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9"/>
  </p:notesMasterIdLst>
  <p:sldIdLst>
    <p:sldId id="11088421" r:id="rId4"/>
    <p:sldId id="11088422" r:id="rId5"/>
    <p:sldId id="11088423" r:id="rId6"/>
    <p:sldId id="11088426" r:id="rId7"/>
    <p:sldId id="110884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719580" y="1721485"/>
            <a:ext cx="91008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 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64: Thu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thập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loại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kiểm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đếm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số</a:t>
            </a:r>
            <a:r>
              <a:rPr lang="en-US" sz="600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600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endParaRPr lang="en-US" sz="6000" noProof="0" dirty="0" err="1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Group 7"/>
          <p:cNvGrpSpPr/>
          <p:nvPr/>
        </p:nvGrpSpPr>
        <p:grpSpPr>
          <a:xfrm>
            <a:off x="924946" y="1562998"/>
            <a:ext cx="7307196" cy="570588"/>
            <a:chOff x="1183343" y="1464304"/>
            <a:chExt cx="7307196" cy="570588"/>
          </a:xfrm>
        </p:grpSpPr>
        <p:sp>
          <p:nvSpPr>
            <p:cNvPr id="9" name="TextBox 8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  <a:endParaRPr lang="en-US" sz="3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7089" y="3043854"/>
            <a:ext cx="5597819" cy="3554282"/>
            <a:chOff x="5583987" y="2728954"/>
            <a:chExt cx="5597819" cy="355428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>
              <a:fillRect/>
            </a:stretch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399" y="2229907"/>
            <a:ext cx="89100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>
          <a:xfrm>
            <a:off x="630670" y="293494"/>
            <a:ext cx="7307196" cy="570588"/>
            <a:chOff x="1183343" y="1464304"/>
            <a:chExt cx="7307196" cy="570588"/>
          </a:xfrm>
        </p:grpSpPr>
        <p:sp>
          <p:nvSpPr>
            <p:cNvPr id="4" name="TextBox 7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1" y="1063193"/>
            <a:ext cx="5644346" cy="2537109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569710" y="824562"/>
            <a:ext cx="668924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43709" y="1759833"/>
          <a:ext cx="4830519" cy="1519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/>
                <a:gridCol w="1595120"/>
                <a:gridCol w="1625226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89962" y="3308237"/>
            <a:ext cx="1039003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2" y="892318"/>
            <a:ext cx="6139953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>
            <a:fillRect/>
          </a:stretch>
        </p:blipFill>
        <p:spPr bwMode="auto">
          <a:xfrm flipH="1">
            <a:off x="7802067" y="1587977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3"/>
          <p:cNvSpPr/>
          <p:nvPr/>
        </p:nvSpPr>
        <p:spPr>
          <a:xfrm>
            <a:off x="2189927" y="1543209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9678518" y="4238808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Group 3"/>
          <p:cNvGrpSpPr/>
          <p:nvPr/>
        </p:nvGrpSpPr>
        <p:grpSpPr>
          <a:xfrm>
            <a:off x="951237" y="781691"/>
            <a:ext cx="7307196" cy="570588"/>
            <a:chOff x="1183343" y="1464304"/>
            <a:chExt cx="7307196" cy="570588"/>
          </a:xfrm>
        </p:grpSpPr>
        <p:sp>
          <p:nvSpPr>
            <p:cNvPr id="5" name="TextBox 4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  <a:endParaRPr lang="en-US" sz="3600" b="1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>
            <a:fillRect/>
          </a:stretch>
        </p:blipFill>
        <p:spPr>
          <a:xfrm>
            <a:off x="4913812" y="1503679"/>
            <a:ext cx="6439988" cy="2904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473468"/>
            <a:ext cx="46183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98990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/>
                <a:gridCol w="1280160"/>
                <a:gridCol w="1195049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78186" y="4598905"/>
            <a:ext cx="747701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Presentation</Application>
  <PresentationFormat>Widescreen</PresentationFormat>
  <Paragraphs>52</Paragraphs>
  <Slides>5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Arial-Rounded</vt:lpstr>
      <vt:lpstr>Segoe UI Symbol</vt:lpstr>
      <vt:lpstr>Times New Roman</vt:lpstr>
      <vt:lpstr>Calibri</vt:lpstr>
      <vt:lpstr>Utm AVO</vt:lpstr>
      <vt:lpstr>Segoe Print</vt:lpstr>
      <vt:lpstr>Microsoft YaHei</vt:lpstr>
      <vt:lpstr>Arial Unicode MS</vt:lpstr>
      <vt:lpstr>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30</cp:revision>
  <dcterms:created xsi:type="dcterms:W3CDTF">2021-07-09T06:30:00Z</dcterms:created>
  <dcterms:modified xsi:type="dcterms:W3CDTF">2026-04-15T14:09:42Z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70CD743D775A423C82C8F25D8F154C68_12</vt:lpwstr>
  </property>
  <property fmtid="{D5CDD505-2E9C-101B-9397-08002B2CF9AE}" pid="3" name="KSOProductBuildVer">
    <vt:lpwstr>1033-12.1.0.25242</vt:lpwstr>
  </property>
</Properties>
</file>