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24" r:id="rId3"/>
    <p:sldMasterId id="2147483960" r:id="rId4"/>
    <p:sldMasterId id="2147483985" r:id="rId5"/>
  </p:sldMasterIdLst>
  <p:notesMasterIdLst>
    <p:notesMasterId r:id="rId11"/>
  </p:notesMasterIdLst>
  <p:sldIdLst>
    <p:sldId id="2007577096" r:id="rId6"/>
    <p:sldId id="421" r:id="rId7"/>
    <p:sldId id="2007577105" r:id="rId8"/>
    <p:sldId id="2007577106" r:id="rId9"/>
    <p:sldId id="20075771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87314" autoAdjust="0"/>
  </p:normalViewPr>
  <p:slideViewPr>
    <p:cSldViewPr snapToGrid="0">
      <p:cViewPr varScale="1">
        <p:scale>
          <a:sx n="58" d="100"/>
          <a:sy n="58" d="100"/>
        </p:scale>
        <p:origin x="10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7" name="Google Shape;3047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79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slide" Target="../slides/slide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BD14-C576-14F8-C0DD-8D09F20D3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12F2B-D341-8E8D-63F1-BD0809CD8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917C7-BF96-9701-8485-419B53D6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06654-0029-F55B-1759-7A9EEA2B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0440-68FE-6B68-493B-9B086EDB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68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74FE-4688-EE83-E42F-ED512D9F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DEF7F-ACF8-3521-BE15-9B6249C5F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C0135-941D-4C3A-92F9-7B4C91E5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F6F62-E334-A3E3-62B2-58DCC7D3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7424D-C4C2-6BFE-B4DB-50A4C359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72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B1AB5-3C34-5AC4-C969-7A481D86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24947-69CD-2D37-8D04-F2AC6DA89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F6DB8-76F3-1103-F771-A241BEB6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DEE86-45B1-7EAB-938D-6F340F39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8F711-3516-0DED-C3FE-A5F1FF58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30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012B-26C9-6BE3-8391-A1993E75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9282D-30D1-97B8-997B-CFB704D05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BC96A-0F42-9C60-7CB3-0D757E4A2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5914C-14C1-51BD-13E8-C7AA06BC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60203-7455-B504-8F9E-131420D9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CC169-825F-D151-24B9-44DB7FDB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35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2034-1299-44FE-E0AD-AB101946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E8AA3-E701-4283-D2B6-31F3C4AB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3F912-BF78-ED1A-0D4E-15356E9F0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F3D48-8468-B4F2-8673-43336F597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C658B-5912-1C9D-5D57-6757F66B2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47D4B-A813-D9D4-B3DB-F60AE2DD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43F98-B587-A674-8241-4498340A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CB4AB-9631-15FC-E0B6-D463D108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6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C307-F3FA-38CC-03F2-1E1905F3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9E7B5-6002-5E00-4A12-6F8163A8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7C784-6275-06A9-E885-E36D2178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6E4E5-26FD-20D0-7827-C160939F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7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E4F0B0-D446-AE3C-5A11-1E841DBB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B1A62-C76C-2B2E-09E6-5D463214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DA849-EAD1-327D-79D3-417A371D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2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7CCC-C01C-386A-5F80-EB54DF40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670B6-9AD7-095E-E5B4-44FF6EA6A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08C7E-3123-C72F-B851-E4D82A350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496CA-972D-8539-CDBC-F8FD5F81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EEAA3-0B50-7204-FABA-CC231072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9822B-786C-C972-C242-D33326A2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87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C523-48E4-6B5F-FA1E-1064675D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D0E2E-6BB5-9AE2-2CAF-347C00FC1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540FD-4949-5AF0-DB52-74018A477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521E3-5A3E-0CEF-5B54-57843B42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EC2DF-B55D-1A81-069E-27061782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CE463-AE8E-3B16-C06C-F8081ED5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84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60F9-D159-C820-927A-121F040C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D9A55-A9CC-5455-4B5C-04D14A417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27F56-E9BA-9CF1-21B4-674DF51F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9064B-3695-6739-5C5E-A55B0AA69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BB2B7-356F-3D68-05B7-B8873E58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49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D2BDD-8DE8-E417-D829-7CC88DF3C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3DA34-A72D-CC52-2932-AA95AC924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3545B-B568-56C9-522F-0B5A11DA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4A8FE-4919-0EDD-0011-CC1FD80C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A85B7-D435-1B63-81BC-2D9634E51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6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FECC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10" name="Google Shape;10;p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4" name="Google Shape;14;p2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 rot="-250">
            <a:off x="3348200" y="1715167"/>
            <a:ext cx="5495600" cy="30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935"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 rot="331">
            <a:off x="4020400" y="4612067"/>
            <a:ext cx="4151200" cy="8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65" name="Google Shape;65;p2"/>
          <p:cNvSpPr/>
          <p:nvPr/>
        </p:nvSpPr>
        <p:spPr>
          <a:xfrm rot="2831864">
            <a:off x="9449507" y="769848"/>
            <a:ext cx="726560" cy="78624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66;p2"/>
          <p:cNvSpPr/>
          <p:nvPr/>
        </p:nvSpPr>
        <p:spPr>
          <a:xfrm rot="2831864">
            <a:off x="9501873" y="774588"/>
            <a:ext cx="431496" cy="550859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2"/>
          <p:cNvSpPr/>
          <p:nvPr/>
        </p:nvSpPr>
        <p:spPr>
          <a:xfrm rot="2831864">
            <a:off x="9450123" y="759222"/>
            <a:ext cx="733005" cy="803311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8" name="Google Shape;68;p2"/>
          <p:cNvSpPr/>
          <p:nvPr/>
        </p:nvSpPr>
        <p:spPr>
          <a:xfrm rot="2831864">
            <a:off x="9592626" y="903906"/>
            <a:ext cx="534983" cy="540593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Google Shape;69;p2"/>
          <p:cNvSpPr/>
          <p:nvPr/>
        </p:nvSpPr>
        <p:spPr>
          <a:xfrm rot="2438462">
            <a:off x="10095486" y="1122032"/>
            <a:ext cx="472081" cy="34460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0" name="Google Shape;70;p2"/>
          <p:cNvSpPr/>
          <p:nvPr/>
        </p:nvSpPr>
        <p:spPr>
          <a:xfrm rot="2438462">
            <a:off x="10067825" y="1147831"/>
            <a:ext cx="474827" cy="254005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1" name="Google Shape;71;p2"/>
          <p:cNvSpPr/>
          <p:nvPr/>
        </p:nvSpPr>
        <p:spPr>
          <a:xfrm rot="2438462">
            <a:off x="10207732" y="1121945"/>
            <a:ext cx="357969" cy="381484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2" name="Google Shape;72;p2"/>
          <p:cNvSpPr/>
          <p:nvPr/>
        </p:nvSpPr>
        <p:spPr>
          <a:xfrm rot="2438462">
            <a:off x="10126322" y="1132773"/>
            <a:ext cx="441167" cy="347944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3" name="Google Shape;73;p2"/>
          <p:cNvSpPr/>
          <p:nvPr/>
        </p:nvSpPr>
        <p:spPr>
          <a:xfrm rot="2831864">
            <a:off x="10430679" y="867418"/>
            <a:ext cx="741003" cy="749597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4" name="Google Shape;74;p2"/>
          <p:cNvSpPr/>
          <p:nvPr/>
        </p:nvSpPr>
        <p:spPr>
          <a:xfrm rot="2831864">
            <a:off x="10423218" y="1015360"/>
            <a:ext cx="92028" cy="73049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2"/>
          <p:cNvSpPr/>
          <p:nvPr/>
        </p:nvSpPr>
        <p:spPr>
          <a:xfrm rot="2831864">
            <a:off x="10543268" y="916616"/>
            <a:ext cx="119243" cy="94893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2"/>
          <p:cNvSpPr/>
          <p:nvPr/>
        </p:nvSpPr>
        <p:spPr>
          <a:xfrm rot="2831864">
            <a:off x="10986148" y="1160692"/>
            <a:ext cx="171763" cy="133328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2"/>
          <p:cNvSpPr/>
          <p:nvPr/>
        </p:nvSpPr>
        <p:spPr>
          <a:xfrm rot="2831864">
            <a:off x="10945444" y="1367400"/>
            <a:ext cx="145264" cy="114947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2"/>
          <p:cNvSpPr/>
          <p:nvPr/>
        </p:nvSpPr>
        <p:spPr>
          <a:xfrm rot="2831864">
            <a:off x="10607024" y="1161227"/>
            <a:ext cx="159827" cy="126763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Google Shape;79;p2"/>
          <p:cNvSpPr/>
          <p:nvPr/>
        </p:nvSpPr>
        <p:spPr>
          <a:xfrm rot="2831864">
            <a:off x="10631661" y="1395027"/>
            <a:ext cx="129508" cy="102652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2"/>
          <p:cNvSpPr/>
          <p:nvPr/>
        </p:nvSpPr>
        <p:spPr>
          <a:xfrm rot="2831864">
            <a:off x="10504210" y="1144624"/>
            <a:ext cx="102413" cy="81285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1" name="Google Shape;81;p2"/>
          <p:cNvSpPr/>
          <p:nvPr/>
        </p:nvSpPr>
        <p:spPr>
          <a:xfrm rot="2831864">
            <a:off x="10888853" y="1580604"/>
            <a:ext cx="113872" cy="90357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2" name="Google Shape;82;p2"/>
          <p:cNvSpPr/>
          <p:nvPr/>
        </p:nvSpPr>
        <p:spPr>
          <a:xfrm rot="2831864">
            <a:off x="10709036" y="1657026"/>
            <a:ext cx="157797" cy="124137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3" name="Google Shape;83;p2"/>
          <p:cNvSpPr/>
          <p:nvPr/>
        </p:nvSpPr>
        <p:spPr>
          <a:xfrm rot="2831864">
            <a:off x="10575531" y="1565553"/>
            <a:ext cx="131896" cy="104443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Google Shape;84;p2"/>
          <p:cNvSpPr/>
          <p:nvPr/>
        </p:nvSpPr>
        <p:spPr>
          <a:xfrm rot="2831864">
            <a:off x="10617320" y="1607183"/>
            <a:ext cx="53355" cy="54907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85;p2"/>
          <p:cNvSpPr/>
          <p:nvPr/>
        </p:nvSpPr>
        <p:spPr>
          <a:xfrm rot="2831864">
            <a:off x="10760159" y="1716853"/>
            <a:ext cx="44880" cy="49177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2"/>
          <p:cNvSpPr/>
          <p:nvPr/>
        </p:nvSpPr>
        <p:spPr>
          <a:xfrm rot="2831864">
            <a:off x="10930235" y="1617597"/>
            <a:ext cx="38555" cy="40225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7" name="Google Shape;87;p2"/>
          <p:cNvSpPr/>
          <p:nvPr/>
        </p:nvSpPr>
        <p:spPr>
          <a:xfrm rot="2831864">
            <a:off x="10994078" y="1419805"/>
            <a:ext cx="42732" cy="43807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2"/>
          <p:cNvSpPr/>
          <p:nvPr/>
        </p:nvSpPr>
        <p:spPr>
          <a:xfrm rot="2831864">
            <a:off x="11033848" y="1221086"/>
            <a:ext cx="56577" cy="57055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2"/>
          <p:cNvSpPr/>
          <p:nvPr/>
        </p:nvSpPr>
        <p:spPr>
          <a:xfrm rot="2831864">
            <a:off x="10675920" y="1433642"/>
            <a:ext cx="39509" cy="46313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0" name="Google Shape;90;p2"/>
          <p:cNvSpPr/>
          <p:nvPr/>
        </p:nvSpPr>
        <p:spPr>
          <a:xfrm rot="2831864">
            <a:off x="10654685" y="1210786"/>
            <a:ext cx="53475" cy="55265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2"/>
          <p:cNvSpPr/>
          <p:nvPr/>
        </p:nvSpPr>
        <p:spPr>
          <a:xfrm rot="2831864">
            <a:off x="10530547" y="1172909"/>
            <a:ext cx="42732" cy="39987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2" name="Google Shape;92;p2"/>
          <p:cNvSpPr/>
          <p:nvPr/>
        </p:nvSpPr>
        <p:spPr>
          <a:xfrm rot="2831864">
            <a:off x="10447438" y="1038813"/>
            <a:ext cx="41777" cy="40344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2"/>
          <p:cNvSpPr/>
          <p:nvPr/>
        </p:nvSpPr>
        <p:spPr>
          <a:xfrm rot="2831864">
            <a:off x="10585273" y="963711"/>
            <a:ext cx="40583" cy="39509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4" name="Google Shape;94;p2"/>
          <p:cNvSpPr/>
          <p:nvPr/>
        </p:nvSpPr>
        <p:spPr>
          <a:xfrm rot="2831864">
            <a:off x="10434267" y="1016651"/>
            <a:ext cx="84151" cy="73767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5" name="Google Shape;95;p2"/>
          <p:cNvSpPr/>
          <p:nvPr/>
        </p:nvSpPr>
        <p:spPr>
          <a:xfrm rot="2831864">
            <a:off x="10555184" y="922195"/>
            <a:ext cx="104443" cy="94893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2"/>
          <p:cNvSpPr/>
          <p:nvPr/>
        </p:nvSpPr>
        <p:spPr>
          <a:xfrm rot="2831864">
            <a:off x="10999110" y="1164701"/>
            <a:ext cx="154693" cy="13452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7" name="Google Shape;97;p2"/>
          <p:cNvSpPr/>
          <p:nvPr/>
        </p:nvSpPr>
        <p:spPr>
          <a:xfrm rot="2831864">
            <a:off x="10960985" y="1377404"/>
            <a:ext cx="128076" cy="113633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8" name="Google Shape;98;p2"/>
          <p:cNvSpPr/>
          <p:nvPr/>
        </p:nvSpPr>
        <p:spPr>
          <a:xfrm rot="2831864">
            <a:off x="10624831" y="1166283"/>
            <a:ext cx="127957" cy="124733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9" name="Google Shape;99;p2"/>
          <p:cNvSpPr/>
          <p:nvPr/>
        </p:nvSpPr>
        <p:spPr>
          <a:xfrm rot="2831864">
            <a:off x="10645754" y="1402146"/>
            <a:ext cx="113036" cy="102293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" name="Google Shape;100;p2"/>
          <p:cNvSpPr/>
          <p:nvPr/>
        </p:nvSpPr>
        <p:spPr>
          <a:xfrm rot="2831864">
            <a:off x="10511209" y="1145493"/>
            <a:ext cx="92505" cy="81167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" name="Google Shape;101;p2"/>
          <p:cNvSpPr/>
          <p:nvPr/>
        </p:nvSpPr>
        <p:spPr>
          <a:xfrm rot="2831864">
            <a:off x="10899406" y="1586146"/>
            <a:ext cx="102055" cy="90357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" name="Google Shape;102;p2"/>
          <p:cNvSpPr/>
          <p:nvPr/>
        </p:nvSpPr>
        <p:spPr>
          <a:xfrm rot="2831864">
            <a:off x="10726862" y="1661955"/>
            <a:ext cx="127957" cy="123540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Google Shape;103;p2"/>
          <p:cNvSpPr/>
          <p:nvPr/>
        </p:nvSpPr>
        <p:spPr>
          <a:xfrm rot="2831864">
            <a:off x="10589729" y="1573799"/>
            <a:ext cx="115663" cy="103368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" name="Google Shape;104;p2"/>
          <p:cNvSpPr/>
          <p:nvPr/>
        </p:nvSpPr>
        <p:spPr>
          <a:xfrm rot="-7840361">
            <a:off x="10530234" y="2227211"/>
            <a:ext cx="355591" cy="404656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5" name="Google Shape;105;p2"/>
          <p:cNvSpPr/>
          <p:nvPr/>
        </p:nvSpPr>
        <p:spPr>
          <a:xfrm rot="-7840361">
            <a:off x="10640215" y="2171336"/>
            <a:ext cx="223748" cy="45372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" name="Google Shape;106;p2"/>
          <p:cNvSpPr/>
          <p:nvPr/>
        </p:nvSpPr>
        <p:spPr>
          <a:xfrm rot="-7840361">
            <a:off x="10598853" y="2256274"/>
            <a:ext cx="283657" cy="369977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"/>
          <p:cNvSpPr/>
          <p:nvPr/>
        </p:nvSpPr>
        <p:spPr>
          <a:xfrm rot="-7840361">
            <a:off x="10553104" y="2231994"/>
            <a:ext cx="316296" cy="40852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8" name="Google Shape;108;p2"/>
          <p:cNvSpPr/>
          <p:nvPr/>
        </p:nvSpPr>
        <p:spPr>
          <a:xfrm rot="-7840361">
            <a:off x="10986254" y="2324573"/>
            <a:ext cx="172535" cy="29740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2"/>
          <p:cNvSpPr/>
          <p:nvPr/>
        </p:nvSpPr>
        <p:spPr>
          <a:xfrm rot="-7840361">
            <a:off x="11081523" y="2416597"/>
            <a:ext cx="310176" cy="93515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0" name="Google Shape;110;p2"/>
          <p:cNvSpPr/>
          <p:nvPr/>
        </p:nvSpPr>
        <p:spPr>
          <a:xfrm rot="-7840361">
            <a:off x="11010140" y="2485373"/>
            <a:ext cx="247368" cy="246831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" name="Google Shape;111;p2"/>
          <p:cNvSpPr/>
          <p:nvPr/>
        </p:nvSpPr>
        <p:spPr>
          <a:xfrm rot="-7840361">
            <a:off x="10992685" y="2172039"/>
            <a:ext cx="173393" cy="296540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" name="Google Shape;112;p2"/>
          <p:cNvSpPr/>
          <p:nvPr/>
        </p:nvSpPr>
        <p:spPr>
          <a:xfrm rot="-7840361">
            <a:off x="11087789" y="2263435"/>
            <a:ext cx="310176" cy="93515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2"/>
          <p:cNvSpPr/>
          <p:nvPr/>
        </p:nvSpPr>
        <p:spPr>
          <a:xfrm rot="-7840361">
            <a:off x="10989605" y="2022216"/>
            <a:ext cx="184667" cy="29128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" name="Google Shape;114;p2"/>
          <p:cNvSpPr/>
          <p:nvPr/>
        </p:nvSpPr>
        <p:spPr>
          <a:xfrm rot="-7840361">
            <a:off x="11092067" y="2080011"/>
            <a:ext cx="305773" cy="89756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" name="Google Shape;115;p2"/>
          <p:cNvSpPr/>
          <p:nvPr/>
        </p:nvSpPr>
        <p:spPr>
          <a:xfrm rot="-7840361">
            <a:off x="10966041" y="1874652"/>
            <a:ext cx="205065" cy="281832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" name="Google Shape;116;p2"/>
          <p:cNvSpPr/>
          <p:nvPr/>
        </p:nvSpPr>
        <p:spPr>
          <a:xfrm rot="-7840361">
            <a:off x="11082399" y="1899860"/>
            <a:ext cx="299655" cy="9244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" name="Google Shape;117;p2"/>
          <p:cNvSpPr/>
          <p:nvPr/>
        </p:nvSpPr>
        <p:spPr>
          <a:xfrm rot="-7840361">
            <a:off x="11015808" y="2462643"/>
            <a:ext cx="203241" cy="249837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" name="Google Shape;118;p2"/>
          <p:cNvSpPr/>
          <p:nvPr/>
        </p:nvSpPr>
        <p:spPr>
          <a:xfrm rot="-7840361">
            <a:off x="11009129" y="2305754"/>
            <a:ext cx="100708" cy="300405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" name="Google Shape;119;p2"/>
          <p:cNvSpPr/>
          <p:nvPr/>
        </p:nvSpPr>
        <p:spPr>
          <a:xfrm rot="-7840361">
            <a:off x="11082638" y="2411381"/>
            <a:ext cx="301908" cy="9823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" name="Google Shape;120;p2"/>
          <p:cNvSpPr/>
          <p:nvPr/>
        </p:nvSpPr>
        <p:spPr>
          <a:xfrm rot="-7840361">
            <a:off x="11012808" y="2156185"/>
            <a:ext cx="104573" cy="29943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2"/>
          <p:cNvSpPr/>
          <p:nvPr/>
        </p:nvSpPr>
        <p:spPr>
          <a:xfrm rot="-7840361">
            <a:off x="11089020" y="2257963"/>
            <a:ext cx="302875" cy="98989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2" name="Google Shape;122;p2"/>
          <p:cNvSpPr/>
          <p:nvPr/>
        </p:nvSpPr>
        <p:spPr>
          <a:xfrm rot="-7840361">
            <a:off x="11005981" y="2004198"/>
            <a:ext cx="119819" cy="293749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" name="Google Shape;123;p2"/>
          <p:cNvSpPr/>
          <p:nvPr/>
        </p:nvSpPr>
        <p:spPr>
          <a:xfrm rot="-7840361">
            <a:off x="11092368" y="2076992"/>
            <a:ext cx="302875" cy="93944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2"/>
          <p:cNvSpPr/>
          <p:nvPr/>
        </p:nvSpPr>
        <p:spPr>
          <a:xfrm rot="-7840361">
            <a:off x="10981800" y="1855907"/>
            <a:ext cx="140003" cy="284731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" name="Google Shape;125;p2"/>
          <p:cNvSpPr/>
          <p:nvPr/>
        </p:nvSpPr>
        <p:spPr>
          <a:xfrm rot="-7840361">
            <a:off x="11079833" y="1897418"/>
            <a:ext cx="301908" cy="95125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" name="Google Shape;126;p2"/>
          <p:cNvSpPr/>
          <p:nvPr/>
        </p:nvSpPr>
        <p:spPr>
          <a:xfrm rot="-7840361">
            <a:off x="10786927" y="1909593"/>
            <a:ext cx="641395" cy="509444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" name="Google Shape;127;p2"/>
          <p:cNvSpPr/>
          <p:nvPr/>
        </p:nvSpPr>
        <p:spPr>
          <a:xfrm rot="-7840361">
            <a:off x="10962439" y="2100807"/>
            <a:ext cx="130448" cy="200341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" name="Google Shape;128;p2"/>
          <p:cNvSpPr/>
          <p:nvPr/>
        </p:nvSpPr>
        <p:spPr>
          <a:xfrm rot="-7840361">
            <a:off x="10912424" y="2217728"/>
            <a:ext cx="409273" cy="468645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" name="Google Shape;129;p2"/>
          <p:cNvSpPr/>
          <p:nvPr/>
        </p:nvSpPr>
        <p:spPr>
          <a:xfrm rot="-7840361">
            <a:off x="10973826" y="2093392"/>
            <a:ext cx="37471" cy="39403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" name="Google Shape;130;p2"/>
          <p:cNvSpPr/>
          <p:nvPr/>
        </p:nvSpPr>
        <p:spPr>
          <a:xfrm rot="-3422581">
            <a:off x="10769028" y="3308664"/>
            <a:ext cx="330481" cy="301891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" name="Google Shape;131;p2"/>
          <p:cNvSpPr/>
          <p:nvPr/>
        </p:nvSpPr>
        <p:spPr>
          <a:xfrm rot="-3422581">
            <a:off x="10772152" y="3260247"/>
            <a:ext cx="419875" cy="337491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" name="Google Shape;132;p2"/>
          <p:cNvSpPr/>
          <p:nvPr/>
        </p:nvSpPr>
        <p:spPr>
          <a:xfrm rot="-3422581">
            <a:off x="10761773" y="3367226"/>
            <a:ext cx="214467" cy="238409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" name="Google Shape;133;p2"/>
          <p:cNvSpPr/>
          <p:nvPr/>
        </p:nvSpPr>
        <p:spPr>
          <a:xfrm rot="-3422581">
            <a:off x="10771933" y="3305745"/>
            <a:ext cx="327016" cy="30512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2"/>
          <p:cNvSpPr/>
          <p:nvPr/>
        </p:nvSpPr>
        <p:spPr>
          <a:xfrm rot="-7115392">
            <a:off x="1443806" y="5920974"/>
            <a:ext cx="115169" cy="9649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2"/>
          <p:cNvSpPr/>
          <p:nvPr/>
        </p:nvSpPr>
        <p:spPr>
          <a:xfrm rot="-7115392">
            <a:off x="1450570" y="5924025"/>
            <a:ext cx="105509" cy="9928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" name="Google Shape;136;p2"/>
          <p:cNvSpPr/>
          <p:nvPr/>
        </p:nvSpPr>
        <p:spPr>
          <a:xfrm rot="-7115392">
            <a:off x="1489791" y="5936613"/>
            <a:ext cx="44221" cy="3627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" name="Google Shape;137;p2"/>
          <p:cNvSpPr/>
          <p:nvPr/>
        </p:nvSpPr>
        <p:spPr>
          <a:xfrm rot="-7115392">
            <a:off x="1361233" y="5752970"/>
            <a:ext cx="102612" cy="10261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" name="Google Shape;138;p2"/>
          <p:cNvSpPr/>
          <p:nvPr/>
        </p:nvSpPr>
        <p:spPr>
          <a:xfrm rot="-7115392">
            <a:off x="1353021" y="5751158"/>
            <a:ext cx="119248" cy="105509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" name="Google Shape;139;p2"/>
          <p:cNvSpPr/>
          <p:nvPr/>
        </p:nvSpPr>
        <p:spPr>
          <a:xfrm rot="-7115392">
            <a:off x="1405496" y="5767365"/>
            <a:ext cx="40680" cy="34025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" name="Google Shape;140;p2"/>
          <p:cNvSpPr/>
          <p:nvPr/>
        </p:nvSpPr>
        <p:spPr>
          <a:xfrm rot="-7115392">
            <a:off x="1103752" y="5761384"/>
            <a:ext cx="302897" cy="339176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" name="Google Shape;141;p2"/>
          <p:cNvSpPr/>
          <p:nvPr/>
        </p:nvSpPr>
        <p:spPr>
          <a:xfrm rot="-7115392">
            <a:off x="1286932" y="5813881"/>
            <a:ext cx="85331" cy="210912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" name="Google Shape;142;p2"/>
          <p:cNvSpPr/>
          <p:nvPr/>
        </p:nvSpPr>
        <p:spPr>
          <a:xfrm rot="-7115392">
            <a:off x="664727" y="5104767"/>
            <a:ext cx="491483" cy="35141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2"/>
          <p:cNvSpPr/>
          <p:nvPr/>
        </p:nvSpPr>
        <p:spPr>
          <a:xfrm rot="-7115392">
            <a:off x="676546" y="5189720"/>
            <a:ext cx="497493" cy="25116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" name="Google Shape;144;p2"/>
          <p:cNvSpPr/>
          <p:nvPr/>
        </p:nvSpPr>
        <p:spPr>
          <a:xfrm rot="-7115392">
            <a:off x="751222" y="5069756"/>
            <a:ext cx="401429" cy="293237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" name="Google Shape;145;p2"/>
          <p:cNvSpPr/>
          <p:nvPr/>
        </p:nvSpPr>
        <p:spPr>
          <a:xfrm rot="-7115392">
            <a:off x="670205" y="5087965"/>
            <a:ext cx="464649" cy="35431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6" name="Google Shape;146;p2"/>
          <p:cNvSpPr/>
          <p:nvPr/>
        </p:nvSpPr>
        <p:spPr>
          <a:xfrm rot="-7115392">
            <a:off x="1256785" y="5205325"/>
            <a:ext cx="181288" cy="298175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2"/>
          <p:cNvSpPr/>
          <p:nvPr/>
        </p:nvSpPr>
        <p:spPr>
          <a:xfrm rot="-7115392">
            <a:off x="1022511" y="5168631"/>
            <a:ext cx="319104" cy="132772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8" name="Google Shape;148;p2"/>
          <p:cNvSpPr/>
          <p:nvPr/>
        </p:nvSpPr>
        <p:spPr>
          <a:xfrm rot="-7115392">
            <a:off x="1229258" y="5028552"/>
            <a:ext cx="205975" cy="28175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9" name="Google Shape;149;p2"/>
          <p:cNvSpPr/>
          <p:nvPr/>
        </p:nvSpPr>
        <p:spPr>
          <a:xfrm rot="-7115392">
            <a:off x="1180346" y="5337658"/>
            <a:ext cx="181609" cy="298175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0" name="Google Shape;150;p2"/>
          <p:cNvSpPr/>
          <p:nvPr/>
        </p:nvSpPr>
        <p:spPr>
          <a:xfrm rot="-7115392">
            <a:off x="946045" y="5301267"/>
            <a:ext cx="319427" cy="133416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1" name="Google Shape;151;p2"/>
          <p:cNvSpPr/>
          <p:nvPr/>
        </p:nvSpPr>
        <p:spPr>
          <a:xfrm rot="-7115392">
            <a:off x="1101652" y="5461540"/>
            <a:ext cx="179248" cy="300536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2" name="Google Shape;152;p2"/>
          <p:cNvSpPr/>
          <p:nvPr/>
        </p:nvSpPr>
        <p:spPr>
          <a:xfrm rot="-7115392">
            <a:off x="869542" y="5477106"/>
            <a:ext cx="317172" cy="1111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p2"/>
          <p:cNvSpPr/>
          <p:nvPr/>
        </p:nvSpPr>
        <p:spPr>
          <a:xfrm rot="-7115392">
            <a:off x="1038108" y="5590935"/>
            <a:ext cx="174419" cy="297852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4" name="Google Shape;154;p2"/>
          <p:cNvSpPr/>
          <p:nvPr/>
        </p:nvSpPr>
        <p:spPr>
          <a:xfrm rot="-7115392">
            <a:off x="807527" y="5651908"/>
            <a:ext cx="312235" cy="9713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5" name="Google Shape;155;p2"/>
          <p:cNvSpPr/>
          <p:nvPr/>
        </p:nvSpPr>
        <p:spPr>
          <a:xfrm rot="-7115392">
            <a:off x="1197303" y="5491491"/>
            <a:ext cx="106368" cy="186976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" name="Google Shape;156;p2"/>
          <p:cNvSpPr/>
          <p:nvPr/>
        </p:nvSpPr>
        <p:spPr>
          <a:xfrm rot="-7115392">
            <a:off x="1071304" y="5065268"/>
            <a:ext cx="435992" cy="519283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" name="Google Shape;157;p2"/>
          <p:cNvSpPr/>
          <p:nvPr/>
        </p:nvSpPr>
        <p:spPr>
          <a:xfrm rot="-7115392">
            <a:off x="1219663" y="5657801"/>
            <a:ext cx="46047" cy="2983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" name="Google Shape;158;p2"/>
          <p:cNvSpPr/>
          <p:nvPr/>
        </p:nvSpPr>
        <p:spPr>
          <a:xfrm rot="-7115392">
            <a:off x="1273129" y="5051802"/>
            <a:ext cx="141788" cy="28475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2"/>
          <p:cNvSpPr/>
          <p:nvPr/>
        </p:nvSpPr>
        <p:spPr>
          <a:xfrm rot="-7115392">
            <a:off x="1297453" y="5201386"/>
            <a:ext cx="94884" cy="29989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" name="Google Shape;160;p2"/>
          <p:cNvSpPr/>
          <p:nvPr/>
        </p:nvSpPr>
        <p:spPr>
          <a:xfrm rot="-7115392">
            <a:off x="1047119" y="5180883"/>
            <a:ext cx="286583" cy="13620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p2"/>
          <p:cNvSpPr/>
          <p:nvPr/>
        </p:nvSpPr>
        <p:spPr>
          <a:xfrm rot="-7115392">
            <a:off x="1221559" y="5332781"/>
            <a:ext cx="98748" cy="30107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2" name="Google Shape;162;p2"/>
          <p:cNvSpPr/>
          <p:nvPr/>
        </p:nvSpPr>
        <p:spPr>
          <a:xfrm rot="-7115392">
            <a:off x="971017" y="5314058"/>
            <a:ext cx="286475" cy="136100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" name="Google Shape;163;p2"/>
          <p:cNvSpPr/>
          <p:nvPr/>
        </p:nvSpPr>
        <p:spPr>
          <a:xfrm rot="-7115392">
            <a:off x="1147730" y="5466188"/>
            <a:ext cx="95957" cy="302789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" name="Google Shape;164;p2"/>
          <p:cNvSpPr/>
          <p:nvPr/>
        </p:nvSpPr>
        <p:spPr>
          <a:xfrm rot="-7115392">
            <a:off x="886233" y="5484119"/>
            <a:ext cx="295169" cy="116028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2"/>
          <p:cNvSpPr/>
          <p:nvPr/>
        </p:nvSpPr>
        <p:spPr>
          <a:xfrm rot="-7115392">
            <a:off x="1084476" y="5603225"/>
            <a:ext cx="100680" cy="301180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"/>
          <p:cNvSpPr/>
          <p:nvPr/>
        </p:nvSpPr>
        <p:spPr>
          <a:xfrm rot="-7115392">
            <a:off x="815715" y="5658277"/>
            <a:ext cx="301824" cy="99607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" name="Google Shape;167;p2"/>
          <p:cNvSpPr/>
          <p:nvPr/>
        </p:nvSpPr>
        <p:spPr>
          <a:xfrm rot="-7115392">
            <a:off x="880037" y="5247026"/>
            <a:ext cx="526367" cy="63305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" name="Google Shape;168;p2"/>
          <p:cNvSpPr/>
          <p:nvPr/>
        </p:nvSpPr>
        <p:spPr>
          <a:xfrm rot="10800000">
            <a:off x="2447471" y="5635594"/>
            <a:ext cx="308172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" name="Google Shape;169;p2"/>
          <p:cNvSpPr/>
          <p:nvPr/>
        </p:nvSpPr>
        <p:spPr>
          <a:xfrm rot="10800000">
            <a:off x="2454098" y="5661459"/>
            <a:ext cx="284516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" name="Google Shape;170;p2"/>
          <p:cNvSpPr/>
          <p:nvPr/>
        </p:nvSpPr>
        <p:spPr>
          <a:xfrm rot="10800000">
            <a:off x="2469654" y="5637986"/>
            <a:ext cx="270341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" name="Google Shape;171;p2"/>
          <p:cNvSpPr/>
          <p:nvPr/>
        </p:nvSpPr>
        <p:spPr>
          <a:xfrm rot="10800000">
            <a:off x="2472140" y="5633109"/>
            <a:ext cx="285897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" name="Google Shape;172;p2"/>
          <p:cNvSpPr/>
          <p:nvPr/>
        </p:nvSpPr>
        <p:spPr>
          <a:xfrm rot="10800000">
            <a:off x="1968560" y="5794468"/>
            <a:ext cx="39764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Google Shape;173;p2"/>
          <p:cNvSpPr/>
          <p:nvPr/>
        </p:nvSpPr>
        <p:spPr>
          <a:xfrm rot="10800000">
            <a:off x="2009612" y="5780936"/>
            <a:ext cx="352539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2"/>
          <p:cNvSpPr/>
          <p:nvPr/>
        </p:nvSpPr>
        <p:spPr>
          <a:xfrm rot="10800000">
            <a:off x="1972610" y="5794007"/>
            <a:ext cx="396905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5" name="Google Shape;175;p2"/>
          <p:cNvSpPr/>
          <p:nvPr/>
        </p:nvSpPr>
        <p:spPr>
          <a:xfrm rot="10800000">
            <a:off x="1893358" y="5850615"/>
            <a:ext cx="445689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" name="Google Shape;176;p2"/>
          <p:cNvSpPr/>
          <p:nvPr/>
        </p:nvSpPr>
        <p:spPr>
          <a:xfrm rot="10800000">
            <a:off x="1802417" y="5506729"/>
            <a:ext cx="467597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" name="Google Shape;177;p2"/>
          <p:cNvSpPr/>
          <p:nvPr/>
        </p:nvSpPr>
        <p:spPr>
          <a:xfrm rot="10800000">
            <a:off x="1772233" y="5421487"/>
            <a:ext cx="141384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" name="Google Shape;178;p2"/>
          <p:cNvSpPr/>
          <p:nvPr/>
        </p:nvSpPr>
        <p:spPr>
          <a:xfrm rot="10800000">
            <a:off x="1968565" y="5428483"/>
            <a:ext cx="139727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Google Shape;179;p2"/>
          <p:cNvSpPr/>
          <p:nvPr/>
        </p:nvSpPr>
        <p:spPr>
          <a:xfrm rot="10800000">
            <a:off x="2211655" y="5677197"/>
            <a:ext cx="14884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" name="Google Shape;180;p2"/>
          <p:cNvSpPr/>
          <p:nvPr/>
        </p:nvSpPr>
        <p:spPr>
          <a:xfrm rot="10800000">
            <a:off x="2100004" y="5505987"/>
            <a:ext cx="14304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2"/>
          <p:cNvSpPr/>
          <p:nvPr/>
        </p:nvSpPr>
        <p:spPr>
          <a:xfrm rot="10800000">
            <a:off x="2164898" y="5553852"/>
            <a:ext cx="54308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" name="Google Shape;182;p2"/>
          <p:cNvSpPr/>
          <p:nvPr/>
        </p:nvSpPr>
        <p:spPr>
          <a:xfrm rot="10800000">
            <a:off x="2262650" y="5721839"/>
            <a:ext cx="64985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" name="Google Shape;183;p2"/>
          <p:cNvSpPr/>
          <p:nvPr/>
        </p:nvSpPr>
        <p:spPr>
          <a:xfrm rot="10800000">
            <a:off x="2019467" y="5474229"/>
            <a:ext cx="57621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" name="Google Shape;184;p2"/>
          <p:cNvSpPr/>
          <p:nvPr/>
        </p:nvSpPr>
        <p:spPr>
          <a:xfrm rot="10800000">
            <a:off x="1797639" y="5466497"/>
            <a:ext cx="54308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" name="Google Shape;185;p2"/>
          <p:cNvSpPr/>
          <p:nvPr/>
        </p:nvSpPr>
        <p:spPr>
          <a:xfrm rot="10800000">
            <a:off x="1776282" y="5421119"/>
            <a:ext cx="130707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2"/>
          <p:cNvSpPr/>
          <p:nvPr/>
        </p:nvSpPr>
        <p:spPr>
          <a:xfrm rot="10800000">
            <a:off x="1972615" y="5427378"/>
            <a:ext cx="129877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" name="Google Shape;187;p2"/>
          <p:cNvSpPr/>
          <p:nvPr/>
        </p:nvSpPr>
        <p:spPr>
          <a:xfrm rot="10800000">
            <a:off x="2211655" y="5677105"/>
            <a:ext cx="14884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" name="Google Shape;188;p2"/>
          <p:cNvSpPr/>
          <p:nvPr/>
        </p:nvSpPr>
        <p:spPr>
          <a:xfrm rot="10800000">
            <a:off x="2106540" y="5504792"/>
            <a:ext cx="132363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" name="Google Shape;189;p2"/>
          <p:cNvSpPr/>
          <p:nvPr/>
        </p:nvSpPr>
        <p:spPr>
          <a:xfrm rot="10800000">
            <a:off x="1797641" y="5412926"/>
            <a:ext cx="28903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0" name="Google Shape;190;p2"/>
          <p:cNvSpPr/>
          <p:nvPr/>
        </p:nvSpPr>
        <p:spPr>
          <a:xfrm rot="10800000">
            <a:off x="2052328" y="5421118"/>
            <a:ext cx="31296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1" name="Google Shape;191;p2"/>
          <p:cNvSpPr/>
          <p:nvPr/>
        </p:nvSpPr>
        <p:spPr>
          <a:xfrm rot="10800000">
            <a:off x="2332421" y="5715488"/>
            <a:ext cx="428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2" name="Google Shape;192;p2"/>
          <p:cNvSpPr/>
          <p:nvPr/>
        </p:nvSpPr>
        <p:spPr>
          <a:xfrm rot="10800000">
            <a:off x="2189475" y="5498346"/>
            <a:ext cx="44459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" name="Google Shape;193;p2"/>
          <p:cNvSpPr/>
          <p:nvPr/>
        </p:nvSpPr>
        <p:spPr>
          <a:xfrm rot="2247870">
            <a:off x="1055047" y="4347540"/>
            <a:ext cx="217296" cy="352209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" name="Google Shape;194;p2"/>
          <p:cNvSpPr/>
          <p:nvPr/>
        </p:nvSpPr>
        <p:spPr>
          <a:xfrm rot="2247870">
            <a:off x="1023131" y="4333378"/>
            <a:ext cx="204616" cy="468852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" name="Google Shape;195;p2"/>
          <p:cNvSpPr/>
          <p:nvPr/>
        </p:nvSpPr>
        <p:spPr>
          <a:xfrm rot="2247870">
            <a:off x="1088534" y="4344365"/>
            <a:ext cx="173743" cy="258723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96;p2"/>
          <p:cNvSpPr/>
          <p:nvPr/>
        </p:nvSpPr>
        <p:spPr>
          <a:xfrm rot="2247870">
            <a:off x="1057269" y="4343080"/>
            <a:ext cx="209577" cy="355045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" name="Google Shape;197;p2"/>
          <p:cNvSpPr/>
          <p:nvPr/>
        </p:nvSpPr>
        <p:spPr>
          <a:xfrm rot="2247870">
            <a:off x="685219" y="4448133"/>
            <a:ext cx="405608" cy="271876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2"/>
          <p:cNvSpPr/>
          <p:nvPr/>
        </p:nvSpPr>
        <p:spPr>
          <a:xfrm rot="2247870">
            <a:off x="675598" y="4489062"/>
            <a:ext cx="514532" cy="2588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" name="Google Shape;199;p2"/>
          <p:cNvSpPr/>
          <p:nvPr/>
        </p:nvSpPr>
        <p:spPr>
          <a:xfrm rot="2247870">
            <a:off x="713078" y="4402281"/>
            <a:ext cx="240451" cy="234859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" name="Google Shape;200;p2"/>
          <p:cNvSpPr/>
          <p:nvPr/>
        </p:nvSpPr>
        <p:spPr>
          <a:xfrm rot="2247870">
            <a:off x="687031" y="4447566"/>
            <a:ext cx="403560" cy="27431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" name="Google Shape;201;p2"/>
          <p:cNvSpPr/>
          <p:nvPr/>
        </p:nvSpPr>
        <p:spPr>
          <a:xfrm rot="5400000">
            <a:off x="11641100" y="955100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" name="Google Shape;202;p2"/>
          <p:cNvSpPr/>
          <p:nvPr/>
        </p:nvSpPr>
        <p:spPr>
          <a:xfrm rot="5400000">
            <a:off x="11641100" y="1641967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2"/>
          <p:cNvSpPr/>
          <p:nvPr/>
        </p:nvSpPr>
        <p:spPr>
          <a:xfrm rot="5400000">
            <a:off x="11641100" y="2328833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" name="Google Shape;204;p2"/>
          <p:cNvSpPr/>
          <p:nvPr/>
        </p:nvSpPr>
        <p:spPr>
          <a:xfrm rot="5400000">
            <a:off x="11641100" y="3015700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" name="Google Shape;205;p2"/>
          <p:cNvSpPr/>
          <p:nvPr/>
        </p:nvSpPr>
        <p:spPr>
          <a:xfrm rot="5400000">
            <a:off x="11641100" y="3702567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" name="Google Shape;206;p2"/>
          <p:cNvSpPr/>
          <p:nvPr/>
        </p:nvSpPr>
        <p:spPr>
          <a:xfrm rot="5400000">
            <a:off x="11641100" y="4389433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" name="Google Shape;207;p2"/>
          <p:cNvSpPr/>
          <p:nvPr/>
        </p:nvSpPr>
        <p:spPr>
          <a:xfrm rot="5400000">
            <a:off x="11641100" y="5350867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99907" y="5661022"/>
            <a:ext cx="152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UTM Wedding K&amp;T" panose="02040603050506020204" pitchFamily="18" charset="0"/>
                <a:ea typeface="+mn-ea"/>
                <a:cs typeface="+mn-cs"/>
              </a:rPr>
              <a:t>Bích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22300"/>
              </a:solidFill>
              <a:effectLst/>
              <a:uLnTx/>
              <a:uFillTx/>
              <a:latin typeface="UTM Wedding K&amp;T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3953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ECC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210" name="Google Shape;210;p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14" name="Google Shape;214;p3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63" name="Google Shape;263;p3"/>
          <p:cNvSpPr txBox="1">
            <a:spLocks noGrp="1"/>
          </p:cNvSpPr>
          <p:nvPr>
            <p:ph type="title" hasCustomPrompt="1"/>
          </p:nvPr>
        </p:nvSpPr>
        <p:spPr>
          <a:xfrm flipH="1">
            <a:off x="2572000" y="1147267"/>
            <a:ext cx="2708400" cy="1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665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/>
          </p:nvPr>
        </p:nvSpPr>
        <p:spPr>
          <a:xfrm>
            <a:off x="908800" y="2899300"/>
            <a:ext cx="6034800" cy="11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988000" y="4156133"/>
            <a:ext cx="3938400" cy="11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5962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FFECC6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4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268" name="Google Shape;268;p4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72" name="Google Shape;272;p4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4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21" name="Google Shape;321;p4"/>
          <p:cNvSpPr txBox="1">
            <a:spLocks noGrp="1"/>
          </p:cNvSpPr>
          <p:nvPr>
            <p:ph type="body" idx="1"/>
          </p:nvPr>
        </p:nvSpPr>
        <p:spPr>
          <a:xfrm>
            <a:off x="952600" y="1370633"/>
            <a:ext cx="10286800" cy="47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2" name="Google Shape;322;p4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23" name="Google Shape;323;p4"/>
          <p:cNvGrpSpPr/>
          <p:nvPr/>
        </p:nvGrpSpPr>
        <p:grpSpPr>
          <a:xfrm>
            <a:off x="862974" y="662924"/>
            <a:ext cx="10608863" cy="5459517"/>
            <a:chOff x="647230" y="497193"/>
            <a:chExt cx="7956647" cy="4094638"/>
          </a:xfrm>
        </p:grpSpPr>
        <p:sp>
          <p:nvSpPr>
            <p:cNvPr id="324" name="Google Shape;324;p4"/>
            <p:cNvSpPr/>
            <p:nvPr/>
          </p:nvSpPr>
          <p:spPr>
            <a:xfrm rot="3684608">
              <a:off x="7911495" y="592925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 rot="3684608">
              <a:off x="7913667" y="58854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 rot="3684608">
              <a:off x="7930216" y="62635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 rot="3684608">
              <a:off x="7982843" y="714338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 rot="3684608">
              <a:off x="7976524" y="713525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4"/>
            <p:cNvSpPr/>
            <p:nvPr/>
          </p:nvSpPr>
          <p:spPr>
            <a:xfrm rot="3684608">
              <a:off x="7996094" y="754982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 rot="3684608">
              <a:off x="8025740" y="530604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 rot="3684608">
              <a:off x="8051529" y="587430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 rot="3684608">
              <a:off x="8213568" y="1013890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 rot="3684608">
              <a:off x="8200196" y="1025364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 rot="3684608">
              <a:off x="8216238" y="1083780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 rot="3684608">
              <a:off x="8229585" y="1024319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 rot="3684608">
              <a:off x="8002172" y="97840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 rot="3684608">
              <a:off x="8074514" y="1129973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 rot="3684608">
              <a:off x="8004303" y="1123297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 rot="3684608">
              <a:off x="8059260" y="879151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 rot="3684608">
              <a:off x="8131622" y="1030013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" name="Google Shape;341;p4"/>
            <p:cNvSpPr/>
            <p:nvPr/>
          </p:nvSpPr>
          <p:spPr>
            <a:xfrm rot="3684608">
              <a:off x="8120051" y="784468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4"/>
            <p:cNvSpPr/>
            <p:nvPr/>
          </p:nvSpPr>
          <p:spPr>
            <a:xfrm rot="3684608">
              <a:off x="8190691" y="914797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 rot="3684608">
              <a:off x="8171332" y="689434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4"/>
            <p:cNvSpPr/>
            <p:nvPr/>
          </p:nvSpPr>
          <p:spPr>
            <a:xfrm rot="3684608">
              <a:off x="8240905" y="794241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 rot="3684608">
              <a:off x="8102973" y="847175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 rot="3684608">
              <a:off x="7950254" y="917611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 rot="3684608">
              <a:off x="8131445" y="840296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 rot="3684608">
              <a:off x="8019539" y="1103606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 rot="3684608">
              <a:off x="8036474" y="980067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 rot="3684608">
              <a:off x="8080450" y="1118207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 rot="3684608">
              <a:off x="8090496" y="880634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 rot="3684608">
              <a:off x="8137606" y="1018407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 rot="3684608">
              <a:off x="8147962" y="7792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 rot="3684608">
              <a:off x="8194675" y="905914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 rot="3684608">
              <a:off x="8191859" y="677721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 rot="3684608">
              <a:off x="8242572" y="787613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 rot="3684608">
              <a:off x="8025924" y="695963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7013994" y="630044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7026766" y="613199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7025730" y="655657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7012199" y="630182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7306075" y="550929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7309113" y="576748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7303590" y="550100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7326440" y="60318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7378215" y="641228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7645513" y="935874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7499507" y="929384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7310355" y="757070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7398442" y="875329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7416322" y="89666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7335000" y="770878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7522910" y="949681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7691766" y="960243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7650484" y="934631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7503857" y="92869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7310355" y="755137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7401549" y="874086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7710819" y="1022100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7518008" y="1014851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7299310" y="800425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7405277" y="948162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4"/>
            <p:cNvSpPr/>
            <p:nvPr/>
          </p:nvSpPr>
          <p:spPr>
            <a:xfrm rot="10769305">
              <a:off x="669173" y="740768"/>
              <a:ext cx="182315" cy="295522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4"/>
            <p:cNvSpPr/>
            <p:nvPr/>
          </p:nvSpPr>
          <p:spPr>
            <a:xfrm rot="10769305">
              <a:off x="676996" y="642876"/>
              <a:ext cx="171676" cy="393390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4"/>
            <p:cNvSpPr/>
            <p:nvPr/>
          </p:nvSpPr>
          <p:spPr>
            <a:xfrm rot="10769305">
              <a:off x="705470" y="819049"/>
              <a:ext cx="145773" cy="21708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4"/>
            <p:cNvSpPr/>
            <p:nvPr/>
          </p:nvSpPr>
          <p:spPr>
            <a:xfrm rot="10769305">
              <a:off x="675065" y="740745"/>
              <a:ext cx="175839" cy="297901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4"/>
            <p:cNvSpPr/>
            <p:nvPr/>
          </p:nvSpPr>
          <p:spPr>
            <a:xfrm rot="10769305">
              <a:off x="741298" y="592180"/>
              <a:ext cx="340313" cy="228117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4"/>
            <p:cNvSpPr/>
            <p:nvPr/>
          </p:nvSpPr>
          <p:spPr>
            <a:xfrm rot="10769305">
              <a:off x="648191" y="598068"/>
              <a:ext cx="431702" cy="21714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4"/>
            <p:cNvSpPr/>
            <p:nvPr/>
          </p:nvSpPr>
          <p:spPr>
            <a:xfrm rot="10769305">
              <a:off x="879998" y="622025"/>
              <a:ext cx="201743" cy="197058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4"/>
            <p:cNvSpPr/>
            <p:nvPr/>
          </p:nvSpPr>
          <p:spPr>
            <a:xfrm rot="10769305">
              <a:off x="741297" y="591130"/>
              <a:ext cx="338595" cy="230166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4"/>
            <p:cNvSpPr/>
            <p:nvPr/>
          </p:nvSpPr>
          <p:spPr>
            <a:xfrm rot="-3510584">
              <a:off x="8071609" y="4092268"/>
              <a:ext cx="195637" cy="222632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" name="Google Shape;392;p4"/>
            <p:cNvSpPr/>
            <p:nvPr/>
          </p:nvSpPr>
          <p:spPr>
            <a:xfrm rot="-3510584">
              <a:off x="8131720" y="4096561"/>
              <a:ext cx="123100" cy="249626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" name="Google Shape;393;p4"/>
            <p:cNvSpPr/>
            <p:nvPr/>
          </p:nvSpPr>
          <p:spPr>
            <a:xfrm rot="-3510584">
              <a:off x="8090761" y="4120883"/>
              <a:ext cx="156061" cy="203552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4"/>
            <p:cNvSpPr/>
            <p:nvPr/>
          </p:nvSpPr>
          <p:spPr>
            <a:xfrm rot="-3510584">
              <a:off x="8079445" y="4094024"/>
              <a:ext cx="174018" cy="224758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395;p4"/>
            <p:cNvSpPr/>
            <p:nvPr/>
          </p:nvSpPr>
          <p:spPr>
            <a:xfrm rot="-3510584">
              <a:off x="8160493" y="4320043"/>
              <a:ext cx="94924" cy="16362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" name="Google Shape;396;p4"/>
            <p:cNvSpPr/>
            <p:nvPr/>
          </p:nvSpPr>
          <p:spPr>
            <a:xfrm rot="-3510584">
              <a:off x="8155483" y="4460402"/>
              <a:ext cx="170651" cy="51449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4"/>
            <p:cNvSpPr/>
            <p:nvPr/>
          </p:nvSpPr>
          <p:spPr>
            <a:xfrm rot="-3510584">
              <a:off x="8079265" y="4388903"/>
              <a:ext cx="136095" cy="135800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 rot="-3510584">
              <a:off x="8241528" y="4298092"/>
              <a:ext cx="95397" cy="163149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 rot="-3510584">
              <a:off x="8236757" y="4437870"/>
              <a:ext cx="170651" cy="51449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 rot="-3510584">
              <a:off x="8318705" y="4275184"/>
              <a:ext cx="101599" cy="160255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401;p4"/>
            <p:cNvSpPr/>
            <p:nvPr/>
          </p:nvSpPr>
          <p:spPr>
            <a:xfrm rot="-3510584">
              <a:off x="8335369" y="4408759"/>
              <a:ext cx="168229" cy="49382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4"/>
            <p:cNvSpPr/>
            <p:nvPr/>
          </p:nvSpPr>
          <p:spPr>
            <a:xfrm rot="-3510584">
              <a:off x="8390600" y="4245115"/>
              <a:ext cx="112822" cy="155057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 rot="-3510584">
              <a:off x="8428559" y="4371217"/>
              <a:ext cx="164862" cy="50859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 rot="-3510584">
              <a:off x="8099757" y="4375910"/>
              <a:ext cx="111818" cy="137454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 rot="-3510584">
              <a:off x="8187124" y="4309468"/>
              <a:ext cx="55407" cy="16527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4"/>
            <p:cNvSpPr/>
            <p:nvPr/>
          </p:nvSpPr>
          <p:spPr>
            <a:xfrm rot="-3510584">
              <a:off x="8158743" y="4457040"/>
              <a:ext cx="166103" cy="5404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 rot="-3510584">
              <a:off x="8265596" y="4287383"/>
              <a:ext cx="57533" cy="164744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 rot="-3510584">
              <a:off x="8239789" y="4434636"/>
              <a:ext cx="166634" cy="5446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 rot="-3510584">
              <a:off x="8342629" y="4263270"/>
              <a:ext cx="65921" cy="161613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 rot="-3510584">
              <a:off x="8336458" y="4406850"/>
              <a:ext cx="166634" cy="51686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 rot="-3510584">
              <a:off x="8414731" y="4232618"/>
              <a:ext cx="77026" cy="156651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 rot="-3510584">
              <a:off x="8428272" y="4369540"/>
              <a:ext cx="166103" cy="52335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 rot="-3510584">
              <a:off x="8199245" y="4228031"/>
              <a:ext cx="352879" cy="280283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 rot="-3510584">
              <a:off x="8307125" y="4277354"/>
              <a:ext cx="71769" cy="11022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 rot="-3510584">
              <a:off x="8113989" y="4292689"/>
              <a:ext cx="225172" cy="257837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 rot="-3510584">
              <a:off x="8372817" y="4288428"/>
              <a:ext cx="20615" cy="21678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7" name="Google Shape;417;p4"/>
          <p:cNvSpPr/>
          <p:nvPr/>
        </p:nvSpPr>
        <p:spPr>
          <a:xfrm rot="5400000">
            <a:off x="11641100" y="955100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18" name="Google Shape;418;p4"/>
          <p:cNvSpPr/>
          <p:nvPr/>
        </p:nvSpPr>
        <p:spPr>
          <a:xfrm rot="5400000">
            <a:off x="11641100" y="1641967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19" name="Google Shape;419;p4"/>
          <p:cNvSpPr/>
          <p:nvPr/>
        </p:nvSpPr>
        <p:spPr>
          <a:xfrm rot="5400000">
            <a:off x="11641100" y="2328833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20" name="Google Shape;420;p4"/>
          <p:cNvSpPr/>
          <p:nvPr/>
        </p:nvSpPr>
        <p:spPr>
          <a:xfrm rot="5400000">
            <a:off x="11641100" y="3015700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21" name="Google Shape;421;p4"/>
          <p:cNvSpPr/>
          <p:nvPr/>
        </p:nvSpPr>
        <p:spPr>
          <a:xfrm rot="5400000">
            <a:off x="11641100" y="3702567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22" name="Google Shape;422;p4"/>
          <p:cNvSpPr/>
          <p:nvPr/>
        </p:nvSpPr>
        <p:spPr>
          <a:xfrm rot="5400000">
            <a:off x="11641100" y="4389433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423;p4"/>
          <p:cNvSpPr/>
          <p:nvPr/>
        </p:nvSpPr>
        <p:spPr>
          <a:xfrm rot="5400000">
            <a:off x="11641100" y="5350867"/>
            <a:ext cx="380400" cy="52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61922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FFECC6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5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426" name="Google Shape;426;p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430" name="Google Shape;430;p5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1" name="Google Shape;431;p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79" name="Google Shape;479;p5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80" name="Google Shape;480;p5"/>
          <p:cNvSpPr txBox="1">
            <a:spLocks noGrp="1"/>
          </p:cNvSpPr>
          <p:nvPr>
            <p:ph type="body" idx="1"/>
          </p:nvPr>
        </p:nvSpPr>
        <p:spPr>
          <a:xfrm>
            <a:off x="783367" y="1270200"/>
            <a:ext cx="5923200" cy="4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200" lvl="1" indent="-44005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○"/>
              <a:defRPr sz="1600">
                <a:solidFill>
                  <a:schemeClr val="dk1"/>
                </a:solidFill>
              </a:defRPr>
            </a:lvl2pPr>
            <a:lvl3pPr marL="1828800" lvl="2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■"/>
              <a:defRPr>
                <a:solidFill>
                  <a:schemeClr val="dk1"/>
                </a:solidFill>
              </a:defRPr>
            </a:lvl3pPr>
            <a:lvl4pPr marL="2438400" lvl="3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●"/>
              <a:defRPr>
                <a:solidFill>
                  <a:schemeClr val="dk1"/>
                </a:solidFill>
              </a:defRPr>
            </a:lvl4pPr>
            <a:lvl5pPr marL="3048000" lvl="4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○"/>
              <a:defRPr>
                <a:solidFill>
                  <a:schemeClr val="dk1"/>
                </a:solidFill>
              </a:defRPr>
            </a:lvl5pPr>
            <a:lvl6pPr marL="3657600" lvl="5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■"/>
              <a:defRPr>
                <a:solidFill>
                  <a:schemeClr val="dk1"/>
                </a:solidFill>
              </a:defRPr>
            </a:lvl6pPr>
            <a:lvl7pPr marL="4267200" lvl="6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●"/>
              <a:defRPr>
                <a:solidFill>
                  <a:schemeClr val="dk1"/>
                </a:solidFill>
              </a:defRPr>
            </a:lvl7pPr>
            <a:lvl8pPr marL="4876800" lvl="7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○"/>
              <a:defRPr>
                <a:solidFill>
                  <a:schemeClr val="dk1"/>
                </a:solidFill>
              </a:defRPr>
            </a:lvl8pPr>
            <a:lvl9pPr marL="5486400" lvl="8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5"/>
          <p:cNvSpPr txBox="1">
            <a:spLocks noGrp="1"/>
          </p:cNvSpPr>
          <p:nvPr>
            <p:ph type="body" idx="2"/>
          </p:nvPr>
        </p:nvSpPr>
        <p:spPr>
          <a:xfrm>
            <a:off x="6503367" y="2212633"/>
            <a:ext cx="4622000" cy="38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200" lvl="1" indent="-44005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○"/>
              <a:defRPr sz="1600">
                <a:solidFill>
                  <a:schemeClr val="dk1"/>
                </a:solidFill>
              </a:defRPr>
            </a:lvl2pPr>
            <a:lvl3pPr marL="1828800" lvl="2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■"/>
              <a:defRPr>
                <a:solidFill>
                  <a:schemeClr val="dk1"/>
                </a:solidFill>
              </a:defRPr>
            </a:lvl3pPr>
            <a:lvl4pPr marL="2438400" lvl="3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●"/>
              <a:defRPr>
                <a:solidFill>
                  <a:schemeClr val="dk1"/>
                </a:solidFill>
              </a:defRPr>
            </a:lvl4pPr>
            <a:lvl5pPr marL="3048000" lvl="4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○"/>
              <a:defRPr>
                <a:solidFill>
                  <a:schemeClr val="dk1"/>
                </a:solidFill>
              </a:defRPr>
            </a:lvl5pPr>
            <a:lvl6pPr marL="3657600" lvl="5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■"/>
              <a:defRPr>
                <a:solidFill>
                  <a:schemeClr val="dk1"/>
                </a:solidFill>
              </a:defRPr>
            </a:lvl6pPr>
            <a:lvl7pPr marL="4267200" lvl="6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●"/>
              <a:defRPr>
                <a:solidFill>
                  <a:schemeClr val="dk1"/>
                </a:solidFill>
              </a:defRPr>
            </a:lvl7pPr>
            <a:lvl8pPr marL="4876800" lvl="7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○"/>
              <a:defRPr>
                <a:solidFill>
                  <a:schemeClr val="dk1"/>
                </a:solidFill>
              </a:defRPr>
            </a:lvl8pPr>
            <a:lvl9pPr marL="5486400" lvl="8" indent="-44005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"/>
          <p:cNvSpPr/>
          <p:nvPr/>
        </p:nvSpPr>
        <p:spPr>
          <a:xfrm rot="5189938" flipH="1">
            <a:off x="1321973" y="553599"/>
            <a:ext cx="335900" cy="382261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83" name="Google Shape;483;p5"/>
          <p:cNvSpPr/>
          <p:nvPr/>
        </p:nvSpPr>
        <p:spPr>
          <a:xfrm rot="5189938" flipH="1">
            <a:off x="1333759" y="538187"/>
            <a:ext cx="211357" cy="428612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84" name="Google Shape;484;p5"/>
          <p:cNvSpPr/>
          <p:nvPr/>
        </p:nvSpPr>
        <p:spPr>
          <a:xfrm rot="5189938" flipH="1">
            <a:off x="1341543" y="599414"/>
            <a:ext cx="267949" cy="34950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85" name="Google Shape;485;p5"/>
          <p:cNvSpPr/>
          <p:nvPr/>
        </p:nvSpPr>
        <p:spPr>
          <a:xfrm rot="5189938" flipH="1">
            <a:off x="1342770" y="558445"/>
            <a:ext cx="298781" cy="385913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86" name="Google Shape;486;p5"/>
          <p:cNvSpPr/>
          <p:nvPr/>
        </p:nvSpPr>
        <p:spPr>
          <a:xfrm rot="5189938" flipH="1">
            <a:off x="1190260" y="873823"/>
            <a:ext cx="162981" cy="28094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87" name="Google Shape;487;p5"/>
          <p:cNvSpPr/>
          <p:nvPr/>
        </p:nvSpPr>
        <p:spPr>
          <a:xfrm rot="5189938" flipH="1">
            <a:off x="1007540" y="1071423"/>
            <a:ext cx="293000" cy="88339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88" name="Google Shape;488;p5"/>
          <p:cNvSpPr/>
          <p:nvPr/>
        </p:nvSpPr>
        <p:spPr>
          <a:xfrm rot="5189938" flipH="1">
            <a:off x="1202586" y="1029880"/>
            <a:ext cx="233671" cy="233171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89" name="Google Shape;489;p5"/>
          <p:cNvSpPr/>
          <p:nvPr/>
        </p:nvSpPr>
        <p:spPr>
          <a:xfrm rot="5189938" flipH="1">
            <a:off x="1084513" y="775106"/>
            <a:ext cx="163792" cy="280129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0" name="Google Shape;490;p5"/>
          <p:cNvSpPr/>
          <p:nvPr/>
        </p:nvSpPr>
        <p:spPr>
          <a:xfrm rot="5189938" flipH="1">
            <a:off x="902471" y="971773"/>
            <a:ext cx="293000" cy="88339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1" name="Google Shape;491;p5"/>
          <p:cNvSpPr/>
          <p:nvPr/>
        </p:nvSpPr>
        <p:spPr>
          <a:xfrm rot="5189938" flipH="1">
            <a:off x="977100" y="675980"/>
            <a:ext cx="174441" cy="2751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2" name="Google Shape;492;p5"/>
          <p:cNvSpPr/>
          <p:nvPr/>
        </p:nvSpPr>
        <p:spPr>
          <a:xfrm rot="5189938" flipH="1">
            <a:off x="781163" y="849366"/>
            <a:ext cx="288843" cy="84789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3" name="Google Shape;493;p5"/>
          <p:cNvSpPr/>
          <p:nvPr/>
        </p:nvSpPr>
        <p:spPr>
          <a:xfrm rot="5189938" flipH="1">
            <a:off x="876273" y="568464"/>
            <a:ext cx="193711" cy="266235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4" name="Google Shape;494;p5"/>
          <p:cNvSpPr/>
          <p:nvPr/>
        </p:nvSpPr>
        <p:spPr>
          <a:xfrm rot="5189938" flipH="1">
            <a:off x="674970" y="718567"/>
            <a:ext cx="283061" cy="87325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5" name="Google Shape;495;p5"/>
          <p:cNvSpPr/>
          <p:nvPr/>
        </p:nvSpPr>
        <p:spPr>
          <a:xfrm rot="5189938" flipH="1">
            <a:off x="1220564" y="1003284"/>
            <a:ext cx="191987" cy="236011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6" name="Google Shape;496;p5"/>
          <p:cNvSpPr/>
          <p:nvPr/>
        </p:nvSpPr>
        <p:spPr>
          <a:xfrm rot="5189938" flipH="1">
            <a:off x="1221619" y="852086"/>
            <a:ext cx="95131" cy="283780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7" name="Google Shape;497;p5"/>
          <p:cNvSpPr/>
          <p:nvPr/>
        </p:nvSpPr>
        <p:spPr>
          <a:xfrm rot="5189938" flipH="1">
            <a:off x="1011611" y="1065270"/>
            <a:ext cx="285191" cy="92801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8" name="Google Shape;498;p5"/>
          <p:cNvSpPr/>
          <p:nvPr/>
        </p:nvSpPr>
        <p:spPr>
          <a:xfrm rot="5189938" flipH="1">
            <a:off x="1117215" y="754571"/>
            <a:ext cx="98783" cy="282868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9" name="Google Shape;499;p5"/>
          <p:cNvSpPr/>
          <p:nvPr/>
        </p:nvSpPr>
        <p:spPr>
          <a:xfrm rot="5189938" flipH="1">
            <a:off x="905759" y="965743"/>
            <a:ext cx="286104" cy="9351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0" name="Google Shape;500;p5"/>
          <p:cNvSpPr/>
          <p:nvPr/>
        </p:nvSpPr>
        <p:spPr>
          <a:xfrm rot="5189938" flipH="1">
            <a:off x="1007552" y="652878"/>
            <a:ext cx="113184" cy="27749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1" name="Google Shape;501;p5"/>
          <p:cNvSpPr/>
          <p:nvPr/>
        </p:nvSpPr>
        <p:spPr>
          <a:xfrm rot="5189938" flipH="1">
            <a:off x="782701" y="846006"/>
            <a:ext cx="286104" cy="88745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2" name="Google Shape;502;p5"/>
          <p:cNvSpPr/>
          <p:nvPr/>
        </p:nvSpPr>
        <p:spPr>
          <a:xfrm rot="5189938" flipH="1">
            <a:off x="906980" y="544335"/>
            <a:ext cx="132251" cy="268973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3" name="Google Shape;503;p5"/>
          <p:cNvSpPr/>
          <p:nvPr/>
        </p:nvSpPr>
        <p:spPr>
          <a:xfrm rot="5189938" flipH="1">
            <a:off x="674158" y="715607"/>
            <a:ext cx="285191" cy="89860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4" name="Google Shape;504;p5"/>
          <p:cNvSpPr/>
          <p:nvPr/>
        </p:nvSpPr>
        <p:spPr>
          <a:xfrm rot="5189938" flipH="1">
            <a:off x="741647" y="587451"/>
            <a:ext cx="605879" cy="481251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5" name="Google Shape;505;p5"/>
          <p:cNvSpPr/>
          <p:nvPr/>
        </p:nvSpPr>
        <p:spPr>
          <a:xfrm rot="5189938" flipH="1">
            <a:off x="1061285" y="705646"/>
            <a:ext cx="123224" cy="189255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6" name="Google Shape;506;p5"/>
          <p:cNvSpPr/>
          <p:nvPr/>
        </p:nvSpPr>
        <p:spPr>
          <a:xfrm rot="5189938" flipH="1">
            <a:off x="1034299" y="807883"/>
            <a:ext cx="386611" cy="442709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7" name="Google Shape;507;p5"/>
          <p:cNvSpPr/>
          <p:nvPr/>
        </p:nvSpPr>
        <p:spPr>
          <a:xfrm rot="5189938" flipH="1">
            <a:off x="1071129" y="699007"/>
            <a:ext cx="35395" cy="37223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8" name="Google Shape;508;p5"/>
          <p:cNvSpPr/>
          <p:nvPr/>
        </p:nvSpPr>
        <p:spPr>
          <a:xfrm rot="-3603133">
            <a:off x="11069059" y="5432517"/>
            <a:ext cx="431511" cy="361796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9" name="Google Shape;509;p5"/>
          <p:cNvSpPr/>
          <p:nvPr/>
        </p:nvSpPr>
        <p:spPr>
          <a:xfrm rot="1365070">
            <a:off x="10596964" y="5710920"/>
            <a:ext cx="604816" cy="400587"/>
          </a:xfrm>
          <a:custGeom>
            <a:avLst/>
            <a:gdLst/>
            <a:ahLst/>
            <a:cxnLst/>
            <a:rect l="l" t="t" r="r" b="b"/>
            <a:pathLst>
              <a:path w="5005" h="3315" extrusionOk="0">
                <a:moveTo>
                  <a:pt x="3133" y="1"/>
                </a:moveTo>
                <a:cubicBezTo>
                  <a:pt x="3086" y="1"/>
                  <a:pt x="3041" y="10"/>
                  <a:pt x="2999" y="30"/>
                </a:cubicBezTo>
                <a:cubicBezTo>
                  <a:pt x="2651" y="190"/>
                  <a:pt x="2741" y="458"/>
                  <a:pt x="2741" y="458"/>
                </a:cubicBezTo>
                <a:cubicBezTo>
                  <a:pt x="2741" y="458"/>
                  <a:pt x="2316" y="210"/>
                  <a:pt x="1958" y="210"/>
                </a:cubicBezTo>
                <a:cubicBezTo>
                  <a:pt x="1832" y="210"/>
                  <a:pt x="1713" y="241"/>
                  <a:pt x="1625" y="324"/>
                </a:cubicBezTo>
                <a:cubicBezTo>
                  <a:pt x="1286" y="637"/>
                  <a:pt x="1803" y="896"/>
                  <a:pt x="1803" y="896"/>
                </a:cubicBezTo>
                <a:cubicBezTo>
                  <a:pt x="1803" y="896"/>
                  <a:pt x="1673" y="875"/>
                  <a:pt x="1507" y="875"/>
                </a:cubicBezTo>
                <a:cubicBezTo>
                  <a:pt x="1237" y="875"/>
                  <a:pt x="875" y="930"/>
                  <a:pt x="831" y="1217"/>
                </a:cubicBezTo>
                <a:cubicBezTo>
                  <a:pt x="759" y="1690"/>
                  <a:pt x="1295" y="1734"/>
                  <a:pt x="1295" y="1734"/>
                </a:cubicBezTo>
                <a:cubicBezTo>
                  <a:pt x="72" y="1877"/>
                  <a:pt x="1" y="2930"/>
                  <a:pt x="643" y="3127"/>
                </a:cubicBezTo>
                <a:cubicBezTo>
                  <a:pt x="733" y="3154"/>
                  <a:pt x="822" y="3166"/>
                  <a:pt x="909" y="3166"/>
                </a:cubicBezTo>
                <a:cubicBezTo>
                  <a:pt x="1448" y="3166"/>
                  <a:pt x="1910" y="2716"/>
                  <a:pt x="1911" y="2716"/>
                </a:cubicBezTo>
                <a:lnTo>
                  <a:pt x="1911" y="2716"/>
                </a:lnTo>
                <a:cubicBezTo>
                  <a:pt x="1911" y="2716"/>
                  <a:pt x="1821" y="3216"/>
                  <a:pt x="2241" y="3305"/>
                </a:cubicBezTo>
                <a:cubicBezTo>
                  <a:pt x="2270" y="3311"/>
                  <a:pt x="2297" y="3314"/>
                  <a:pt x="2325" y="3314"/>
                </a:cubicBezTo>
                <a:cubicBezTo>
                  <a:pt x="2693" y="3314"/>
                  <a:pt x="2910" y="2788"/>
                  <a:pt x="2910" y="2788"/>
                </a:cubicBezTo>
                <a:cubicBezTo>
                  <a:pt x="2910" y="2788"/>
                  <a:pt x="3104" y="3169"/>
                  <a:pt x="3399" y="3169"/>
                </a:cubicBezTo>
                <a:cubicBezTo>
                  <a:pt x="3484" y="3169"/>
                  <a:pt x="3578" y="3137"/>
                  <a:pt x="3678" y="3055"/>
                </a:cubicBezTo>
                <a:cubicBezTo>
                  <a:pt x="4124" y="2689"/>
                  <a:pt x="3847" y="2074"/>
                  <a:pt x="3847" y="2074"/>
                </a:cubicBezTo>
                <a:lnTo>
                  <a:pt x="3847" y="2074"/>
                </a:lnTo>
                <a:cubicBezTo>
                  <a:pt x="3847" y="2074"/>
                  <a:pt x="3976" y="2225"/>
                  <a:pt x="4171" y="2225"/>
                </a:cubicBezTo>
                <a:cubicBezTo>
                  <a:pt x="4276" y="2225"/>
                  <a:pt x="4400" y="2181"/>
                  <a:pt x="4534" y="2047"/>
                </a:cubicBezTo>
                <a:cubicBezTo>
                  <a:pt x="4847" y="1743"/>
                  <a:pt x="4651" y="1297"/>
                  <a:pt x="4651" y="1297"/>
                </a:cubicBezTo>
                <a:lnTo>
                  <a:pt x="4651" y="1297"/>
                </a:lnTo>
                <a:cubicBezTo>
                  <a:pt x="4703" y="1329"/>
                  <a:pt x="4745" y="1342"/>
                  <a:pt x="4778" y="1342"/>
                </a:cubicBezTo>
                <a:cubicBezTo>
                  <a:pt x="5005" y="1342"/>
                  <a:pt x="4793" y="681"/>
                  <a:pt x="4793" y="681"/>
                </a:cubicBezTo>
                <a:cubicBezTo>
                  <a:pt x="4793" y="681"/>
                  <a:pt x="4279" y="152"/>
                  <a:pt x="4046" y="152"/>
                </a:cubicBezTo>
                <a:cubicBezTo>
                  <a:pt x="4021" y="152"/>
                  <a:pt x="3999" y="158"/>
                  <a:pt x="3981" y="173"/>
                </a:cubicBezTo>
                <a:cubicBezTo>
                  <a:pt x="3874" y="244"/>
                  <a:pt x="3847" y="387"/>
                  <a:pt x="3928" y="485"/>
                </a:cubicBezTo>
                <a:cubicBezTo>
                  <a:pt x="3928" y="485"/>
                  <a:pt x="3478" y="1"/>
                  <a:pt x="31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0" name="Google Shape;510;p5"/>
          <p:cNvSpPr/>
          <p:nvPr/>
        </p:nvSpPr>
        <p:spPr>
          <a:xfrm rot="1365070">
            <a:off x="10609400" y="5822413"/>
            <a:ext cx="434669" cy="278417"/>
          </a:xfrm>
          <a:custGeom>
            <a:avLst/>
            <a:gdLst/>
            <a:ahLst/>
            <a:cxnLst/>
            <a:rect l="l" t="t" r="r" b="b"/>
            <a:pathLst>
              <a:path w="3597" h="2304" extrusionOk="0">
                <a:moveTo>
                  <a:pt x="884" y="590"/>
                </a:moveTo>
                <a:cubicBezTo>
                  <a:pt x="919" y="608"/>
                  <a:pt x="955" y="608"/>
                  <a:pt x="1000" y="616"/>
                </a:cubicBezTo>
                <a:cubicBezTo>
                  <a:pt x="919" y="625"/>
                  <a:pt x="848" y="634"/>
                  <a:pt x="777" y="652"/>
                </a:cubicBezTo>
                <a:cubicBezTo>
                  <a:pt x="411" y="893"/>
                  <a:pt x="143" y="1259"/>
                  <a:pt x="18" y="1679"/>
                </a:cubicBezTo>
                <a:cubicBezTo>
                  <a:pt x="18" y="1696"/>
                  <a:pt x="9" y="1714"/>
                  <a:pt x="0" y="1723"/>
                </a:cubicBezTo>
                <a:cubicBezTo>
                  <a:pt x="71" y="1866"/>
                  <a:pt x="196" y="1964"/>
                  <a:pt x="348" y="2009"/>
                </a:cubicBezTo>
                <a:cubicBezTo>
                  <a:pt x="982" y="2205"/>
                  <a:pt x="1615" y="1598"/>
                  <a:pt x="1615" y="1598"/>
                </a:cubicBezTo>
                <a:cubicBezTo>
                  <a:pt x="1615" y="1598"/>
                  <a:pt x="1517" y="2098"/>
                  <a:pt x="1937" y="2187"/>
                </a:cubicBezTo>
                <a:cubicBezTo>
                  <a:pt x="2356" y="2277"/>
                  <a:pt x="2606" y="1670"/>
                  <a:pt x="2606" y="1670"/>
                </a:cubicBezTo>
                <a:cubicBezTo>
                  <a:pt x="2606" y="1670"/>
                  <a:pt x="2927" y="2303"/>
                  <a:pt x="3374" y="1937"/>
                </a:cubicBezTo>
                <a:cubicBezTo>
                  <a:pt x="3481" y="1848"/>
                  <a:pt x="3561" y="1732"/>
                  <a:pt x="3597" y="1598"/>
                </a:cubicBezTo>
                <a:cubicBezTo>
                  <a:pt x="3213" y="483"/>
                  <a:pt x="1901" y="1"/>
                  <a:pt x="884" y="59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1" name="Google Shape;511;p5"/>
          <p:cNvSpPr/>
          <p:nvPr/>
        </p:nvSpPr>
        <p:spPr>
          <a:xfrm rot="1365070">
            <a:off x="10622501" y="5711452"/>
            <a:ext cx="567476" cy="403971"/>
          </a:xfrm>
          <a:custGeom>
            <a:avLst/>
            <a:gdLst/>
            <a:ahLst/>
            <a:cxnLst/>
            <a:rect l="l" t="t" r="r" b="b"/>
            <a:pathLst>
              <a:path w="4696" h="3343" extrusionOk="0">
                <a:moveTo>
                  <a:pt x="1697" y="2735"/>
                </a:move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close/>
                <a:moveTo>
                  <a:pt x="1695" y="2737"/>
                </a:moveTo>
                <a:lnTo>
                  <a:pt x="1695" y="2737"/>
                </a:lnTo>
                <a:cubicBezTo>
                  <a:pt x="1481" y="2941"/>
                  <a:pt x="1214" y="3083"/>
                  <a:pt x="920" y="3164"/>
                </a:cubicBezTo>
                <a:cubicBezTo>
                  <a:pt x="1205" y="3092"/>
                  <a:pt x="1481" y="2941"/>
                  <a:pt x="1695" y="2737"/>
                </a:cubicBezTo>
                <a:close/>
                <a:moveTo>
                  <a:pt x="2898" y="1"/>
                </a:moveTo>
                <a:cubicBezTo>
                  <a:pt x="2878" y="1"/>
                  <a:pt x="2858" y="2"/>
                  <a:pt x="2839" y="4"/>
                </a:cubicBezTo>
                <a:cubicBezTo>
                  <a:pt x="2776" y="22"/>
                  <a:pt x="2705" y="58"/>
                  <a:pt x="2652" y="102"/>
                </a:cubicBezTo>
                <a:cubicBezTo>
                  <a:pt x="2540" y="182"/>
                  <a:pt x="2479" y="311"/>
                  <a:pt x="2498" y="439"/>
                </a:cubicBezTo>
                <a:lnTo>
                  <a:pt x="2498" y="439"/>
                </a:lnTo>
                <a:cubicBezTo>
                  <a:pt x="2367" y="368"/>
                  <a:pt x="2236" y="313"/>
                  <a:pt x="2089" y="272"/>
                </a:cubicBezTo>
                <a:cubicBezTo>
                  <a:pt x="1984" y="235"/>
                  <a:pt x="1875" y="215"/>
                  <a:pt x="1762" y="215"/>
                </a:cubicBezTo>
                <a:cubicBezTo>
                  <a:pt x="1711" y="215"/>
                  <a:pt x="1660" y="219"/>
                  <a:pt x="1607" y="227"/>
                </a:cubicBezTo>
                <a:cubicBezTo>
                  <a:pt x="1527" y="245"/>
                  <a:pt x="1447" y="281"/>
                  <a:pt x="1384" y="343"/>
                </a:cubicBezTo>
                <a:cubicBezTo>
                  <a:pt x="1322" y="397"/>
                  <a:pt x="1286" y="477"/>
                  <a:pt x="1277" y="566"/>
                </a:cubicBezTo>
                <a:cubicBezTo>
                  <a:pt x="1277" y="647"/>
                  <a:pt x="1313" y="727"/>
                  <a:pt x="1384" y="790"/>
                </a:cubicBezTo>
                <a:cubicBezTo>
                  <a:pt x="1417" y="822"/>
                  <a:pt x="1453" y="855"/>
                  <a:pt x="1495" y="884"/>
                </a:cubicBezTo>
                <a:lnTo>
                  <a:pt x="1495" y="884"/>
                </a:lnTo>
                <a:cubicBezTo>
                  <a:pt x="1438" y="878"/>
                  <a:pt x="1381" y="875"/>
                  <a:pt x="1324" y="875"/>
                </a:cubicBezTo>
                <a:cubicBezTo>
                  <a:pt x="1252" y="875"/>
                  <a:pt x="1180" y="880"/>
                  <a:pt x="1107" y="888"/>
                </a:cubicBezTo>
                <a:cubicBezTo>
                  <a:pt x="1027" y="897"/>
                  <a:pt x="947" y="915"/>
                  <a:pt x="875" y="941"/>
                </a:cubicBezTo>
                <a:cubicBezTo>
                  <a:pt x="795" y="968"/>
                  <a:pt x="724" y="1013"/>
                  <a:pt x="670" y="1075"/>
                </a:cubicBezTo>
                <a:cubicBezTo>
                  <a:pt x="572" y="1218"/>
                  <a:pt x="572" y="1405"/>
                  <a:pt x="661" y="1548"/>
                </a:cubicBezTo>
                <a:cubicBezTo>
                  <a:pt x="735" y="1648"/>
                  <a:pt x="843" y="1719"/>
                  <a:pt x="961" y="1751"/>
                </a:cubicBezTo>
                <a:lnTo>
                  <a:pt x="961" y="1751"/>
                </a:lnTo>
                <a:cubicBezTo>
                  <a:pt x="702" y="1797"/>
                  <a:pt x="461" y="1913"/>
                  <a:pt x="260" y="2084"/>
                </a:cubicBezTo>
                <a:cubicBezTo>
                  <a:pt x="144" y="2191"/>
                  <a:pt x="72" y="2325"/>
                  <a:pt x="37" y="2476"/>
                </a:cubicBezTo>
                <a:cubicBezTo>
                  <a:pt x="1" y="2619"/>
                  <a:pt x="28" y="2780"/>
                  <a:pt x="108" y="2914"/>
                </a:cubicBezTo>
                <a:cubicBezTo>
                  <a:pt x="188" y="3039"/>
                  <a:pt x="322" y="3137"/>
                  <a:pt x="474" y="3164"/>
                </a:cubicBezTo>
                <a:cubicBezTo>
                  <a:pt x="545" y="3181"/>
                  <a:pt x="619" y="3190"/>
                  <a:pt x="694" y="3190"/>
                </a:cubicBezTo>
                <a:cubicBezTo>
                  <a:pt x="768" y="3190"/>
                  <a:pt x="844" y="3181"/>
                  <a:pt x="920" y="3164"/>
                </a:cubicBezTo>
                <a:lnTo>
                  <a:pt x="920" y="3164"/>
                </a:lnTo>
                <a:cubicBezTo>
                  <a:pt x="854" y="3176"/>
                  <a:pt x="786" y="3183"/>
                  <a:pt x="716" y="3183"/>
                </a:cubicBezTo>
                <a:cubicBezTo>
                  <a:pt x="636" y="3183"/>
                  <a:pt x="555" y="3174"/>
                  <a:pt x="474" y="3155"/>
                </a:cubicBezTo>
                <a:cubicBezTo>
                  <a:pt x="331" y="3119"/>
                  <a:pt x="206" y="3030"/>
                  <a:pt x="126" y="2905"/>
                </a:cubicBezTo>
                <a:cubicBezTo>
                  <a:pt x="45" y="2780"/>
                  <a:pt x="28" y="2628"/>
                  <a:pt x="63" y="2485"/>
                </a:cubicBezTo>
                <a:cubicBezTo>
                  <a:pt x="99" y="2343"/>
                  <a:pt x="179" y="2209"/>
                  <a:pt x="286" y="2110"/>
                </a:cubicBezTo>
                <a:cubicBezTo>
                  <a:pt x="510" y="1914"/>
                  <a:pt x="795" y="1798"/>
                  <a:pt x="1090" y="1771"/>
                </a:cubicBezTo>
                <a:lnTo>
                  <a:pt x="1224" y="1762"/>
                </a:lnTo>
                <a:lnTo>
                  <a:pt x="1090" y="1745"/>
                </a:lnTo>
                <a:cubicBezTo>
                  <a:pt x="1087" y="1744"/>
                  <a:pt x="1084" y="1744"/>
                  <a:pt x="1081" y="1743"/>
                </a:cubicBezTo>
                <a:lnTo>
                  <a:pt x="1081" y="1743"/>
                </a:lnTo>
                <a:lnTo>
                  <a:pt x="1081" y="1736"/>
                </a:lnTo>
                <a:cubicBezTo>
                  <a:pt x="1071" y="1737"/>
                  <a:pt x="1060" y="1738"/>
                  <a:pt x="1050" y="1739"/>
                </a:cubicBezTo>
                <a:lnTo>
                  <a:pt x="1050" y="1739"/>
                </a:lnTo>
                <a:cubicBezTo>
                  <a:pt x="913" y="1714"/>
                  <a:pt x="787" y="1644"/>
                  <a:pt x="697" y="1530"/>
                </a:cubicBezTo>
                <a:cubicBezTo>
                  <a:pt x="617" y="1396"/>
                  <a:pt x="617" y="1227"/>
                  <a:pt x="706" y="1102"/>
                </a:cubicBezTo>
                <a:cubicBezTo>
                  <a:pt x="759" y="1048"/>
                  <a:pt x="822" y="1004"/>
                  <a:pt x="893" y="977"/>
                </a:cubicBezTo>
                <a:cubicBezTo>
                  <a:pt x="965" y="950"/>
                  <a:pt x="1036" y="932"/>
                  <a:pt x="1116" y="923"/>
                </a:cubicBezTo>
                <a:cubicBezTo>
                  <a:pt x="1178" y="917"/>
                  <a:pt x="1238" y="914"/>
                  <a:pt x="1298" y="914"/>
                </a:cubicBezTo>
                <a:cubicBezTo>
                  <a:pt x="1390" y="914"/>
                  <a:pt x="1483" y="921"/>
                  <a:pt x="1578" y="931"/>
                </a:cubicBezTo>
                <a:lnTo>
                  <a:pt x="1578" y="931"/>
                </a:lnTo>
                <a:cubicBezTo>
                  <a:pt x="1579" y="932"/>
                  <a:pt x="1580" y="932"/>
                  <a:pt x="1581" y="932"/>
                </a:cubicBezTo>
                <a:lnTo>
                  <a:pt x="1581" y="931"/>
                </a:lnTo>
                <a:lnTo>
                  <a:pt x="1581" y="931"/>
                </a:lnTo>
                <a:cubicBezTo>
                  <a:pt x="1584" y="932"/>
                  <a:pt x="1587" y="932"/>
                  <a:pt x="1589" y="932"/>
                </a:cubicBezTo>
                <a:lnTo>
                  <a:pt x="1697" y="950"/>
                </a:lnTo>
                <a:lnTo>
                  <a:pt x="1598" y="897"/>
                </a:lnTo>
                <a:cubicBezTo>
                  <a:pt x="1527" y="861"/>
                  <a:pt x="1464" y="816"/>
                  <a:pt x="1411" y="763"/>
                </a:cubicBezTo>
                <a:cubicBezTo>
                  <a:pt x="1357" y="709"/>
                  <a:pt x="1322" y="638"/>
                  <a:pt x="1322" y="566"/>
                </a:cubicBezTo>
                <a:cubicBezTo>
                  <a:pt x="1331" y="486"/>
                  <a:pt x="1366" y="424"/>
                  <a:pt x="1420" y="370"/>
                </a:cubicBezTo>
                <a:cubicBezTo>
                  <a:pt x="1473" y="317"/>
                  <a:pt x="1545" y="281"/>
                  <a:pt x="1625" y="272"/>
                </a:cubicBezTo>
                <a:cubicBezTo>
                  <a:pt x="1672" y="264"/>
                  <a:pt x="1720" y="260"/>
                  <a:pt x="1768" y="260"/>
                </a:cubicBezTo>
                <a:cubicBezTo>
                  <a:pt x="1875" y="260"/>
                  <a:pt x="1982" y="280"/>
                  <a:pt x="2080" y="317"/>
                </a:cubicBezTo>
                <a:cubicBezTo>
                  <a:pt x="2232" y="361"/>
                  <a:pt x="2375" y="424"/>
                  <a:pt x="2518" y="495"/>
                </a:cubicBezTo>
                <a:lnTo>
                  <a:pt x="2571" y="531"/>
                </a:lnTo>
                <a:lnTo>
                  <a:pt x="2553" y="468"/>
                </a:lnTo>
                <a:cubicBezTo>
                  <a:pt x="2518" y="343"/>
                  <a:pt x="2571" y="209"/>
                  <a:pt x="2678" y="138"/>
                </a:cubicBezTo>
                <a:cubicBezTo>
                  <a:pt x="2732" y="93"/>
                  <a:pt x="2794" y="67"/>
                  <a:pt x="2857" y="49"/>
                </a:cubicBezTo>
                <a:cubicBezTo>
                  <a:pt x="2874" y="46"/>
                  <a:pt x="2890" y="45"/>
                  <a:pt x="2907" y="45"/>
                </a:cubicBezTo>
                <a:cubicBezTo>
                  <a:pt x="2953" y="45"/>
                  <a:pt x="2998" y="54"/>
                  <a:pt x="3044" y="67"/>
                </a:cubicBezTo>
                <a:cubicBezTo>
                  <a:pt x="3169" y="111"/>
                  <a:pt x="3285" y="174"/>
                  <a:pt x="3392" y="254"/>
                </a:cubicBezTo>
                <a:cubicBezTo>
                  <a:pt x="3491" y="328"/>
                  <a:pt x="3590" y="410"/>
                  <a:pt x="3682" y="500"/>
                </a:cubicBezTo>
                <a:lnTo>
                  <a:pt x="3682" y="500"/>
                </a:lnTo>
                <a:cubicBezTo>
                  <a:pt x="3686" y="507"/>
                  <a:pt x="3691" y="515"/>
                  <a:pt x="3696" y="522"/>
                </a:cubicBezTo>
                <a:lnTo>
                  <a:pt x="3701" y="518"/>
                </a:lnTo>
                <a:lnTo>
                  <a:pt x="3701" y="518"/>
                </a:lnTo>
                <a:cubicBezTo>
                  <a:pt x="3702" y="519"/>
                  <a:pt x="3703" y="521"/>
                  <a:pt x="3705" y="522"/>
                </a:cubicBezTo>
                <a:lnTo>
                  <a:pt x="3740" y="486"/>
                </a:lnTo>
                <a:cubicBezTo>
                  <a:pt x="3705" y="441"/>
                  <a:pt x="3687" y="397"/>
                  <a:pt x="3696" y="343"/>
                </a:cubicBezTo>
                <a:cubicBezTo>
                  <a:pt x="3696" y="290"/>
                  <a:pt x="3723" y="245"/>
                  <a:pt x="3767" y="218"/>
                </a:cubicBezTo>
                <a:cubicBezTo>
                  <a:pt x="3785" y="201"/>
                  <a:pt x="3807" y="194"/>
                  <a:pt x="3831" y="194"/>
                </a:cubicBezTo>
                <a:cubicBezTo>
                  <a:pt x="3854" y="194"/>
                  <a:pt x="3879" y="201"/>
                  <a:pt x="3901" y="209"/>
                </a:cubicBezTo>
                <a:cubicBezTo>
                  <a:pt x="3955" y="227"/>
                  <a:pt x="3999" y="254"/>
                  <a:pt x="4053" y="281"/>
                </a:cubicBezTo>
                <a:cubicBezTo>
                  <a:pt x="4237" y="403"/>
                  <a:pt x="4403" y="543"/>
                  <a:pt x="4561" y="700"/>
                </a:cubicBezTo>
                <a:lnTo>
                  <a:pt x="4561" y="700"/>
                </a:lnTo>
                <a:cubicBezTo>
                  <a:pt x="4606" y="843"/>
                  <a:pt x="4633" y="977"/>
                  <a:pt x="4651" y="1120"/>
                </a:cubicBezTo>
                <a:cubicBezTo>
                  <a:pt x="4660" y="1191"/>
                  <a:pt x="4651" y="1254"/>
                  <a:pt x="4615" y="1316"/>
                </a:cubicBezTo>
                <a:cubicBezTo>
                  <a:pt x="4602" y="1336"/>
                  <a:pt x="4584" y="1343"/>
                  <a:pt x="4563" y="1343"/>
                </a:cubicBezTo>
                <a:cubicBezTo>
                  <a:pt x="4528" y="1343"/>
                  <a:pt x="4485" y="1321"/>
                  <a:pt x="4445" y="1298"/>
                </a:cubicBezTo>
                <a:lnTo>
                  <a:pt x="4392" y="1272"/>
                </a:lnTo>
                <a:lnTo>
                  <a:pt x="4419" y="1325"/>
                </a:lnTo>
                <a:cubicBezTo>
                  <a:pt x="4419" y="1327"/>
                  <a:pt x="4420" y="1329"/>
                  <a:pt x="4421" y="1332"/>
                </a:cubicBezTo>
                <a:lnTo>
                  <a:pt x="4421" y="1332"/>
                </a:lnTo>
                <a:lnTo>
                  <a:pt x="4419" y="1334"/>
                </a:lnTo>
                <a:cubicBezTo>
                  <a:pt x="4420" y="1335"/>
                  <a:pt x="4421" y="1335"/>
                  <a:pt x="4422" y="1336"/>
                </a:cubicBezTo>
                <a:lnTo>
                  <a:pt x="4422" y="1336"/>
                </a:lnTo>
                <a:cubicBezTo>
                  <a:pt x="4465" y="1457"/>
                  <a:pt x="4490" y="1579"/>
                  <a:pt x="4472" y="1709"/>
                </a:cubicBezTo>
                <a:cubicBezTo>
                  <a:pt x="4463" y="1834"/>
                  <a:pt x="4410" y="1959"/>
                  <a:pt x="4312" y="2048"/>
                </a:cubicBezTo>
                <a:cubicBezTo>
                  <a:pt x="4231" y="2146"/>
                  <a:pt x="4106" y="2209"/>
                  <a:pt x="3981" y="2226"/>
                </a:cubicBezTo>
                <a:cubicBezTo>
                  <a:pt x="3972" y="2227"/>
                  <a:pt x="3962" y="2227"/>
                  <a:pt x="3953" y="2227"/>
                </a:cubicBezTo>
                <a:cubicBezTo>
                  <a:pt x="3830" y="2227"/>
                  <a:pt x="3717" y="2175"/>
                  <a:pt x="3642" y="2084"/>
                </a:cubicBezTo>
                <a:lnTo>
                  <a:pt x="3642" y="2084"/>
                </a:lnTo>
                <a:cubicBezTo>
                  <a:pt x="3642" y="2084"/>
                  <a:pt x="3642" y="2084"/>
                  <a:pt x="3642" y="2084"/>
                </a:cubicBezTo>
                <a:lnTo>
                  <a:pt x="3580" y="2021"/>
                </a:lnTo>
                <a:lnTo>
                  <a:pt x="3615" y="2102"/>
                </a:lnTo>
                <a:cubicBezTo>
                  <a:pt x="3616" y="2104"/>
                  <a:pt x="3617" y="2106"/>
                  <a:pt x="3618" y="2108"/>
                </a:cubicBezTo>
                <a:lnTo>
                  <a:pt x="3618" y="2108"/>
                </a:lnTo>
                <a:lnTo>
                  <a:pt x="3615" y="2110"/>
                </a:lnTo>
                <a:cubicBezTo>
                  <a:pt x="3618" y="2113"/>
                  <a:pt x="3620" y="2115"/>
                  <a:pt x="3622" y="2117"/>
                </a:cubicBezTo>
                <a:lnTo>
                  <a:pt x="3622" y="2117"/>
                </a:lnTo>
                <a:cubicBezTo>
                  <a:pt x="3680" y="2265"/>
                  <a:pt x="3704" y="2428"/>
                  <a:pt x="3696" y="2583"/>
                </a:cubicBezTo>
                <a:cubicBezTo>
                  <a:pt x="3687" y="2753"/>
                  <a:pt x="3615" y="2914"/>
                  <a:pt x="3490" y="3021"/>
                </a:cubicBezTo>
                <a:cubicBezTo>
                  <a:pt x="3437" y="3083"/>
                  <a:pt x="3366" y="3128"/>
                  <a:pt x="3285" y="3155"/>
                </a:cubicBezTo>
                <a:cubicBezTo>
                  <a:pt x="3248" y="3167"/>
                  <a:pt x="3211" y="3174"/>
                  <a:pt x="3173" y="3174"/>
                </a:cubicBezTo>
                <a:cubicBezTo>
                  <a:pt x="3130" y="3174"/>
                  <a:pt x="3087" y="3165"/>
                  <a:pt x="3044" y="3146"/>
                </a:cubicBezTo>
                <a:cubicBezTo>
                  <a:pt x="2892" y="3065"/>
                  <a:pt x="2776" y="2949"/>
                  <a:pt x="2696" y="2798"/>
                </a:cubicBezTo>
                <a:lnTo>
                  <a:pt x="2687" y="2780"/>
                </a:lnTo>
                <a:lnTo>
                  <a:pt x="2678" y="2798"/>
                </a:lnTo>
                <a:cubicBezTo>
                  <a:pt x="2625" y="2932"/>
                  <a:pt x="2553" y="3048"/>
                  <a:pt x="2455" y="3146"/>
                </a:cubicBezTo>
                <a:cubicBezTo>
                  <a:pt x="2411" y="3199"/>
                  <a:pt x="2357" y="3244"/>
                  <a:pt x="2295" y="3280"/>
                </a:cubicBezTo>
                <a:cubicBezTo>
                  <a:pt x="2241" y="3306"/>
                  <a:pt x="2170" y="3324"/>
                  <a:pt x="2098" y="3333"/>
                </a:cubicBezTo>
                <a:cubicBezTo>
                  <a:pt x="1964" y="3333"/>
                  <a:pt x="1830" y="3262"/>
                  <a:pt x="1759" y="3137"/>
                </a:cubicBezTo>
                <a:cubicBezTo>
                  <a:pt x="1697" y="3012"/>
                  <a:pt x="1670" y="2878"/>
                  <a:pt x="1697" y="2735"/>
                </a:cubicBezTo>
                <a:lnTo>
                  <a:pt x="1697" y="2735"/>
                </a:lnTo>
                <a:cubicBezTo>
                  <a:pt x="1670" y="2878"/>
                  <a:pt x="1688" y="3021"/>
                  <a:pt x="1750" y="3146"/>
                </a:cubicBezTo>
                <a:cubicBezTo>
                  <a:pt x="1830" y="3262"/>
                  <a:pt x="1955" y="3342"/>
                  <a:pt x="2098" y="3342"/>
                </a:cubicBezTo>
                <a:cubicBezTo>
                  <a:pt x="2170" y="3342"/>
                  <a:pt x="2241" y="3324"/>
                  <a:pt x="2303" y="3289"/>
                </a:cubicBezTo>
                <a:cubicBezTo>
                  <a:pt x="2366" y="3253"/>
                  <a:pt x="2419" y="3208"/>
                  <a:pt x="2464" y="3164"/>
                </a:cubicBezTo>
                <a:cubicBezTo>
                  <a:pt x="2557" y="3062"/>
                  <a:pt x="2634" y="2952"/>
                  <a:pt x="2688" y="2827"/>
                </a:cubicBezTo>
                <a:lnTo>
                  <a:pt x="2688" y="2827"/>
                </a:lnTo>
                <a:cubicBezTo>
                  <a:pt x="2761" y="2978"/>
                  <a:pt x="2890" y="3096"/>
                  <a:pt x="3035" y="3173"/>
                </a:cubicBezTo>
                <a:cubicBezTo>
                  <a:pt x="3078" y="3192"/>
                  <a:pt x="3124" y="3201"/>
                  <a:pt x="3171" y="3201"/>
                </a:cubicBezTo>
                <a:cubicBezTo>
                  <a:pt x="3211" y="3201"/>
                  <a:pt x="3253" y="3194"/>
                  <a:pt x="3294" y="3181"/>
                </a:cubicBezTo>
                <a:cubicBezTo>
                  <a:pt x="3374" y="3155"/>
                  <a:pt x="3446" y="3110"/>
                  <a:pt x="3508" y="3048"/>
                </a:cubicBezTo>
                <a:cubicBezTo>
                  <a:pt x="3633" y="2932"/>
                  <a:pt x="3714" y="2762"/>
                  <a:pt x="3723" y="2592"/>
                </a:cubicBezTo>
                <a:cubicBezTo>
                  <a:pt x="3730" y="2450"/>
                  <a:pt x="3712" y="2300"/>
                  <a:pt x="3669" y="2161"/>
                </a:cubicBezTo>
                <a:lnTo>
                  <a:pt x="3669" y="2161"/>
                </a:lnTo>
                <a:cubicBezTo>
                  <a:pt x="3748" y="2224"/>
                  <a:pt x="3848" y="2263"/>
                  <a:pt x="3954" y="2263"/>
                </a:cubicBezTo>
                <a:cubicBezTo>
                  <a:pt x="3963" y="2263"/>
                  <a:pt x="3972" y="2263"/>
                  <a:pt x="3981" y="2262"/>
                </a:cubicBezTo>
                <a:cubicBezTo>
                  <a:pt x="4115" y="2244"/>
                  <a:pt x="4240" y="2182"/>
                  <a:pt x="4338" y="2075"/>
                </a:cubicBezTo>
                <a:cubicBezTo>
                  <a:pt x="4428" y="1977"/>
                  <a:pt x="4490" y="1852"/>
                  <a:pt x="4508" y="1709"/>
                </a:cubicBezTo>
                <a:cubicBezTo>
                  <a:pt x="4516" y="1591"/>
                  <a:pt x="4503" y="1473"/>
                  <a:pt x="4463" y="1356"/>
                </a:cubicBezTo>
                <a:lnTo>
                  <a:pt x="4463" y="1356"/>
                </a:lnTo>
                <a:cubicBezTo>
                  <a:pt x="4484" y="1365"/>
                  <a:pt x="4505" y="1373"/>
                  <a:pt x="4526" y="1379"/>
                </a:cubicBezTo>
                <a:cubicBezTo>
                  <a:pt x="4538" y="1383"/>
                  <a:pt x="4550" y="1386"/>
                  <a:pt x="4561" y="1386"/>
                </a:cubicBezTo>
                <a:cubicBezTo>
                  <a:pt x="4593" y="1386"/>
                  <a:pt x="4622" y="1369"/>
                  <a:pt x="4642" y="1343"/>
                </a:cubicBezTo>
                <a:cubicBezTo>
                  <a:pt x="4677" y="1272"/>
                  <a:pt x="4695" y="1191"/>
                  <a:pt x="4686" y="1120"/>
                </a:cubicBezTo>
                <a:cubicBezTo>
                  <a:pt x="4669" y="968"/>
                  <a:pt x="4642" y="825"/>
                  <a:pt x="4597" y="691"/>
                </a:cubicBezTo>
                <a:cubicBezTo>
                  <a:pt x="4437" y="522"/>
                  <a:pt x="4258" y="379"/>
                  <a:pt x="4071" y="245"/>
                </a:cubicBezTo>
                <a:cubicBezTo>
                  <a:pt x="4026" y="218"/>
                  <a:pt x="3972" y="192"/>
                  <a:pt x="3919" y="174"/>
                </a:cubicBezTo>
                <a:cubicBezTo>
                  <a:pt x="3892" y="156"/>
                  <a:pt x="3856" y="156"/>
                  <a:pt x="3830" y="156"/>
                </a:cubicBezTo>
                <a:cubicBezTo>
                  <a:pt x="3794" y="156"/>
                  <a:pt x="3758" y="165"/>
                  <a:pt x="3731" y="192"/>
                </a:cubicBezTo>
                <a:cubicBezTo>
                  <a:pt x="3687" y="227"/>
                  <a:pt x="3651" y="281"/>
                  <a:pt x="3642" y="343"/>
                </a:cubicBezTo>
                <a:cubicBezTo>
                  <a:pt x="3642" y="366"/>
                  <a:pt x="3644" y="388"/>
                  <a:pt x="3649" y="410"/>
                </a:cubicBezTo>
                <a:lnTo>
                  <a:pt x="3649" y="410"/>
                </a:lnTo>
                <a:cubicBezTo>
                  <a:pt x="3579" y="341"/>
                  <a:pt x="3501" y="275"/>
                  <a:pt x="3419" y="218"/>
                </a:cubicBezTo>
                <a:cubicBezTo>
                  <a:pt x="3312" y="129"/>
                  <a:pt x="3187" y="67"/>
                  <a:pt x="3053" y="22"/>
                </a:cubicBezTo>
                <a:cubicBezTo>
                  <a:pt x="3007" y="9"/>
                  <a:pt x="2952" y="1"/>
                  <a:pt x="28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2" name="Google Shape;512;p5"/>
          <p:cNvSpPr/>
          <p:nvPr/>
        </p:nvSpPr>
        <p:spPr>
          <a:xfrm rot="1365070">
            <a:off x="10726347" y="5782338"/>
            <a:ext cx="575935" cy="298597"/>
          </a:xfrm>
          <a:custGeom>
            <a:avLst/>
            <a:gdLst/>
            <a:ahLst/>
            <a:cxnLst/>
            <a:rect l="l" t="t" r="r" b="b"/>
            <a:pathLst>
              <a:path w="4766" h="2471" extrusionOk="0">
                <a:moveTo>
                  <a:pt x="4671" y="0"/>
                </a:moveTo>
                <a:cubicBezTo>
                  <a:pt x="4661" y="0"/>
                  <a:pt x="4652" y="2"/>
                  <a:pt x="4642" y="7"/>
                </a:cubicBezTo>
                <a:cubicBezTo>
                  <a:pt x="4142" y="239"/>
                  <a:pt x="3642" y="471"/>
                  <a:pt x="3142" y="703"/>
                </a:cubicBezTo>
                <a:lnTo>
                  <a:pt x="2428" y="311"/>
                </a:lnTo>
                <a:cubicBezTo>
                  <a:pt x="2425" y="309"/>
                  <a:pt x="2423" y="308"/>
                  <a:pt x="2422" y="308"/>
                </a:cubicBezTo>
                <a:cubicBezTo>
                  <a:pt x="2395" y="308"/>
                  <a:pt x="2803" y="664"/>
                  <a:pt x="2999" y="775"/>
                </a:cubicBezTo>
                <a:lnTo>
                  <a:pt x="2526" y="998"/>
                </a:lnTo>
                <a:lnTo>
                  <a:pt x="2464" y="1025"/>
                </a:lnTo>
                <a:lnTo>
                  <a:pt x="1322" y="516"/>
                </a:lnTo>
                <a:lnTo>
                  <a:pt x="1322" y="516"/>
                </a:lnTo>
                <a:cubicBezTo>
                  <a:pt x="1634" y="730"/>
                  <a:pt x="1973" y="926"/>
                  <a:pt x="2312" y="1096"/>
                </a:cubicBezTo>
                <a:lnTo>
                  <a:pt x="1902" y="1292"/>
                </a:lnTo>
                <a:lnTo>
                  <a:pt x="608" y="1087"/>
                </a:lnTo>
                <a:lnTo>
                  <a:pt x="411" y="1051"/>
                </a:lnTo>
                <a:lnTo>
                  <a:pt x="411" y="1051"/>
                </a:lnTo>
                <a:cubicBezTo>
                  <a:pt x="840" y="1194"/>
                  <a:pt x="1268" y="1301"/>
                  <a:pt x="1696" y="1391"/>
                </a:cubicBezTo>
                <a:lnTo>
                  <a:pt x="429" y="1989"/>
                </a:lnTo>
                <a:lnTo>
                  <a:pt x="1" y="2194"/>
                </a:lnTo>
                <a:cubicBezTo>
                  <a:pt x="438" y="2069"/>
                  <a:pt x="866" y="1908"/>
                  <a:pt x="1286" y="1730"/>
                </a:cubicBezTo>
                <a:lnTo>
                  <a:pt x="1759" y="1507"/>
                </a:lnTo>
                <a:lnTo>
                  <a:pt x="1759" y="1507"/>
                </a:lnTo>
                <a:lnTo>
                  <a:pt x="1304" y="2328"/>
                </a:lnTo>
                <a:lnTo>
                  <a:pt x="1223" y="2471"/>
                </a:lnTo>
                <a:cubicBezTo>
                  <a:pt x="1464" y="2176"/>
                  <a:pt x="1687" y="1864"/>
                  <a:pt x="1884" y="1533"/>
                </a:cubicBezTo>
                <a:lnTo>
                  <a:pt x="1955" y="1408"/>
                </a:lnTo>
                <a:lnTo>
                  <a:pt x="2384" y="1203"/>
                </a:lnTo>
                <a:lnTo>
                  <a:pt x="2384" y="1203"/>
                </a:lnTo>
                <a:cubicBezTo>
                  <a:pt x="2348" y="1587"/>
                  <a:pt x="2348" y="1962"/>
                  <a:pt x="2366" y="2346"/>
                </a:cubicBezTo>
                <a:lnTo>
                  <a:pt x="2518" y="1141"/>
                </a:lnTo>
                <a:lnTo>
                  <a:pt x="3071" y="882"/>
                </a:lnTo>
                <a:lnTo>
                  <a:pt x="3071" y="882"/>
                </a:lnTo>
                <a:cubicBezTo>
                  <a:pt x="3054" y="1098"/>
                  <a:pt x="3138" y="1577"/>
                  <a:pt x="3150" y="1577"/>
                </a:cubicBezTo>
                <a:cubicBezTo>
                  <a:pt x="3151" y="1577"/>
                  <a:pt x="3151" y="1575"/>
                  <a:pt x="3151" y="1569"/>
                </a:cubicBezTo>
                <a:cubicBezTo>
                  <a:pt x="3169" y="1319"/>
                  <a:pt x="3187" y="1069"/>
                  <a:pt x="3196" y="819"/>
                </a:cubicBezTo>
                <a:lnTo>
                  <a:pt x="3624" y="623"/>
                </a:lnTo>
                <a:cubicBezTo>
                  <a:pt x="3990" y="453"/>
                  <a:pt x="4347" y="284"/>
                  <a:pt x="4704" y="123"/>
                </a:cubicBezTo>
                <a:cubicBezTo>
                  <a:pt x="4766" y="85"/>
                  <a:pt x="4728" y="0"/>
                  <a:pt x="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3" name="Google Shape;513;p5"/>
          <p:cNvSpPr/>
          <p:nvPr/>
        </p:nvSpPr>
        <p:spPr>
          <a:xfrm rot="-3603133">
            <a:off x="11066710" y="5433527"/>
            <a:ext cx="431511" cy="361796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4" name="Google Shape;514;p5"/>
          <p:cNvSpPr/>
          <p:nvPr/>
        </p:nvSpPr>
        <p:spPr>
          <a:xfrm rot="-3603133">
            <a:off x="11099602" y="5454883"/>
            <a:ext cx="386439" cy="354304"/>
          </a:xfrm>
          <a:custGeom>
            <a:avLst/>
            <a:gdLst/>
            <a:ahLst/>
            <a:cxnLst/>
            <a:rect l="l" t="t" r="r" b="b"/>
            <a:pathLst>
              <a:path w="3198" h="2932" extrusionOk="0">
                <a:moveTo>
                  <a:pt x="1664" y="2377"/>
                </a:moveTo>
                <a:lnTo>
                  <a:pt x="1665" y="2377"/>
                </a:lnTo>
                <a:cubicBezTo>
                  <a:pt x="1666" y="2378"/>
                  <a:pt x="1666" y="2378"/>
                  <a:pt x="1666" y="2378"/>
                </a:cubicBezTo>
                <a:cubicBezTo>
                  <a:pt x="1667" y="2378"/>
                  <a:pt x="1666" y="2378"/>
                  <a:pt x="1664" y="2377"/>
                </a:cubicBezTo>
                <a:close/>
                <a:moveTo>
                  <a:pt x="3194" y="1"/>
                </a:moveTo>
                <a:cubicBezTo>
                  <a:pt x="3194" y="1"/>
                  <a:pt x="3193" y="2"/>
                  <a:pt x="3191" y="3"/>
                </a:cubicBezTo>
                <a:cubicBezTo>
                  <a:pt x="3084" y="102"/>
                  <a:pt x="2968" y="200"/>
                  <a:pt x="2861" y="298"/>
                </a:cubicBezTo>
                <a:cubicBezTo>
                  <a:pt x="2584" y="548"/>
                  <a:pt x="2307" y="798"/>
                  <a:pt x="2022" y="1048"/>
                </a:cubicBezTo>
                <a:cubicBezTo>
                  <a:pt x="2066" y="842"/>
                  <a:pt x="2093" y="637"/>
                  <a:pt x="2111" y="423"/>
                </a:cubicBezTo>
                <a:lnTo>
                  <a:pt x="2111" y="423"/>
                </a:lnTo>
                <a:cubicBezTo>
                  <a:pt x="2102" y="459"/>
                  <a:pt x="2093" y="494"/>
                  <a:pt x="2084" y="521"/>
                </a:cubicBezTo>
                <a:lnTo>
                  <a:pt x="1959" y="1101"/>
                </a:lnTo>
                <a:cubicBezTo>
                  <a:pt x="1825" y="1208"/>
                  <a:pt x="1700" y="1315"/>
                  <a:pt x="1575" y="1423"/>
                </a:cubicBezTo>
                <a:cubicBezTo>
                  <a:pt x="1406" y="1556"/>
                  <a:pt x="1236" y="1681"/>
                  <a:pt x="1076" y="1815"/>
                </a:cubicBezTo>
                <a:lnTo>
                  <a:pt x="1076" y="1780"/>
                </a:lnTo>
                <a:cubicBezTo>
                  <a:pt x="1093" y="1529"/>
                  <a:pt x="1094" y="992"/>
                  <a:pt x="1085" y="992"/>
                </a:cubicBezTo>
                <a:lnTo>
                  <a:pt x="1085" y="992"/>
                </a:lnTo>
                <a:cubicBezTo>
                  <a:pt x="1085" y="992"/>
                  <a:pt x="1085" y="993"/>
                  <a:pt x="1085" y="994"/>
                </a:cubicBezTo>
                <a:cubicBezTo>
                  <a:pt x="1076" y="1030"/>
                  <a:pt x="1076" y="1066"/>
                  <a:pt x="1076" y="1101"/>
                </a:cubicBezTo>
                <a:lnTo>
                  <a:pt x="1013" y="1869"/>
                </a:lnTo>
                <a:cubicBezTo>
                  <a:pt x="933" y="1931"/>
                  <a:pt x="853" y="1994"/>
                  <a:pt x="772" y="2065"/>
                </a:cubicBezTo>
                <a:cubicBezTo>
                  <a:pt x="612" y="2199"/>
                  <a:pt x="469" y="2333"/>
                  <a:pt x="326" y="2476"/>
                </a:cubicBezTo>
                <a:cubicBezTo>
                  <a:pt x="210" y="2592"/>
                  <a:pt x="112" y="2717"/>
                  <a:pt x="31" y="2851"/>
                </a:cubicBezTo>
                <a:cubicBezTo>
                  <a:pt x="1" y="2893"/>
                  <a:pt x="37" y="2932"/>
                  <a:pt x="78" y="2932"/>
                </a:cubicBezTo>
                <a:cubicBezTo>
                  <a:pt x="96" y="2932"/>
                  <a:pt x="116" y="2924"/>
                  <a:pt x="130" y="2904"/>
                </a:cubicBezTo>
                <a:cubicBezTo>
                  <a:pt x="228" y="2752"/>
                  <a:pt x="344" y="2610"/>
                  <a:pt x="478" y="2485"/>
                </a:cubicBezTo>
                <a:cubicBezTo>
                  <a:pt x="603" y="2360"/>
                  <a:pt x="737" y="2235"/>
                  <a:pt x="870" y="2128"/>
                </a:cubicBezTo>
                <a:lnTo>
                  <a:pt x="942" y="2154"/>
                </a:lnTo>
                <a:cubicBezTo>
                  <a:pt x="1164" y="2237"/>
                  <a:pt x="1623" y="2365"/>
                  <a:pt x="1664" y="2377"/>
                </a:cubicBezTo>
                <a:lnTo>
                  <a:pt x="1664" y="2377"/>
                </a:lnTo>
                <a:lnTo>
                  <a:pt x="1567" y="2333"/>
                </a:lnTo>
                <a:lnTo>
                  <a:pt x="924" y="2092"/>
                </a:lnTo>
                <a:lnTo>
                  <a:pt x="995" y="2020"/>
                </a:lnTo>
                <a:cubicBezTo>
                  <a:pt x="1129" y="1913"/>
                  <a:pt x="1272" y="1806"/>
                  <a:pt x="1406" y="1708"/>
                </a:cubicBezTo>
                <a:lnTo>
                  <a:pt x="1486" y="1726"/>
                </a:lnTo>
                <a:cubicBezTo>
                  <a:pt x="1722" y="1785"/>
                  <a:pt x="2227" y="1852"/>
                  <a:pt x="2254" y="1852"/>
                </a:cubicBezTo>
                <a:cubicBezTo>
                  <a:pt x="2256" y="1852"/>
                  <a:pt x="2256" y="1851"/>
                  <a:pt x="2254" y="1851"/>
                </a:cubicBezTo>
                <a:lnTo>
                  <a:pt x="2147" y="1824"/>
                </a:lnTo>
                <a:lnTo>
                  <a:pt x="1459" y="1663"/>
                </a:lnTo>
                <a:cubicBezTo>
                  <a:pt x="1549" y="1583"/>
                  <a:pt x="1647" y="1512"/>
                  <a:pt x="1736" y="1440"/>
                </a:cubicBezTo>
                <a:cubicBezTo>
                  <a:pt x="1959" y="1253"/>
                  <a:pt x="2129" y="1101"/>
                  <a:pt x="2334" y="905"/>
                </a:cubicBezTo>
                <a:lnTo>
                  <a:pt x="2343" y="905"/>
                </a:lnTo>
                <a:cubicBezTo>
                  <a:pt x="2448" y="918"/>
                  <a:pt x="2547" y="926"/>
                  <a:pt x="2646" y="926"/>
                </a:cubicBezTo>
                <a:cubicBezTo>
                  <a:pt x="2682" y="926"/>
                  <a:pt x="2718" y="925"/>
                  <a:pt x="2754" y="923"/>
                </a:cubicBezTo>
                <a:lnTo>
                  <a:pt x="2700" y="914"/>
                </a:lnTo>
                <a:lnTo>
                  <a:pt x="2379" y="851"/>
                </a:lnTo>
                <a:cubicBezTo>
                  <a:pt x="2722" y="525"/>
                  <a:pt x="3197" y="1"/>
                  <a:pt x="3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5" name="Google Shape;515;p5"/>
          <p:cNvSpPr/>
          <p:nvPr/>
        </p:nvSpPr>
        <p:spPr>
          <a:xfrm rot="-3603133">
            <a:off x="11186940" y="5361936"/>
            <a:ext cx="253517" cy="343065"/>
          </a:xfrm>
          <a:custGeom>
            <a:avLst/>
            <a:gdLst/>
            <a:ahLst/>
            <a:cxnLst/>
            <a:rect l="l" t="t" r="r" b="b"/>
            <a:pathLst>
              <a:path w="2098" h="2839" extrusionOk="0">
                <a:moveTo>
                  <a:pt x="902" y="2838"/>
                </a:moveTo>
                <a:cubicBezTo>
                  <a:pt x="295" y="2499"/>
                  <a:pt x="0" y="1776"/>
                  <a:pt x="215" y="1107"/>
                </a:cubicBezTo>
                <a:cubicBezTo>
                  <a:pt x="420" y="438"/>
                  <a:pt x="1062" y="0"/>
                  <a:pt x="1759" y="63"/>
                </a:cubicBezTo>
                <a:cubicBezTo>
                  <a:pt x="1875" y="72"/>
                  <a:pt x="1982" y="98"/>
                  <a:pt x="2098" y="134"/>
                </a:cubicBezTo>
                <a:cubicBezTo>
                  <a:pt x="2080" y="928"/>
                  <a:pt x="1580" y="2365"/>
                  <a:pt x="902" y="28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6" name="Google Shape;516;p5"/>
          <p:cNvSpPr/>
          <p:nvPr/>
        </p:nvSpPr>
        <p:spPr>
          <a:xfrm rot="-3603133">
            <a:off x="11092489" y="5415484"/>
            <a:ext cx="395864" cy="365904"/>
          </a:xfrm>
          <a:custGeom>
            <a:avLst/>
            <a:gdLst/>
            <a:ahLst/>
            <a:cxnLst/>
            <a:rect l="l" t="t" r="r" b="b"/>
            <a:pathLst>
              <a:path w="3276" h="3028" extrusionOk="0">
                <a:moveTo>
                  <a:pt x="3094" y="0"/>
                </a:moveTo>
                <a:cubicBezTo>
                  <a:pt x="2734" y="0"/>
                  <a:pt x="2369" y="28"/>
                  <a:pt x="2017" y="82"/>
                </a:cubicBezTo>
                <a:cubicBezTo>
                  <a:pt x="1598" y="127"/>
                  <a:pt x="1205" y="243"/>
                  <a:pt x="830" y="422"/>
                </a:cubicBezTo>
                <a:cubicBezTo>
                  <a:pt x="455" y="618"/>
                  <a:pt x="179" y="957"/>
                  <a:pt x="63" y="1359"/>
                </a:cubicBezTo>
                <a:cubicBezTo>
                  <a:pt x="0" y="1564"/>
                  <a:pt x="0" y="1769"/>
                  <a:pt x="63" y="1975"/>
                </a:cubicBezTo>
                <a:cubicBezTo>
                  <a:pt x="125" y="2171"/>
                  <a:pt x="241" y="2349"/>
                  <a:pt x="384" y="2501"/>
                </a:cubicBezTo>
                <a:cubicBezTo>
                  <a:pt x="241" y="2349"/>
                  <a:pt x="134" y="2171"/>
                  <a:pt x="71" y="1975"/>
                </a:cubicBezTo>
                <a:cubicBezTo>
                  <a:pt x="9" y="1778"/>
                  <a:pt x="9" y="1564"/>
                  <a:pt x="71" y="1368"/>
                </a:cubicBezTo>
                <a:cubicBezTo>
                  <a:pt x="188" y="975"/>
                  <a:pt x="464" y="645"/>
                  <a:pt x="839" y="457"/>
                </a:cubicBezTo>
                <a:cubicBezTo>
                  <a:pt x="1214" y="288"/>
                  <a:pt x="1607" y="172"/>
                  <a:pt x="2017" y="127"/>
                </a:cubicBezTo>
                <a:cubicBezTo>
                  <a:pt x="2361" y="82"/>
                  <a:pt x="2705" y="62"/>
                  <a:pt x="3049" y="62"/>
                </a:cubicBezTo>
                <a:cubicBezTo>
                  <a:pt x="3107" y="62"/>
                  <a:pt x="3164" y="63"/>
                  <a:pt x="3222" y="64"/>
                </a:cubicBezTo>
                <a:lnTo>
                  <a:pt x="3222" y="64"/>
                </a:lnTo>
                <a:cubicBezTo>
                  <a:pt x="3220" y="261"/>
                  <a:pt x="3202" y="457"/>
                  <a:pt x="3160" y="654"/>
                </a:cubicBezTo>
                <a:cubicBezTo>
                  <a:pt x="3124" y="859"/>
                  <a:pt x="3070" y="1055"/>
                  <a:pt x="3008" y="1261"/>
                </a:cubicBezTo>
                <a:cubicBezTo>
                  <a:pt x="2883" y="1653"/>
                  <a:pt x="2704" y="2028"/>
                  <a:pt x="2472" y="2376"/>
                </a:cubicBezTo>
                <a:cubicBezTo>
                  <a:pt x="2365" y="2546"/>
                  <a:pt x="2222" y="2698"/>
                  <a:pt x="2053" y="2822"/>
                </a:cubicBezTo>
                <a:cubicBezTo>
                  <a:pt x="1883" y="2938"/>
                  <a:pt x="1687" y="3010"/>
                  <a:pt x="1473" y="3010"/>
                </a:cubicBezTo>
                <a:cubicBezTo>
                  <a:pt x="1458" y="3011"/>
                  <a:pt x="1443" y="3011"/>
                  <a:pt x="1428" y="3011"/>
                </a:cubicBezTo>
                <a:cubicBezTo>
                  <a:pt x="1238" y="3011"/>
                  <a:pt x="1049" y="2958"/>
                  <a:pt x="884" y="2867"/>
                </a:cubicBezTo>
                <a:cubicBezTo>
                  <a:pt x="696" y="2769"/>
                  <a:pt x="527" y="2644"/>
                  <a:pt x="384" y="2501"/>
                </a:cubicBezTo>
                <a:lnTo>
                  <a:pt x="384" y="2501"/>
                </a:lnTo>
                <a:cubicBezTo>
                  <a:pt x="527" y="2653"/>
                  <a:pt x="696" y="2778"/>
                  <a:pt x="875" y="2876"/>
                </a:cubicBezTo>
                <a:cubicBezTo>
                  <a:pt x="1062" y="2974"/>
                  <a:pt x="1267" y="3028"/>
                  <a:pt x="1482" y="3028"/>
                </a:cubicBezTo>
                <a:cubicBezTo>
                  <a:pt x="1687" y="3019"/>
                  <a:pt x="1892" y="2956"/>
                  <a:pt x="2071" y="2831"/>
                </a:cubicBezTo>
                <a:cubicBezTo>
                  <a:pt x="2240" y="2706"/>
                  <a:pt x="2383" y="2555"/>
                  <a:pt x="2499" y="2385"/>
                </a:cubicBezTo>
                <a:cubicBezTo>
                  <a:pt x="2731" y="2037"/>
                  <a:pt x="2919" y="1662"/>
                  <a:pt x="3044" y="1261"/>
                </a:cubicBezTo>
                <a:cubicBezTo>
                  <a:pt x="3115" y="1064"/>
                  <a:pt x="3168" y="859"/>
                  <a:pt x="3213" y="654"/>
                </a:cubicBezTo>
                <a:cubicBezTo>
                  <a:pt x="3249" y="448"/>
                  <a:pt x="3276" y="243"/>
                  <a:pt x="3276" y="29"/>
                </a:cubicBezTo>
                <a:lnTo>
                  <a:pt x="3276" y="2"/>
                </a:lnTo>
                <a:lnTo>
                  <a:pt x="3249" y="2"/>
                </a:lnTo>
                <a:cubicBezTo>
                  <a:pt x="3197" y="1"/>
                  <a:pt x="3146" y="0"/>
                  <a:pt x="30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7" name="Google Shape;517;p5"/>
          <p:cNvSpPr/>
          <p:nvPr/>
        </p:nvSpPr>
        <p:spPr>
          <a:xfrm rot="-9882522">
            <a:off x="10771517" y="5404078"/>
            <a:ext cx="316131" cy="249663"/>
          </a:xfrm>
          <a:custGeom>
            <a:avLst/>
            <a:gdLst/>
            <a:ahLst/>
            <a:cxnLst/>
            <a:rect l="l" t="t" r="r" b="b"/>
            <a:pathLst>
              <a:path w="2616" h="2066" extrusionOk="0">
                <a:moveTo>
                  <a:pt x="984" y="1"/>
                </a:moveTo>
                <a:cubicBezTo>
                  <a:pt x="556" y="1"/>
                  <a:pt x="182" y="150"/>
                  <a:pt x="107" y="150"/>
                </a:cubicBezTo>
                <a:lnTo>
                  <a:pt x="98" y="150"/>
                </a:lnTo>
                <a:lnTo>
                  <a:pt x="107" y="159"/>
                </a:lnTo>
                <a:cubicBezTo>
                  <a:pt x="116" y="275"/>
                  <a:pt x="0" y="1301"/>
                  <a:pt x="500" y="1748"/>
                </a:cubicBezTo>
                <a:cubicBezTo>
                  <a:pt x="780" y="1999"/>
                  <a:pt x="1216" y="2065"/>
                  <a:pt x="1599" y="2065"/>
                </a:cubicBezTo>
                <a:cubicBezTo>
                  <a:pt x="2033" y="2065"/>
                  <a:pt x="2401" y="1980"/>
                  <a:pt x="2401" y="1980"/>
                </a:cubicBezTo>
                <a:cubicBezTo>
                  <a:pt x="2615" y="1141"/>
                  <a:pt x="2062" y="328"/>
                  <a:pt x="1544" y="105"/>
                </a:cubicBezTo>
                <a:cubicBezTo>
                  <a:pt x="1360" y="28"/>
                  <a:pt x="1167" y="1"/>
                  <a:pt x="9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8" name="Google Shape;518;p5"/>
          <p:cNvSpPr/>
          <p:nvPr/>
        </p:nvSpPr>
        <p:spPr>
          <a:xfrm rot="-9882522">
            <a:off x="10773424" y="5396051"/>
            <a:ext cx="225617" cy="239632"/>
          </a:xfrm>
          <a:custGeom>
            <a:avLst/>
            <a:gdLst/>
            <a:ahLst/>
            <a:cxnLst/>
            <a:rect l="l" t="t" r="r" b="b"/>
            <a:pathLst>
              <a:path w="1867" h="1983" extrusionOk="0">
                <a:moveTo>
                  <a:pt x="1652" y="1938"/>
                </a:moveTo>
                <a:cubicBezTo>
                  <a:pt x="1866" y="1090"/>
                  <a:pt x="1313" y="269"/>
                  <a:pt x="795" y="54"/>
                </a:cubicBezTo>
                <a:cubicBezTo>
                  <a:pt x="742" y="28"/>
                  <a:pt x="688" y="10"/>
                  <a:pt x="635" y="1"/>
                </a:cubicBezTo>
                <a:cubicBezTo>
                  <a:pt x="1" y="724"/>
                  <a:pt x="438" y="1866"/>
                  <a:pt x="1393" y="1982"/>
                </a:cubicBezTo>
                <a:cubicBezTo>
                  <a:pt x="1554" y="1955"/>
                  <a:pt x="1652" y="1938"/>
                  <a:pt x="1652" y="19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5"/>
          <p:cNvSpPr/>
          <p:nvPr/>
        </p:nvSpPr>
        <p:spPr>
          <a:xfrm rot="-9882522">
            <a:off x="10788873" y="5402200"/>
            <a:ext cx="288215" cy="253771"/>
          </a:xfrm>
          <a:custGeom>
            <a:avLst/>
            <a:gdLst/>
            <a:ahLst/>
            <a:cxnLst/>
            <a:rect l="l" t="t" r="r" b="b"/>
            <a:pathLst>
              <a:path w="2385" h="2100" extrusionOk="0">
                <a:moveTo>
                  <a:pt x="10" y="161"/>
                </a:moveTo>
                <a:lnTo>
                  <a:pt x="10" y="170"/>
                </a:lnTo>
                <a:cubicBezTo>
                  <a:pt x="9" y="232"/>
                  <a:pt x="8" y="293"/>
                  <a:pt x="8" y="355"/>
                </a:cubicBezTo>
                <a:lnTo>
                  <a:pt x="8" y="355"/>
                </a:lnTo>
                <a:cubicBezTo>
                  <a:pt x="10" y="293"/>
                  <a:pt x="14" y="232"/>
                  <a:pt x="19" y="170"/>
                </a:cubicBezTo>
                <a:lnTo>
                  <a:pt x="10" y="161"/>
                </a:lnTo>
                <a:close/>
                <a:moveTo>
                  <a:pt x="930" y="0"/>
                </a:moveTo>
                <a:cubicBezTo>
                  <a:pt x="769" y="0"/>
                  <a:pt x="617" y="18"/>
                  <a:pt x="466" y="54"/>
                </a:cubicBezTo>
                <a:cubicBezTo>
                  <a:pt x="314" y="72"/>
                  <a:pt x="171" y="125"/>
                  <a:pt x="19" y="161"/>
                </a:cubicBezTo>
                <a:cubicBezTo>
                  <a:pt x="171" y="134"/>
                  <a:pt x="314" y="81"/>
                  <a:pt x="466" y="72"/>
                </a:cubicBezTo>
                <a:cubicBezTo>
                  <a:pt x="617" y="36"/>
                  <a:pt x="769" y="27"/>
                  <a:pt x="930" y="27"/>
                </a:cubicBezTo>
                <a:cubicBezTo>
                  <a:pt x="1233" y="27"/>
                  <a:pt x="1528" y="143"/>
                  <a:pt x="1760" y="348"/>
                </a:cubicBezTo>
                <a:cubicBezTo>
                  <a:pt x="1983" y="554"/>
                  <a:pt x="2152" y="813"/>
                  <a:pt x="2251" y="1098"/>
                </a:cubicBezTo>
                <a:cubicBezTo>
                  <a:pt x="2295" y="1250"/>
                  <a:pt x="2322" y="1393"/>
                  <a:pt x="2331" y="1544"/>
                </a:cubicBezTo>
                <a:cubicBezTo>
                  <a:pt x="2340" y="1691"/>
                  <a:pt x="2323" y="1837"/>
                  <a:pt x="2290" y="1976"/>
                </a:cubicBezTo>
                <a:lnTo>
                  <a:pt x="2290" y="1976"/>
                </a:lnTo>
                <a:cubicBezTo>
                  <a:pt x="2030" y="2030"/>
                  <a:pt x="1763" y="2063"/>
                  <a:pt x="1496" y="2063"/>
                </a:cubicBezTo>
                <a:cubicBezTo>
                  <a:pt x="1465" y="2063"/>
                  <a:pt x="1434" y="2063"/>
                  <a:pt x="1403" y="2062"/>
                </a:cubicBezTo>
                <a:cubicBezTo>
                  <a:pt x="1099" y="2062"/>
                  <a:pt x="796" y="1982"/>
                  <a:pt x="537" y="1839"/>
                </a:cubicBezTo>
                <a:cubicBezTo>
                  <a:pt x="269" y="1678"/>
                  <a:pt x="144" y="1375"/>
                  <a:pt x="82" y="1080"/>
                </a:cubicBezTo>
                <a:cubicBezTo>
                  <a:pt x="32" y="844"/>
                  <a:pt x="10" y="602"/>
                  <a:pt x="8" y="355"/>
                </a:cubicBezTo>
                <a:lnTo>
                  <a:pt x="8" y="355"/>
                </a:lnTo>
                <a:cubicBezTo>
                  <a:pt x="1" y="597"/>
                  <a:pt x="20" y="838"/>
                  <a:pt x="55" y="1080"/>
                </a:cubicBezTo>
                <a:cubicBezTo>
                  <a:pt x="82" y="1232"/>
                  <a:pt x="135" y="1384"/>
                  <a:pt x="207" y="1518"/>
                </a:cubicBezTo>
                <a:cubicBezTo>
                  <a:pt x="278" y="1651"/>
                  <a:pt x="385" y="1776"/>
                  <a:pt x="519" y="1857"/>
                </a:cubicBezTo>
                <a:cubicBezTo>
                  <a:pt x="787" y="2017"/>
                  <a:pt x="1090" y="2098"/>
                  <a:pt x="1403" y="2098"/>
                </a:cubicBezTo>
                <a:cubicBezTo>
                  <a:pt x="1441" y="2099"/>
                  <a:pt x="1479" y="2099"/>
                  <a:pt x="1517" y="2099"/>
                </a:cubicBezTo>
                <a:cubicBezTo>
                  <a:pt x="1784" y="2099"/>
                  <a:pt x="2056" y="2072"/>
                  <a:pt x="2322" y="2017"/>
                </a:cubicBezTo>
                <a:lnTo>
                  <a:pt x="2340" y="2017"/>
                </a:lnTo>
                <a:lnTo>
                  <a:pt x="2340" y="2008"/>
                </a:lnTo>
                <a:cubicBezTo>
                  <a:pt x="2367" y="1848"/>
                  <a:pt x="2384" y="1696"/>
                  <a:pt x="2376" y="1535"/>
                </a:cubicBezTo>
                <a:cubicBezTo>
                  <a:pt x="2367" y="1384"/>
                  <a:pt x="2340" y="1232"/>
                  <a:pt x="2286" y="1080"/>
                </a:cubicBezTo>
                <a:cubicBezTo>
                  <a:pt x="2188" y="786"/>
                  <a:pt x="2010" y="518"/>
                  <a:pt x="1787" y="313"/>
                </a:cubicBezTo>
                <a:cubicBezTo>
                  <a:pt x="1670" y="206"/>
                  <a:pt x="1528" y="125"/>
                  <a:pt x="1385" y="72"/>
                </a:cubicBezTo>
                <a:cubicBezTo>
                  <a:pt x="1233" y="27"/>
                  <a:pt x="1081" y="0"/>
                  <a:pt x="9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5"/>
          <p:cNvSpPr/>
          <p:nvPr/>
        </p:nvSpPr>
        <p:spPr>
          <a:xfrm rot="-9882522">
            <a:off x="10821776" y="5457307"/>
            <a:ext cx="306945" cy="244467"/>
          </a:xfrm>
          <a:custGeom>
            <a:avLst/>
            <a:gdLst/>
            <a:ahLst/>
            <a:cxnLst/>
            <a:rect l="l" t="t" r="r" b="b"/>
            <a:pathLst>
              <a:path w="2540" h="2023" extrusionOk="0">
                <a:moveTo>
                  <a:pt x="69" y="0"/>
                </a:moveTo>
                <a:cubicBezTo>
                  <a:pt x="32" y="0"/>
                  <a:pt x="0" y="57"/>
                  <a:pt x="36" y="85"/>
                </a:cubicBezTo>
                <a:lnTo>
                  <a:pt x="723" y="638"/>
                </a:lnTo>
                <a:lnTo>
                  <a:pt x="1035" y="1406"/>
                </a:lnTo>
                <a:cubicBezTo>
                  <a:pt x="1008" y="1192"/>
                  <a:pt x="955" y="977"/>
                  <a:pt x="884" y="763"/>
                </a:cubicBezTo>
                <a:lnTo>
                  <a:pt x="884" y="763"/>
                </a:lnTo>
                <a:lnTo>
                  <a:pt x="1303" y="1102"/>
                </a:lnTo>
                <a:lnTo>
                  <a:pt x="1615" y="1870"/>
                </a:lnTo>
                <a:cubicBezTo>
                  <a:pt x="1580" y="1647"/>
                  <a:pt x="1526" y="1433"/>
                  <a:pt x="1455" y="1227"/>
                </a:cubicBezTo>
                <a:lnTo>
                  <a:pt x="1455" y="1227"/>
                </a:lnTo>
                <a:cubicBezTo>
                  <a:pt x="1624" y="1361"/>
                  <a:pt x="2365" y="1888"/>
                  <a:pt x="2526" y="2022"/>
                </a:cubicBezTo>
                <a:cubicBezTo>
                  <a:pt x="2527" y="2022"/>
                  <a:pt x="2528" y="2023"/>
                  <a:pt x="2528" y="2023"/>
                </a:cubicBezTo>
                <a:cubicBezTo>
                  <a:pt x="2539" y="2023"/>
                  <a:pt x="1683" y="1287"/>
                  <a:pt x="1526" y="1156"/>
                </a:cubicBezTo>
                <a:lnTo>
                  <a:pt x="1526" y="1156"/>
                </a:lnTo>
                <a:lnTo>
                  <a:pt x="2195" y="1299"/>
                </a:lnTo>
                <a:cubicBezTo>
                  <a:pt x="1928" y="1192"/>
                  <a:pt x="1642" y="1102"/>
                  <a:pt x="1365" y="1031"/>
                </a:cubicBezTo>
                <a:lnTo>
                  <a:pt x="946" y="692"/>
                </a:lnTo>
                <a:lnTo>
                  <a:pt x="946" y="692"/>
                </a:lnTo>
                <a:cubicBezTo>
                  <a:pt x="1178" y="736"/>
                  <a:pt x="1410" y="754"/>
                  <a:pt x="1642" y="754"/>
                </a:cubicBezTo>
                <a:lnTo>
                  <a:pt x="794" y="567"/>
                </a:lnTo>
                <a:lnTo>
                  <a:pt x="98" y="14"/>
                </a:lnTo>
                <a:cubicBezTo>
                  <a:pt x="89" y="4"/>
                  <a:pt x="79" y="0"/>
                  <a:pt x="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9424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FECC6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6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523" name="Google Shape;523;p6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527" name="Google Shape;527;p6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Google Shape;528;p6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76" name="Google Shape;576;p6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577" name="Google Shape;577;p6"/>
          <p:cNvGrpSpPr/>
          <p:nvPr/>
        </p:nvGrpSpPr>
        <p:grpSpPr>
          <a:xfrm>
            <a:off x="863699" y="713515"/>
            <a:ext cx="10563208" cy="5508388"/>
            <a:chOff x="647774" y="535136"/>
            <a:chExt cx="7922406" cy="4131291"/>
          </a:xfrm>
        </p:grpSpPr>
        <p:sp>
          <p:nvSpPr>
            <p:cNvPr id="578" name="Google Shape;578;p6"/>
            <p:cNvSpPr/>
            <p:nvPr/>
          </p:nvSpPr>
          <p:spPr>
            <a:xfrm rot="5189938" flipH="1">
              <a:off x="1066854" y="612099"/>
              <a:ext cx="251925" cy="286696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 rot="5189938" flipH="1">
              <a:off x="1075694" y="600540"/>
              <a:ext cx="158518" cy="321459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 rot="5189938" flipH="1">
              <a:off x="1081532" y="646460"/>
              <a:ext cx="200962" cy="262127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 rot="5189938" flipH="1">
              <a:off x="1082452" y="615733"/>
              <a:ext cx="224086" cy="289435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 rot="5189938" flipH="1">
              <a:off x="968070" y="852267"/>
              <a:ext cx="122236" cy="210705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 rot="5189938" flipH="1">
              <a:off x="831030" y="1000467"/>
              <a:ext cx="219750" cy="66254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 rot="5189938" flipH="1">
              <a:off x="977314" y="969310"/>
              <a:ext cx="175253" cy="174878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 rot="5189938" flipH="1">
              <a:off x="888760" y="778229"/>
              <a:ext cx="122844" cy="210097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 rot="5189938" flipH="1">
              <a:off x="752228" y="925730"/>
              <a:ext cx="219750" cy="66254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 rot="5189938" flipH="1">
              <a:off x="808199" y="703885"/>
              <a:ext cx="130831" cy="206370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 rot="5189938" flipH="1">
              <a:off x="661247" y="833924"/>
              <a:ext cx="216632" cy="63592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 rot="5189938" flipH="1">
              <a:off x="732579" y="623248"/>
              <a:ext cx="145283" cy="19967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 rot="5189938" flipH="1">
              <a:off x="581602" y="735825"/>
              <a:ext cx="212296" cy="65494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 rot="5189938" flipH="1">
              <a:off x="990798" y="949363"/>
              <a:ext cx="143990" cy="177008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 rot="5189938" flipH="1">
              <a:off x="991589" y="835964"/>
              <a:ext cx="71348" cy="212835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 rot="5189938" flipH="1">
              <a:off x="834083" y="995852"/>
              <a:ext cx="213893" cy="69601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 rot="5189938" flipH="1">
              <a:off x="913286" y="762828"/>
              <a:ext cx="74087" cy="212151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 rot="5189938" flipH="1">
              <a:off x="754694" y="921207"/>
              <a:ext cx="214578" cy="70134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 rot="5189938" flipH="1">
              <a:off x="831039" y="686558"/>
              <a:ext cx="84888" cy="208119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6"/>
            <p:cNvSpPr/>
            <p:nvPr/>
          </p:nvSpPr>
          <p:spPr>
            <a:xfrm rot="5189938" flipH="1">
              <a:off x="662401" y="831404"/>
              <a:ext cx="214578" cy="66559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6"/>
            <p:cNvSpPr/>
            <p:nvPr/>
          </p:nvSpPr>
          <p:spPr>
            <a:xfrm rot="5189938" flipH="1">
              <a:off x="755610" y="605151"/>
              <a:ext cx="99188" cy="201730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 rot="5189938" flipH="1">
              <a:off x="580993" y="733605"/>
              <a:ext cx="213893" cy="67395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 rot="5189938" flipH="1">
              <a:off x="631610" y="637488"/>
              <a:ext cx="454409" cy="360938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 rot="5189938" flipH="1">
              <a:off x="871339" y="726134"/>
              <a:ext cx="92418" cy="141941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 rot="5189938" flipH="1">
              <a:off x="851099" y="802812"/>
              <a:ext cx="289958" cy="33203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 rot="5189938" flipH="1">
              <a:off x="878722" y="721155"/>
              <a:ext cx="26546" cy="27917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 rot="1106660">
              <a:off x="7613262" y="764671"/>
              <a:ext cx="88017" cy="73741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 rot="1106660">
              <a:off x="7613555" y="762125"/>
              <a:ext cx="80634" cy="75874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 rot="1106660">
              <a:off x="7642030" y="801244"/>
              <a:ext cx="33796" cy="27725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 rot="1106660">
              <a:off x="7753665" y="808291"/>
              <a:ext cx="78419" cy="78416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 rot="1106660">
              <a:off x="7747437" y="807443"/>
              <a:ext cx="91134" cy="80631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 rot="1106660">
              <a:off x="7780259" y="852551"/>
              <a:ext cx="31089" cy="26002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 rot="1106660">
              <a:off x="7699123" y="565099"/>
              <a:ext cx="231485" cy="259201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 rot="1106660">
              <a:off x="7746716" y="659365"/>
              <a:ext cx="65213" cy="161180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 rot="1106660">
              <a:off x="8158677" y="744631"/>
              <a:ext cx="375609" cy="268552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 rot="1106660">
              <a:off x="8129949" y="771183"/>
              <a:ext cx="380203" cy="191940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 rot="1106660">
              <a:off x="8203287" y="824302"/>
              <a:ext cx="306787" cy="224094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 rot="1106660">
              <a:off x="8181368" y="747974"/>
              <a:ext cx="355102" cy="270766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 rot="1106660">
              <a:off x="7994340" y="951220"/>
              <a:ext cx="138546" cy="227867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 rot="1106660">
              <a:off x="8096344" y="995056"/>
              <a:ext cx="243871" cy="10146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 rot="1106660">
              <a:off x="8089754" y="1053031"/>
              <a:ext cx="157413" cy="215317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 rot="1106660">
              <a:off x="7967943" y="837488"/>
              <a:ext cx="138793" cy="227867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 rot="1106660">
              <a:off x="8069636" y="880715"/>
              <a:ext cx="244117" cy="101958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 rot="1106660">
              <a:off x="7948368" y="725046"/>
              <a:ext cx="136988" cy="229671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 rot="1106660">
              <a:off x="8028104" y="756651"/>
              <a:ext cx="242395" cy="84978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 rot="1106660">
              <a:off x="7920397" y="620107"/>
              <a:ext cx="133297" cy="227621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 rot="1106660">
              <a:off x="7978660" y="634617"/>
              <a:ext cx="238621" cy="7423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 rot="1106660">
              <a:off x="7957080" y="814281"/>
              <a:ext cx="81290" cy="142888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 rot="1106660">
              <a:off x="7944886" y="852957"/>
              <a:ext cx="333201" cy="396840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 rot="1106660">
              <a:off x="7938790" y="821194"/>
              <a:ext cx="35190" cy="22803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 rot="1106660">
              <a:off x="8094801" y="1044175"/>
              <a:ext cx="108360" cy="217614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 rot="1106660">
              <a:off x="8030379" y="950966"/>
              <a:ext cx="72513" cy="22917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 rot="1106660">
              <a:off x="8096827" y="990279"/>
              <a:ext cx="219017" cy="104090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 rot="1106660">
              <a:off x="8001512" y="838183"/>
              <a:ext cx="75466" cy="230082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 rot="1106660">
              <a:off x="8070114" y="876211"/>
              <a:ext cx="218935" cy="104008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 rot="1106660">
              <a:off x="7974709" y="723262"/>
              <a:ext cx="73334" cy="231394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 rot="1106660">
              <a:off x="8028419" y="752495"/>
              <a:ext cx="225579" cy="88670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 rot="1106660">
              <a:off x="7935994" y="615979"/>
              <a:ext cx="76943" cy="230164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 rot="1106660">
              <a:off x="7977010" y="630975"/>
              <a:ext cx="230665" cy="76120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 rot="1106660">
              <a:off x="7867736" y="599945"/>
              <a:ext cx="402269" cy="483787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 rot="-3603133">
              <a:off x="8210019" y="4081162"/>
              <a:ext cx="323633" cy="271347"/>
            </a:xfrm>
            <a:custGeom>
              <a:avLst/>
              <a:gdLst/>
              <a:ahLst/>
              <a:cxnLst/>
              <a:rect l="l" t="t" r="r" b="b"/>
              <a:pathLst>
                <a:path w="3571" h="2994" extrusionOk="0">
                  <a:moveTo>
                    <a:pt x="3388" y="1"/>
                  </a:moveTo>
                  <a:cubicBezTo>
                    <a:pt x="2872" y="1"/>
                    <a:pt x="1224" y="57"/>
                    <a:pt x="670" y="762"/>
                  </a:cubicBezTo>
                  <a:cubicBezTo>
                    <a:pt x="1" y="1601"/>
                    <a:pt x="438" y="2207"/>
                    <a:pt x="679" y="2475"/>
                  </a:cubicBezTo>
                  <a:cubicBezTo>
                    <a:pt x="679" y="2475"/>
                    <a:pt x="1149" y="2993"/>
                    <a:pt x="1755" y="2993"/>
                  </a:cubicBezTo>
                  <a:cubicBezTo>
                    <a:pt x="1890" y="2993"/>
                    <a:pt x="2033" y="2967"/>
                    <a:pt x="2178" y="2904"/>
                  </a:cubicBezTo>
                  <a:cubicBezTo>
                    <a:pt x="2973" y="2555"/>
                    <a:pt x="3571" y="833"/>
                    <a:pt x="3544" y="3"/>
                  </a:cubicBezTo>
                  <a:cubicBezTo>
                    <a:pt x="3544" y="3"/>
                    <a:pt x="3487" y="1"/>
                    <a:pt x="33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 rot="1365070">
              <a:off x="7855948" y="4289965"/>
              <a:ext cx="453612" cy="300440"/>
            </a:xfrm>
            <a:custGeom>
              <a:avLst/>
              <a:gdLst/>
              <a:ahLst/>
              <a:cxnLst/>
              <a:rect l="l" t="t" r="r" b="b"/>
              <a:pathLst>
                <a:path w="5005" h="3315" extrusionOk="0">
                  <a:moveTo>
                    <a:pt x="3133" y="1"/>
                  </a:moveTo>
                  <a:cubicBezTo>
                    <a:pt x="3086" y="1"/>
                    <a:pt x="3041" y="10"/>
                    <a:pt x="2999" y="30"/>
                  </a:cubicBezTo>
                  <a:cubicBezTo>
                    <a:pt x="2651" y="190"/>
                    <a:pt x="2741" y="458"/>
                    <a:pt x="2741" y="458"/>
                  </a:cubicBezTo>
                  <a:cubicBezTo>
                    <a:pt x="2741" y="458"/>
                    <a:pt x="2316" y="210"/>
                    <a:pt x="1958" y="210"/>
                  </a:cubicBezTo>
                  <a:cubicBezTo>
                    <a:pt x="1832" y="210"/>
                    <a:pt x="1713" y="241"/>
                    <a:pt x="1625" y="324"/>
                  </a:cubicBezTo>
                  <a:cubicBezTo>
                    <a:pt x="1286" y="637"/>
                    <a:pt x="1803" y="896"/>
                    <a:pt x="1803" y="896"/>
                  </a:cubicBezTo>
                  <a:cubicBezTo>
                    <a:pt x="1803" y="896"/>
                    <a:pt x="1673" y="875"/>
                    <a:pt x="1507" y="875"/>
                  </a:cubicBezTo>
                  <a:cubicBezTo>
                    <a:pt x="1237" y="875"/>
                    <a:pt x="875" y="930"/>
                    <a:pt x="831" y="1217"/>
                  </a:cubicBezTo>
                  <a:cubicBezTo>
                    <a:pt x="759" y="1690"/>
                    <a:pt x="1295" y="1734"/>
                    <a:pt x="1295" y="1734"/>
                  </a:cubicBezTo>
                  <a:cubicBezTo>
                    <a:pt x="72" y="1877"/>
                    <a:pt x="1" y="2930"/>
                    <a:pt x="643" y="3127"/>
                  </a:cubicBezTo>
                  <a:cubicBezTo>
                    <a:pt x="733" y="3154"/>
                    <a:pt x="822" y="3166"/>
                    <a:pt x="909" y="3166"/>
                  </a:cubicBezTo>
                  <a:cubicBezTo>
                    <a:pt x="1448" y="3166"/>
                    <a:pt x="1910" y="2716"/>
                    <a:pt x="1911" y="2716"/>
                  </a:cubicBezTo>
                  <a:lnTo>
                    <a:pt x="1911" y="2716"/>
                  </a:lnTo>
                  <a:cubicBezTo>
                    <a:pt x="1911" y="2716"/>
                    <a:pt x="1821" y="3216"/>
                    <a:pt x="2241" y="3305"/>
                  </a:cubicBezTo>
                  <a:cubicBezTo>
                    <a:pt x="2270" y="3311"/>
                    <a:pt x="2297" y="3314"/>
                    <a:pt x="2325" y="3314"/>
                  </a:cubicBezTo>
                  <a:cubicBezTo>
                    <a:pt x="2693" y="3314"/>
                    <a:pt x="2910" y="2788"/>
                    <a:pt x="2910" y="2788"/>
                  </a:cubicBezTo>
                  <a:cubicBezTo>
                    <a:pt x="2910" y="2788"/>
                    <a:pt x="3104" y="3169"/>
                    <a:pt x="3399" y="3169"/>
                  </a:cubicBezTo>
                  <a:cubicBezTo>
                    <a:pt x="3484" y="3169"/>
                    <a:pt x="3578" y="3137"/>
                    <a:pt x="3678" y="3055"/>
                  </a:cubicBezTo>
                  <a:cubicBezTo>
                    <a:pt x="4124" y="2689"/>
                    <a:pt x="3847" y="2074"/>
                    <a:pt x="3847" y="2074"/>
                  </a:cubicBezTo>
                  <a:lnTo>
                    <a:pt x="3847" y="2074"/>
                  </a:lnTo>
                  <a:cubicBezTo>
                    <a:pt x="3847" y="2074"/>
                    <a:pt x="3976" y="2225"/>
                    <a:pt x="4171" y="2225"/>
                  </a:cubicBezTo>
                  <a:cubicBezTo>
                    <a:pt x="4276" y="2225"/>
                    <a:pt x="4400" y="2181"/>
                    <a:pt x="4534" y="2047"/>
                  </a:cubicBezTo>
                  <a:cubicBezTo>
                    <a:pt x="4847" y="1743"/>
                    <a:pt x="4651" y="1297"/>
                    <a:pt x="4651" y="1297"/>
                  </a:cubicBezTo>
                  <a:lnTo>
                    <a:pt x="4651" y="1297"/>
                  </a:lnTo>
                  <a:cubicBezTo>
                    <a:pt x="4703" y="1329"/>
                    <a:pt x="4745" y="1342"/>
                    <a:pt x="4778" y="1342"/>
                  </a:cubicBezTo>
                  <a:cubicBezTo>
                    <a:pt x="5005" y="1342"/>
                    <a:pt x="4793" y="681"/>
                    <a:pt x="4793" y="681"/>
                  </a:cubicBezTo>
                  <a:cubicBezTo>
                    <a:pt x="4793" y="681"/>
                    <a:pt x="4279" y="152"/>
                    <a:pt x="4046" y="152"/>
                  </a:cubicBezTo>
                  <a:cubicBezTo>
                    <a:pt x="4021" y="152"/>
                    <a:pt x="3999" y="158"/>
                    <a:pt x="3981" y="173"/>
                  </a:cubicBezTo>
                  <a:cubicBezTo>
                    <a:pt x="3874" y="244"/>
                    <a:pt x="3847" y="387"/>
                    <a:pt x="3928" y="485"/>
                  </a:cubicBezTo>
                  <a:cubicBezTo>
                    <a:pt x="3928" y="485"/>
                    <a:pt x="3478" y="1"/>
                    <a:pt x="3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 rot="1365070">
              <a:off x="7865275" y="4373584"/>
              <a:ext cx="326002" cy="208813"/>
            </a:xfrm>
            <a:custGeom>
              <a:avLst/>
              <a:gdLst/>
              <a:ahLst/>
              <a:cxnLst/>
              <a:rect l="l" t="t" r="r" b="b"/>
              <a:pathLst>
                <a:path w="3597" h="2304" extrusionOk="0">
                  <a:moveTo>
                    <a:pt x="884" y="590"/>
                  </a:moveTo>
                  <a:cubicBezTo>
                    <a:pt x="919" y="608"/>
                    <a:pt x="955" y="608"/>
                    <a:pt x="1000" y="616"/>
                  </a:cubicBezTo>
                  <a:cubicBezTo>
                    <a:pt x="919" y="625"/>
                    <a:pt x="848" y="634"/>
                    <a:pt x="777" y="652"/>
                  </a:cubicBezTo>
                  <a:cubicBezTo>
                    <a:pt x="411" y="893"/>
                    <a:pt x="143" y="1259"/>
                    <a:pt x="18" y="1679"/>
                  </a:cubicBezTo>
                  <a:cubicBezTo>
                    <a:pt x="18" y="1696"/>
                    <a:pt x="9" y="1714"/>
                    <a:pt x="0" y="1723"/>
                  </a:cubicBezTo>
                  <a:cubicBezTo>
                    <a:pt x="71" y="1866"/>
                    <a:pt x="196" y="1964"/>
                    <a:pt x="348" y="2009"/>
                  </a:cubicBezTo>
                  <a:cubicBezTo>
                    <a:pt x="982" y="2205"/>
                    <a:pt x="1615" y="1598"/>
                    <a:pt x="1615" y="1598"/>
                  </a:cubicBezTo>
                  <a:cubicBezTo>
                    <a:pt x="1615" y="1598"/>
                    <a:pt x="1517" y="2098"/>
                    <a:pt x="1937" y="2187"/>
                  </a:cubicBezTo>
                  <a:cubicBezTo>
                    <a:pt x="2356" y="2277"/>
                    <a:pt x="2606" y="1670"/>
                    <a:pt x="2606" y="1670"/>
                  </a:cubicBezTo>
                  <a:cubicBezTo>
                    <a:pt x="2606" y="1670"/>
                    <a:pt x="2927" y="2303"/>
                    <a:pt x="3374" y="1937"/>
                  </a:cubicBezTo>
                  <a:cubicBezTo>
                    <a:pt x="3481" y="1848"/>
                    <a:pt x="3561" y="1732"/>
                    <a:pt x="3597" y="1598"/>
                  </a:cubicBezTo>
                  <a:cubicBezTo>
                    <a:pt x="3213" y="483"/>
                    <a:pt x="1901" y="1"/>
                    <a:pt x="884" y="59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 rot="1365070">
              <a:off x="7875100" y="4290364"/>
              <a:ext cx="425607" cy="302978"/>
            </a:xfrm>
            <a:custGeom>
              <a:avLst/>
              <a:gdLst/>
              <a:ahLst/>
              <a:cxnLst/>
              <a:rect l="l" t="t" r="r" b="b"/>
              <a:pathLst>
                <a:path w="4696" h="3343" extrusionOk="0">
                  <a:moveTo>
                    <a:pt x="1697" y="2735"/>
                  </a:moveTo>
                  <a:lnTo>
                    <a:pt x="1697" y="2735"/>
                  </a:lnTo>
                  <a:cubicBezTo>
                    <a:pt x="1697" y="2735"/>
                    <a:pt x="1697" y="2735"/>
                    <a:pt x="1697" y="2735"/>
                  </a:cubicBezTo>
                  <a:lnTo>
                    <a:pt x="1697" y="2735"/>
                  </a:lnTo>
                  <a:cubicBezTo>
                    <a:pt x="1697" y="2735"/>
                    <a:pt x="1697" y="2735"/>
                    <a:pt x="1697" y="2735"/>
                  </a:cubicBezTo>
                  <a:close/>
                  <a:moveTo>
                    <a:pt x="1695" y="2737"/>
                  </a:moveTo>
                  <a:lnTo>
                    <a:pt x="1695" y="2737"/>
                  </a:lnTo>
                  <a:cubicBezTo>
                    <a:pt x="1481" y="2941"/>
                    <a:pt x="1214" y="3083"/>
                    <a:pt x="920" y="3164"/>
                  </a:cubicBezTo>
                  <a:cubicBezTo>
                    <a:pt x="1205" y="3092"/>
                    <a:pt x="1481" y="2941"/>
                    <a:pt x="1695" y="2737"/>
                  </a:cubicBezTo>
                  <a:close/>
                  <a:moveTo>
                    <a:pt x="2898" y="1"/>
                  </a:moveTo>
                  <a:cubicBezTo>
                    <a:pt x="2878" y="1"/>
                    <a:pt x="2858" y="2"/>
                    <a:pt x="2839" y="4"/>
                  </a:cubicBezTo>
                  <a:cubicBezTo>
                    <a:pt x="2776" y="22"/>
                    <a:pt x="2705" y="58"/>
                    <a:pt x="2652" y="102"/>
                  </a:cubicBezTo>
                  <a:cubicBezTo>
                    <a:pt x="2540" y="182"/>
                    <a:pt x="2479" y="311"/>
                    <a:pt x="2498" y="439"/>
                  </a:cubicBezTo>
                  <a:lnTo>
                    <a:pt x="2498" y="439"/>
                  </a:lnTo>
                  <a:cubicBezTo>
                    <a:pt x="2367" y="368"/>
                    <a:pt x="2236" y="313"/>
                    <a:pt x="2089" y="272"/>
                  </a:cubicBezTo>
                  <a:cubicBezTo>
                    <a:pt x="1984" y="235"/>
                    <a:pt x="1875" y="215"/>
                    <a:pt x="1762" y="215"/>
                  </a:cubicBezTo>
                  <a:cubicBezTo>
                    <a:pt x="1711" y="215"/>
                    <a:pt x="1660" y="219"/>
                    <a:pt x="1607" y="227"/>
                  </a:cubicBezTo>
                  <a:cubicBezTo>
                    <a:pt x="1527" y="245"/>
                    <a:pt x="1447" y="281"/>
                    <a:pt x="1384" y="343"/>
                  </a:cubicBezTo>
                  <a:cubicBezTo>
                    <a:pt x="1322" y="397"/>
                    <a:pt x="1286" y="477"/>
                    <a:pt x="1277" y="566"/>
                  </a:cubicBezTo>
                  <a:cubicBezTo>
                    <a:pt x="1277" y="647"/>
                    <a:pt x="1313" y="727"/>
                    <a:pt x="1384" y="790"/>
                  </a:cubicBezTo>
                  <a:cubicBezTo>
                    <a:pt x="1417" y="822"/>
                    <a:pt x="1453" y="855"/>
                    <a:pt x="1495" y="884"/>
                  </a:cubicBezTo>
                  <a:lnTo>
                    <a:pt x="1495" y="884"/>
                  </a:lnTo>
                  <a:cubicBezTo>
                    <a:pt x="1438" y="878"/>
                    <a:pt x="1381" y="875"/>
                    <a:pt x="1324" y="875"/>
                  </a:cubicBezTo>
                  <a:cubicBezTo>
                    <a:pt x="1252" y="875"/>
                    <a:pt x="1180" y="880"/>
                    <a:pt x="1107" y="888"/>
                  </a:cubicBezTo>
                  <a:cubicBezTo>
                    <a:pt x="1027" y="897"/>
                    <a:pt x="947" y="915"/>
                    <a:pt x="875" y="941"/>
                  </a:cubicBezTo>
                  <a:cubicBezTo>
                    <a:pt x="795" y="968"/>
                    <a:pt x="724" y="1013"/>
                    <a:pt x="670" y="1075"/>
                  </a:cubicBezTo>
                  <a:cubicBezTo>
                    <a:pt x="572" y="1218"/>
                    <a:pt x="572" y="1405"/>
                    <a:pt x="661" y="1548"/>
                  </a:cubicBezTo>
                  <a:cubicBezTo>
                    <a:pt x="735" y="1648"/>
                    <a:pt x="843" y="1719"/>
                    <a:pt x="961" y="1751"/>
                  </a:cubicBezTo>
                  <a:lnTo>
                    <a:pt x="961" y="1751"/>
                  </a:lnTo>
                  <a:cubicBezTo>
                    <a:pt x="702" y="1797"/>
                    <a:pt x="461" y="1913"/>
                    <a:pt x="260" y="2084"/>
                  </a:cubicBezTo>
                  <a:cubicBezTo>
                    <a:pt x="144" y="2191"/>
                    <a:pt x="72" y="2325"/>
                    <a:pt x="37" y="2476"/>
                  </a:cubicBezTo>
                  <a:cubicBezTo>
                    <a:pt x="1" y="2619"/>
                    <a:pt x="28" y="2780"/>
                    <a:pt x="108" y="2914"/>
                  </a:cubicBezTo>
                  <a:cubicBezTo>
                    <a:pt x="188" y="3039"/>
                    <a:pt x="322" y="3137"/>
                    <a:pt x="474" y="3164"/>
                  </a:cubicBezTo>
                  <a:cubicBezTo>
                    <a:pt x="545" y="3181"/>
                    <a:pt x="619" y="3190"/>
                    <a:pt x="694" y="3190"/>
                  </a:cubicBezTo>
                  <a:cubicBezTo>
                    <a:pt x="768" y="3190"/>
                    <a:pt x="844" y="3181"/>
                    <a:pt x="920" y="3164"/>
                  </a:cubicBezTo>
                  <a:lnTo>
                    <a:pt x="920" y="3164"/>
                  </a:lnTo>
                  <a:cubicBezTo>
                    <a:pt x="854" y="3176"/>
                    <a:pt x="786" y="3183"/>
                    <a:pt x="716" y="3183"/>
                  </a:cubicBezTo>
                  <a:cubicBezTo>
                    <a:pt x="636" y="3183"/>
                    <a:pt x="555" y="3174"/>
                    <a:pt x="474" y="3155"/>
                  </a:cubicBezTo>
                  <a:cubicBezTo>
                    <a:pt x="331" y="3119"/>
                    <a:pt x="206" y="3030"/>
                    <a:pt x="126" y="2905"/>
                  </a:cubicBezTo>
                  <a:cubicBezTo>
                    <a:pt x="45" y="2780"/>
                    <a:pt x="28" y="2628"/>
                    <a:pt x="63" y="2485"/>
                  </a:cubicBezTo>
                  <a:cubicBezTo>
                    <a:pt x="99" y="2343"/>
                    <a:pt x="179" y="2209"/>
                    <a:pt x="286" y="2110"/>
                  </a:cubicBezTo>
                  <a:cubicBezTo>
                    <a:pt x="510" y="1914"/>
                    <a:pt x="795" y="1798"/>
                    <a:pt x="1090" y="1771"/>
                  </a:cubicBezTo>
                  <a:lnTo>
                    <a:pt x="1224" y="1762"/>
                  </a:lnTo>
                  <a:lnTo>
                    <a:pt x="1090" y="1745"/>
                  </a:lnTo>
                  <a:cubicBezTo>
                    <a:pt x="1087" y="1744"/>
                    <a:pt x="1084" y="1744"/>
                    <a:pt x="1081" y="1743"/>
                  </a:cubicBezTo>
                  <a:lnTo>
                    <a:pt x="1081" y="1743"/>
                  </a:lnTo>
                  <a:lnTo>
                    <a:pt x="1081" y="1736"/>
                  </a:lnTo>
                  <a:cubicBezTo>
                    <a:pt x="1071" y="1737"/>
                    <a:pt x="1060" y="1738"/>
                    <a:pt x="1050" y="1739"/>
                  </a:cubicBezTo>
                  <a:lnTo>
                    <a:pt x="1050" y="1739"/>
                  </a:lnTo>
                  <a:cubicBezTo>
                    <a:pt x="913" y="1714"/>
                    <a:pt x="787" y="1644"/>
                    <a:pt x="697" y="1530"/>
                  </a:cubicBezTo>
                  <a:cubicBezTo>
                    <a:pt x="617" y="1396"/>
                    <a:pt x="617" y="1227"/>
                    <a:pt x="706" y="1102"/>
                  </a:cubicBezTo>
                  <a:cubicBezTo>
                    <a:pt x="759" y="1048"/>
                    <a:pt x="822" y="1004"/>
                    <a:pt x="893" y="977"/>
                  </a:cubicBezTo>
                  <a:cubicBezTo>
                    <a:pt x="965" y="950"/>
                    <a:pt x="1036" y="932"/>
                    <a:pt x="1116" y="923"/>
                  </a:cubicBezTo>
                  <a:cubicBezTo>
                    <a:pt x="1178" y="917"/>
                    <a:pt x="1238" y="914"/>
                    <a:pt x="1298" y="914"/>
                  </a:cubicBezTo>
                  <a:cubicBezTo>
                    <a:pt x="1390" y="914"/>
                    <a:pt x="1483" y="921"/>
                    <a:pt x="1578" y="931"/>
                  </a:cubicBezTo>
                  <a:lnTo>
                    <a:pt x="1578" y="931"/>
                  </a:lnTo>
                  <a:cubicBezTo>
                    <a:pt x="1579" y="932"/>
                    <a:pt x="1580" y="932"/>
                    <a:pt x="1581" y="932"/>
                  </a:cubicBezTo>
                  <a:lnTo>
                    <a:pt x="1581" y="931"/>
                  </a:lnTo>
                  <a:lnTo>
                    <a:pt x="1581" y="931"/>
                  </a:lnTo>
                  <a:cubicBezTo>
                    <a:pt x="1584" y="932"/>
                    <a:pt x="1587" y="932"/>
                    <a:pt x="1589" y="932"/>
                  </a:cubicBezTo>
                  <a:lnTo>
                    <a:pt x="1697" y="950"/>
                  </a:lnTo>
                  <a:lnTo>
                    <a:pt x="1598" y="897"/>
                  </a:lnTo>
                  <a:cubicBezTo>
                    <a:pt x="1527" y="861"/>
                    <a:pt x="1464" y="816"/>
                    <a:pt x="1411" y="763"/>
                  </a:cubicBezTo>
                  <a:cubicBezTo>
                    <a:pt x="1357" y="709"/>
                    <a:pt x="1322" y="638"/>
                    <a:pt x="1322" y="566"/>
                  </a:cubicBezTo>
                  <a:cubicBezTo>
                    <a:pt x="1331" y="486"/>
                    <a:pt x="1366" y="424"/>
                    <a:pt x="1420" y="370"/>
                  </a:cubicBezTo>
                  <a:cubicBezTo>
                    <a:pt x="1473" y="317"/>
                    <a:pt x="1545" y="281"/>
                    <a:pt x="1625" y="272"/>
                  </a:cubicBezTo>
                  <a:cubicBezTo>
                    <a:pt x="1672" y="264"/>
                    <a:pt x="1720" y="260"/>
                    <a:pt x="1768" y="260"/>
                  </a:cubicBezTo>
                  <a:cubicBezTo>
                    <a:pt x="1875" y="260"/>
                    <a:pt x="1982" y="280"/>
                    <a:pt x="2080" y="317"/>
                  </a:cubicBezTo>
                  <a:cubicBezTo>
                    <a:pt x="2232" y="361"/>
                    <a:pt x="2375" y="424"/>
                    <a:pt x="2518" y="495"/>
                  </a:cubicBezTo>
                  <a:lnTo>
                    <a:pt x="2571" y="531"/>
                  </a:lnTo>
                  <a:lnTo>
                    <a:pt x="2553" y="468"/>
                  </a:lnTo>
                  <a:cubicBezTo>
                    <a:pt x="2518" y="343"/>
                    <a:pt x="2571" y="209"/>
                    <a:pt x="2678" y="138"/>
                  </a:cubicBezTo>
                  <a:cubicBezTo>
                    <a:pt x="2732" y="93"/>
                    <a:pt x="2794" y="67"/>
                    <a:pt x="2857" y="49"/>
                  </a:cubicBezTo>
                  <a:cubicBezTo>
                    <a:pt x="2874" y="46"/>
                    <a:pt x="2890" y="45"/>
                    <a:pt x="2907" y="45"/>
                  </a:cubicBezTo>
                  <a:cubicBezTo>
                    <a:pt x="2953" y="45"/>
                    <a:pt x="2998" y="54"/>
                    <a:pt x="3044" y="67"/>
                  </a:cubicBezTo>
                  <a:cubicBezTo>
                    <a:pt x="3169" y="111"/>
                    <a:pt x="3285" y="174"/>
                    <a:pt x="3392" y="254"/>
                  </a:cubicBezTo>
                  <a:cubicBezTo>
                    <a:pt x="3491" y="328"/>
                    <a:pt x="3590" y="410"/>
                    <a:pt x="3682" y="500"/>
                  </a:cubicBezTo>
                  <a:lnTo>
                    <a:pt x="3682" y="500"/>
                  </a:lnTo>
                  <a:cubicBezTo>
                    <a:pt x="3686" y="507"/>
                    <a:pt x="3691" y="515"/>
                    <a:pt x="3696" y="522"/>
                  </a:cubicBezTo>
                  <a:lnTo>
                    <a:pt x="3701" y="518"/>
                  </a:lnTo>
                  <a:lnTo>
                    <a:pt x="3701" y="518"/>
                  </a:lnTo>
                  <a:cubicBezTo>
                    <a:pt x="3702" y="519"/>
                    <a:pt x="3703" y="521"/>
                    <a:pt x="3705" y="522"/>
                  </a:cubicBezTo>
                  <a:lnTo>
                    <a:pt x="3740" y="486"/>
                  </a:lnTo>
                  <a:cubicBezTo>
                    <a:pt x="3705" y="441"/>
                    <a:pt x="3687" y="397"/>
                    <a:pt x="3696" y="343"/>
                  </a:cubicBezTo>
                  <a:cubicBezTo>
                    <a:pt x="3696" y="290"/>
                    <a:pt x="3723" y="245"/>
                    <a:pt x="3767" y="218"/>
                  </a:cubicBezTo>
                  <a:cubicBezTo>
                    <a:pt x="3785" y="201"/>
                    <a:pt x="3807" y="194"/>
                    <a:pt x="3831" y="194"/>
                  </a:cubicBezTo>
                  <a:cubicBezTo>
                    <a:pt x="3854" y="194"/>
                    <a:pt x="3879" y="201"/>
                    <a:pt x="3901" y="209"/>
                  </a:cubicBezTo>
                  <a:cubicBezTo>
                    <a:pt x="3955" y="227"/>
                    <a:pt x="3999" y="254"/>
                    <a:pt x="4053" y="281"/>
                  </a:cubicBezTo>
                  <a:cubicBezTo>
                    <a:pt x="4237" y="403"/>
                    <a:pt x="4403" y="543"/>
                    <a:pt x="4561" y="700"/>
                  </a:cubicBezTo>
                  <a:lnTo>
                    <a:pt x="4561" y="700"/>
                  </a:lnTo>
                  <a:cubicBezTo>
                    <a:pt x="4606" y="843"/>
                    <a:pt x="4633" y="977"/>
                    <a:pt x="4651" y="1120"/>
                  </a:cubicBezTo>
                  <a:cubicBezTo>
                    <a:pt x="4660" y="1191"/>
                    <a:pt x="4651" y="1254"/>
                    <a:pt x="4615" y="1316"/>
                  </a:cubicBezTo>
                  <a:cubicBezTo>
                    <a:pt x="4602" y="1336"/>
                    <a:pt x="4584" y="1343"/>
                    <a:pt x="4563" y="1343"/>
                  </a:cubicBezTo>
                  <a:cubicBezTo>
                    <a:pt x="4528" y="1343"/>
                    <a:pt x="4485" y="1321"/>
                    <a:pt x="4445" y="1298"/>
                  </a:cubicBezTo>
                  <a:lnTo>
                    <a:pt x="4392" y="1272"/>
                  </a:lnTo>
                  <a:lnTo>
                    <a:pt x="4419" y="1325"/>
                  </a:lnTo>
                  <a:cubicBezTo>
                    <a:pt x="4419" y="1327"/>
                    <a:pt x="4420" y="1329"/>
                    <a:pt x="4421" y="1332"/>
                  </a:cubicBezTo>
                  <a:lnTo>
                    <a:pt x="4421" y="1332"/>
                  </a:lnTo>
                  <a:lnTo>
                    <a:pt x="4419" y="1334"/>
                  </a:lnTo>
                  <a:cubicBezTo>
                    <a:pt x="4420" y="1335"/>
                    <a:pt x="4421" y="1335"/>
                    <a:pt x="4422" y="1336"/>
                  </a:cubicBezTo>
                  <a:lnTo>
                    <a:pt x="4422" y="1336"/>
                  </a:lnTo>
                  <a:cubicBezTo>
                    <a:pt x="4465" y="1457"/>
                    <a:pt x="4490" y="1579"/>
                    <a:pt x="4472" y="1709"/>
                  </a:cubicBezTo>
                  <a:cubicBezTo>
                    <a:pt x="4463" y="1834"/>
                    <a:pt x="4410" y="1959"/>
                    <a:pt x="4312" y="2048"/>
                  </a:cubicBezTo>
                  <a:cubicBezTo>
                    <a:pt x="4231" y="2146"/>
                    <a:pt x="4106" y="2209"/>
                    <a:pt x="3981" y="2226"/>
                  </a:cubicBezTo>
                  <a:cubicBezTo>
                    <a:pt x="3972" y="2227"/>
                    <a:pt x="3962" y="2227"/>
                    <a:pt x="3953" y="2227"/>
                  </a:cubicBezTo>
                  <a:cubicBezTo>
                    <a:pt x="3830" y="2227"/>
                    <a:pt x="3717" y="2175"/>
                    <a:pt x="3642" y="2084"/>
                  </a:cubicBezTo>
                  <a:lnTo>
                    <a:pt x="3642" y="2084"/>
                  </a:lnTo>
                  <a:cubicBezTo>
                    <a:pt x="3642" y="2084"/>
                    <a:pt x="3642" y="2084"/>
                    <a:pt x="3642" y="2084"/>
                  </a:cubicBezTo>
                  <a:lnTo>
                    <a:pt x="3580" y="2021"/>
                  </a:lnTo>
                  <a:lnTo>
                    <a:pt x="3615" y="2102"/>
                  </a:lnTo>
                  <a:cubicBezTo>
                    <a:pt x="3616" y="2104"/>
                    <a:pt x="3617" y="2106"/>
                    <a:pt x="3618" y="2108"/>
                  </a:cubicBezTo>
                  <a:lnTo>
                    <a:pt x="3618" y="2108"/>
                  </a:lnTo>
                  <a:lnTo>
                    <a:pt x="3615" y="2110"/>
                  </a:lnTo>
                  <a:cubicBezTo>
                    <a:pt x="3618" y="2113"/>
                    <a:pt x="3620" y="2115"/>
                    <a:pt x="3622" y="2117"/>
                  </a:cubicBezTo>
                  <a:lnTo>
                    <a:pt x="3622" y="2117"/>
                  </a:lnTo>
                  <a:cubicBezTo>
                    <a:pt x="3680" y="2265"/>
                    <a:pt x="3704" y="2428"/>
                    <a:pt x="3696" y="2583"/>
                  </a:cubicBezTo>
                  <a:cubicBezTo>
                    <a:pt x="3687" y="2753"/>
                    <a:pt x="3615" y="2914"/>
                    <a:pt x="3490" y="3021"/>
                  </a:cubicBezTo>
                  <a:cubicBezTo>
                    <a:pt x="3437" y="3083"/>
                    <a:pt x="3366" y="3128"/>
                    <a:pt x="3285" y="3155"/>
                  </a:cubicBezTo>
                  <a:cubicBezTo>
                    <a:pt x="3248" y="3167"/>
                    <a:pt x="3211" y="3174"/>
                    <a:pt x="3173" y="3174"/>
                  </a:cubicBezTo>
                  <a:cubicBezTo>
                    <a:pt x="3130" y="3174"/>
                    <a:pt x="3087" y="3165"/>
                    <a:pt x="3044" y="3146"/>
                  </a:cubicBezTo>
                  <a:cubicBezTo>
                    <a:pt x="2892" y="3065"/>
                    <a:pt x="2776" y="2949"/>
                    <a:pt x="2696" y="2798"/>
                  </a:cubicBezTo>
                  <a:lnTo>
                    <a:pt x="2687" y="2780"/>
                  </a:lnTo>
                  <a:lnTo>
                    <a:pt x="2678" y="2798"/>
                  </a:lnTo>
                  <a:cubicBezTo>
                    <a:pt x="2625" y="2932"/>
                    <a:pt x="2553" y="3048"/>
                    <a:pt x="2455" y="3146"/>
                  </a:cubicBezTo>
                  <a:cubicBezTo>
                    <a:pt x="2411" y="3199"/>
                    <a:pt x="2357" y="3244"/>
                    <a:pt x="2295" y="3280"/>
                  </a:cubicBezTo>
                  <a:cubicBezTo>
                    <a:pt x="2241" y="3306"/>
                    <a:pt x="2170" y="3324"/>
                    <a:pt x="2098" y="3333"/>
                  </a:cubicBezTo>
                  <a:cubicBezTo>
                    <a:pt x="1964" y="3333"/>
                    <a:pt x="1830" y="3262"/>
                    <a:pt x="1759" y="3137"/>
                  </a:cubicBezTo>
                  <a:cubicBezTo>
                    <a:pt x="1697" y="3012"/>
                    <a:pt x="1670" y="2878"/>
                    <a:pt x="1697" y="2735"/>
                  </a:cubicBezTo>
                  <a:lnTo>
                    <a:pt x="1697" y="2735"/>
                  </a:lnTo>
                  <a:cubicBezTo>
                    <a:pt x="1670" y="2878"/>
                    <a:pt x="1688" y="3021"/>
                    <a:pt x="1750" y="3146"/>
                  </a:cubicBezTo>
                  <a:cubicBezTo>
                    <a:pt x="1830" y="3262"/>
                    <a:pt x="1955" y="3342"/>
                    <a:pt x="2098" y="3342"/>
                  </a:cubicBezTo>
                  <a:cubicBezTo>
                    <a:pt x="2170" y="3342"/>
                    <a:pt x="2241" y="3324"/>
                    <a:pt x="2303" y="3289"/>
                  </a:cubicBezTo>
                  <a:cubicBezTo>
                    <a:pt x="2366" y="3253"/>
                    <a:pt x="2419" y="3208"/>
                    <a:pt x="2464" y="3164"/>
                  </a:cubicBezTo>
                  <a:cubicBezTo>
                    <a:pt x="2557" y="3062"/>
                    <a:pt x="2634" y="2952"/>
                    <a:pt x="2688" y="2827"/>
                  </a:cubicBezTo>
                  <a:lnTo>
                    <a:pt x="2688" y="2827"/>
                  </a:lnTo>
                  <a:cubicBezTo>
                    <a:pt x="2761" y="2978"/>
                    <a:pt x="2890" y="3096"/>
                    <a:pt x="3035" y="3173"/>
                  </a:cubicBezTo>
                  <a:cubicBezTo>
                    <a:pt x="3078" y="3192"/>
                    <a:pt x="3124" y="3201"/>
                    <a:pt x="3171" y="3201"/>
                  </a:cubicBezTo>
                  <a:cubicBezTo>
                    <a:pt x="3211" y="3201"/>
                    <a:pt x="3253" y="3194"/>
                    <a:pt x="3294" y="3181"/>
                  </a:cubicBezTo>
                  <a:cubicBezTo>
                    <a:pt x="3374" y="3155"/>
                    <a:pt x="3446" y="3110"/>
                    <a:pt x="3508" y="3048"/>
                  </a:cubicBezTo>
                  <a:cubicBezTo>
                    <a:pt x="3633" y="2932"/>
                    <a:pt x="3714" y="2762"/>
                    <a:pt x="3723" y="2592"/>
                  </a:cubicBezTo>
                  <a:cubicBezTo>
                    <a:pt x="3730" y="2450"/>
                    <a:pt x="3712" y="2300"/>
                    <a:pt x="3669" y="2161"/>
                  </a:cubicBezTo>
                  <a:lnTo>
                    <a:pt x="3669" y="2161"/>
                  </a:lnTo>
                  <a:cubicBezTo>
                    <a:pt x="3748" y="2224"/>
                    <a:pt x="3848" y="2263"/>
                    <a:pt x="3954" y="2263"/>
                  </a:cubicBezTo>
                  <a:cubicBezTo>
                    <a:pt x="3963" y="2263"/>
                    <a:pt x="3972" y="2263"/>
                    <a:pt x="3981" y="2262"/>
                  </a:cubicBezTo>
                  <a:cubicBezTo>
                    <a:pt x="4115" y="2244"/>
                    <a:pt x="4240" y="2182"/>
                    <a:pt x="4338" y="2075"/>
                  </a:cubicBezTo>
                  <a:cubicBezTo>
                    <a:pt x="4428" y="1977"/>
                    <a:pt x="4490" y="1852"/>
                    <a:pt x="4508" y="1709"/>
                  </a:cubicBezTo>
                  <a:cubicBezTo>
                    <a:pt x="4516" y="1591"/>
                    <a:pt x="4503" y="1473"/>
                    <a:pt x="4463" y="1356"/>
                  </a:cubicBezTo>
                  <a:lnTo>
                    <a:pt x="4463" y="1356"/>
                  </a:lnTo>
                  <a:cubicBezTo>
                    <a:pt x="4484" y="1365"/>
                    <a:pt x="4505" y="1373"/>
                    <a:pt x="4526" y="1379"/>
                  </a:cubicBezTo>
                  <a:cubicBezTo>
                    <a:pt x="4538" y="1383"/>
                    <a:pt x="4550" y="1386"/>
                    <a:pt x="4561" y="1386"/>
                  </a:cubicBezTo>
                  <a:cubicBezTo>
                    <a:pt x="4593" y="1386"/>
                    <a:pt x="4622" y="1369"/>
                    <a:pt x="4642" y="1343"/>
                  </a:cubicBezTo>
                  <a:cubicBezTo>
                    <a:pt x="4677" y="1272"/>
                    <a:pt x="4695" y="1191"/>
                    <a:pt x="4686" y="1120"/>
                  </a:cubicBezTo>
                  <a:cubicBezTo>
                    <a:pt x="4669" y="968"/>
                    <a:pt x="4642" y="825"/>
                    <a:pt x="4597" y="691"/>
                  </a:cubicBezTo>
                  <a:cubicBezTo>
                    <a:pt x="4437" y="522"/>
                    <a:pt x="4258" y="379"/>
                    <a:pt x="4071" y="245"/>
                  </a:cubicBezTo>
                  <a:cubicBezTo>
                    <a:pt x="4026" y="218"/>
                    <a:pt x="3972" y="192"/>
                    <a:pt x="3919" y="174"/>
                  </a:cubicBezTo>
                  <a:cubicBezTo>
                    <a:pt x="3892" y="156"/>
                    <a:pt x="3856" y="156"/>
                    <a:pt x="3830" y="156"/>
                  </a:cubicBezTo>
                  <a:cubicBezTo>
                    <a:pt x="3794" y="156"/>
                    <a:pt x="3758" y="165"/>
                    <a:pt x="3731" y="192"/>
                  </a:cubicBezTo>
                  <a:cubicBezTo>
                    <a:pt x="3687" y="227"/>
                    <a:pt x="3651" y="281"/>
                    <a:pt x="3642" y="343"/>
                  </a:cubicBezTo>
                  <a:cubicBezTo>
                    <a:pt x="3642" y="366"/>
                    <a:pt x="3644" y="388"/>
                    <a:pt x="3649" y="410"/>
                  </a:cubicBezTo>
                  <a:lnTo>
                    <a:pt x="3649" y="410"/>
                  </a:lnTo>
                  <a:cubicBezTo>
                    <a:pt x="3579" y="341"/>
                    <a:pt x="3501" y="275"/>
                    <a:pt x="3419" y="218"/>
                  </a:cubicBezTo>
                  <a:cubicBezTo>
                    <a:pt x="3312" y="129"/>
                    <a:pt x="3187" y="67"/>
                    <a:pt x="3053" y="22"/>
                  </a:cubicBezTo>
                  <a:cubicBezTo>
                    <a:pt x="3007" y="9"/>
                    <a:pt x="2952" y="1"/>
                    <a:pt x="2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 rot="1365070">
              <a:off x="7952985" y="4343528"/>
              <a:ext cx="431951" cy="223948"/>
            </a:xfrm>
            <a:custGeom>
              <a:avLst/>
              <a:gdLst/>
              <a:ahLst/>
              <a:cxnLst/>
              <a:rect l="l" t="t" r="r" b="b"/>
              <a:pathLst>
                <a:path w="4766" h="2471" extrusionOk="0">
                  <a:moveTo>
                    <a:pt x="4671" y="0"/>
                  </a:moveTo>
                  <a:cubicBezTo>
                    <a:pt x="4661" y="0"/>
                    <a:pt x="4652" y="2"/>
                    <a:pt x="4642" y="7"/>
                  </a:cubicBezTo>
                  <a:cubicBezTo>
                    <a:pt x="4142" y="239"/>
                    <a:pt x="3642" y="471"/>
                    <a:pt x="3142" y="703"/>
                  </a:cubicBezTo>
                  <a:lnTo>
                    <a:pt x="2428" y="311"/>
                  </a:lnTo>
                  <a:cubicBezTo>
                    <a:pt x="2425" y="309"/>
                    <a:pt x="2423" y="308"/>
                    <a:pt x="2422" y="308"/>
                  </a:cubicBezTo>
                  <a:cubicBezTo>
                    <a:pt x="2395" y="308"/>
                    <a:pt x="2803" y="664"/>
                    <a:pt x="2999" y="775"/>
                  </a:cubicBezTo>
                  <a:lnTo>
                    <a:pt x="2526" y="998"/>
                  </a:lnTo>
                  <a:lnTo>
                    <a:pt x="2464" y="1025"/>
                  </a:lnTo>
                  <a:lnTo>
                    <a:pt x="1322" y="516"/>
                  </a:lnTo>
                  <a:lnTo>
                    <a:pt x="1322" y="516"/>
                  </a:lnTo>
                  <a:cubicBezTo>
                    <a:pt x="1634" y="730"/>
                    <a:pt x="1973" y="926"/>
                    <a:pt x="2312" y="1096"/>
                  </a:cubicBezTo>
                  <a:lnTo>
                    <a:pt x="1902" y="1292"/>
                  </a:lnTo>
                  <a:lnTo>
                    <a:pt x="608" y="1087"/>
                  </a:lnTo>
                  <a:lnTo>
                    <a:pt x="411" y="1051"/>
                  </a:lnTo>
                  <a:lnTo>
                    <a:pt x="411" y="1051"/>
                  </a:lnTo>
                  <a:cubicBezTo>
                    <a:pt x="840" y="1194"/>
                    <a:pt x="1268" y="1301"/>
                    <a:pt x="1696" y="1391"/>
                  </a:cubicBezTo>
                  <a:lnTo>
                    <a:pt x="429" y="1989"/>
                  </a:lnTo>
                  <a:lnTo>
                    <a:pt x="1" y="2194"/>
                  </a:lnTo>
                  <a:cubicBezTo>
                    <a:pt x="438" y="2069"/>
                    <a:pt x="866" y="1908"/>
                    <a:pt x="1286" y="1730"/>
                  </a:cubicBezTo>
                  <a:lnTo>
                    <a:pt x="1759" y="1507"/>
                  </a:lnTo>
                  <a:lnTo>
                    <a:pt x="1759" y="1507"/>
                  </a:lnTo>
                  <a:lnTo>
                    <a:pt x="1304" y="2328"/>
                  </a:lnTo>
                  <a:lnTo>
                    <a:pt x="1223" y="2471"/>
                  </a:lnTo>
                  <a:cubicBezTo>
                    <a:pt x="1464" y="2176"/>
                    <a:pt x="1687" y="1864"/>
                    <a:pt x="1884" y="1533"/>
                  </a:cubicBezTo>
                  <a:lnTo>
                    <a:pt x="1955" y="1408"/>
                  </a:lnTo>
                  <a:lnTo>
                    <a:pt x="2384" y="1203"/>
                  </a:lnTo>
                  <a:lnTo>
                    <a:pt x="2384" y="1203"/>
                  </a:lnTo>
                  <a:cubicBezTo>
                    <a:pt x="2348" y="1587"/>
                    <a:pt x="2348" y="1962"/>
                    <a:pt x="2366" y="2346"/>
                  </a:cubicBezTo>
                  <a:lnTo>
                    <a:pt x="2518" y="1141"/>
                  </a:lnTo>
                  <a:lnTo>
                    <a:pt x="3071" y="882"/>
                  </a:lnTo>
                  <a:lnTo>
                    <a:pt x="3071" y="882"/>
                  </a:lnTo>
                  <a:cubicBezTo>
                    <a:pt x="3054" y="1098"/>
                    <a:pt x="3138" y="1577"/>
                    <a:pt x="3150" y="1577"/>
                  </a:cubicBezTo>
                  <a:cubicBezTo>
                    <a:pt x="3151" y="1577"/>
                    <a:pt x="3151" y="1575"/>
                    <a:pt x="3151" y="1569"/>
                  </a:cubicBezTo>
                  <a:cubicBezTo>
                    <a:pt x="3169" y="1319"/>
                    <a:pt x="3187" y="1069"/>
                    <a:pt x="3196" y="819"/>
                  </a:cubicBezTo>
                  <a:lnTo>
                    <a:pt x="3624" y="623"/>
                  </a:lnTo>
                  <a:cubicBezTo>
                    <a:pt x="3990" y="453"/>
                    <a:pt x="4347" y="284"/>
                    <a:pt x="4704" y="123"/>
                  </a:cubicBezTo>
                  <a:cubicBezTo>
                    <a:pt x="4766" y="85"/>
                    <a:pt x="4728" y="0"/>
                    <a:pt x="4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 rot="-3603133">
              <a:off x="8208257" y="4081920"/>
              <a:ext cx="323633" cy="271347"/>
            </a:xfrm>
            <a:custGeom>
              <a:avLst/>
              <a:gdLst/>
              <a:ahLst/>
              <a:cxnLst/>
              <a:rect l="l" t="t" r="r" b="b"/>
              <a:pathLst>
                <a:path w="3571" h="2994" extrusionOk="0">
                  <a:moveTo>
                    <a:pt x="3388" y="1"/>
                  </a:moveTo>
                  <a:cubicBezTo>
                    <a:pt x="2872" y="1"/>
                    <a:pt x="1224" y="57"/>
                    <a:pt x="670" y="762"/>
                  </a:cubicBezTo>
                  <a:cubicBezTo>
                    <a:pt x="1" y="1601"/>
                    <a:pt x="438" y="2207"/>
                    <a:pt x="679" y="2475"/>
                  </a:cubicBezTo>
                  <a:cubicBezTo>
                    <a:pt x="679" y="2475"/>
                    <a:pt x="1149" y="2993"/>
                    <a:pt x="1755" y="2993"/>
                  </a:cubicBezTo>
                  <a:cubicBezTo>
                    <a:pt x="1890" y="2993"/>
                    <a:pt x="2033" y="2967"/>
                    <a:pt x="2178" y="2904"/>
                  </a:cubicBezTo>
                  <a:cubicBezTo>
                    <a:pt x="2973" y="2555"/>
                    <a:pt x="3571" y="833"/>
                    <a:pt x="3544" y="3"/>
                  </a:cubicBezTo>
                  <a:cubicBezTo>
                    <a:pt x="3544" y="3"/>
                    <a:pt x="3487" y="1"/>
                    <a:pt x="3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 rot="-3603133">
              <a:off x="8232926" y="4097937"/>
              <a:ext cx="289829" cy="265728"/>
            </a:xfrm>
            <a:custGeom>
              <a:avLst/>
              <a:gdLst/>
              <a:ahLst/>
              <a:cxnLst/>
              <a:rect l="l" t="t" r="r" b="b"/>
              <a:pathLst>
                <a:path w="3198" h="2932" extrusionOk="0">
                  <a:moveTo>
                    <a:pt x="1664" y="2377"/>
                  </a:moveTo>
                  <a:lnTo>
                    <a:pt x="1665" y="2377"/>
                  </a:lnTo>
                  <a:cubicBezTo>
                    <a:pt x="1666" y="2378"/>
                    <a:pt x="1666" y="2378"/>
                    <a:pt x="1666" y="2378"/>
                  </a:cubicBezTo>
                  <a:cubicBezTo>
                    <a:pt x="1667" y="2378"/>
                    <a:pt x="1666" y="2378"/>
                    <a:pt x="1664" y="2377"/>
                  </a:cubicBezTo>
                  <a:close/>
                  <a:moveTo>
                    <a:pt x="3194" y="1"/>
                  </a:moveTo>
                  <a:cubicBezTo>
                    <a:pt x="3194" y="1"/>
                    <a:pt x="3193" y="2"/>
                    <a:pt x="3191" y="3"/>
                  </a:cubicBezTo>
                  <a:cubicBezTo>
                    <a:pt x="3084" y="102"/>
                    <a:pt x="2968" y="200"/>
                    <a:pt x="2861" y="298"/>
                  </a:cubicBezTo>
                  <a:cubicBezTo>
                    <a:pt x="2584" y="548"/>
                    <a:pt x="2307" y="798"/>
                    <a:pt x="2022" y="1048"/>
                  </a:cubicBezTo>
                  <a:cubicBezTo>
                    <a:pt x="2066" y="842"/>
                    <a:pt x="2093" y="637"/>
                    <a:pt x="2111" y="423"/>
                  </a:cubicBezTo>
                  <a:lnTo>
                    <a:pt x="2111" y="423"/>
                  </a:lnTo>
                  <a:cubicBezTo>
                    <a:pt x="2102" y="459"/>
                    <a:pt x="2093" y="494"/>
                    <a:pt x="2084" y="521"/>
                  </a:cubicBezTo>
                  <a:lnTo>
                    <a:pt x="1959" y="1101"/>
                  </a:lnTo>
                  <a:cubicBezTo>
                    <a:pt x="1825" y="1208"/>
                    <a:pt x="1700" y="1315"/>
                    <a:pt x="1575" y="1423"/>
                  </a:cubicBezTo>
                  <a:cubicBezTo>
                    <a:pt x="1406" y="1556"/>
                    <a:pt x="1236" y="1681"/>
                    <a:pt x="1076" y="1815"/>
                  </a:cubicBezTo>
                  <a:lnTo>
                    <a:pt x="1076" y="1780"/>
                  </a:lnTo>
                  <a:cubicBezTo>
                    <a:pt x="1093" y="1529"/>
                    <a:pt x="1094" y="992"/>
                    <a:pt x="1085" y="992"/>
                  </a:cubicBezTo>
                  <a:lnTo>
                    <a:pt x="1085" y="992"/>
                  </a:lnTo>
                  <a:cubicBezTo>
                    <a:pt x="1085" y="992"/>
                    <a:pt x="1085" y="993"/>
                    <a:pt x="1085" y="994"/>
                  </a:cubicBezTo>
                  <a:cubicBezTo>
                    <a:pt x="1076" y="1030"/>
                    <a:pt x="1076" y="1066"/>
                    <a:pt x="1076" y="1101"/>
                  </a:cubicBezTo>
                  <a:lnTo>
                    <a:pt x="1013" y="1869"/>
                  </a:lnTo>
                  <a:cubicBezTo>
                    <a:pt x="933" y="1931"/>
                    <a:pt x="853" y="1994"/>
                    <a:pt x="772" y="2065"/>
                  </a:cubicBezTo>
                  <a:cubicBezTo>
                    <a:pt x="612" y="2199"/>
                    <a:pt x="469" y="2333"/>
                    <a:pt x="326" y="2476"/>
                  </a:cubicBezTo>
                  <a:cubicBezTo>
                    <a:pt x="210" y="2592"/>
                    <a:pt x="112" y="2717"/>
                    <a:pt x="31" y="2851"/>
                  </a:cubicBezTo>
                  <a:cubicBezTo>
                    <a:pt x="1" y="2893"/>
                    <a:pt x="37" y="2932"/>
                    <a:pt x="78" y="2932"/>
                  </a:cubicBezTo>
                  <a:cubicBezTo>
                    <a:pt x="96" y="2932"/>
                    <a:pt x="116" y="2924"/>
                    <a:pt x="130" y="2904"/>
                  </a:cubicBezTo>
                  <a:cubicBezTo>
                    <a:pt x="228" y="2752"/>
                    <a:pt x="344" y="2610"/>
                    <a:pt x="478" y="2485"/>
                  </a:cubicBezTo>
                  <a:cubicBezTo>
                    <a:pt x="603" y="2360"/>
                    <a:pt x="737" y="2235"/>
                    <a:pt x="870" y="2128"/>
                  </a:cubicBezTo>
                  <a:lnTo>
                    <a:pt x="942" y="2154"/>
                  </a:lnTo>
                  <a:cubicBezTo>
                    <a:pt x="1164" y="2237"/>
                    <a:pt x="1623" y="2365"/>
                    <a:pt x="1664" y="2377"/>
                  </a:cubicBezTo>
                  <a:lnTo>
                    <a:pt x="1664" y="2377"/>
                  </a:lnTo>
                  <a:lnTo>
                    <a:pt x="1567" y="2333"/>
                  </a:lnTo>
                  <a:lnTo>
                    <a:pt x="924" y="2092"/>
                  </a:lnTo>
                  <a:lnTo>
                    <a:pt x="995" y="2020"/>
                  </a:lnTo>
                  <a:cubicBezTo>
                    <a:pt x="1129" y="1913"/>
                    <a:pt x="1272" y="1806"/>
                    <a:pt x="1406" y="1708"/>
                  </a:cubicBezTo>
                  <a:lnTo>
                    <a:pt x="1486" y="1726"/>
                  </a:lnTo>
                  <a:cubicBezTo>
                    <a:pt x="1722" y="1785"/>
                    <a:pt x="2227" y="1852"/>
                    <a:pt x="2254" y="1852"/>
                  </a:cubicBezTo>
                  <a:cubicBezTo>
                    <a:pt x="2256" y="1852"/>
                    <a:pt x="2256" y="1851"/>
                    <a:pt x="2254" y="1851"/>
                  </a:cubicBezTo>
                  <a:lnTo>
                    <a:pt x="2147" y="1824"/>
                  </a:lnTo>
                  <a:lnTo>
                    <a:pt x="1459" y="1663"/>
                  </a:lnTo>
                  <a:cubicBezTo>
                    <a:pt x="1549" y="1583"/>
                    <a:pt x="1647" y="1512"/>
                    <a:pt x="1736" y="1440"/>
                  </a:cubicBezTo>
                  <a:cubicBezTo>
                    <a:pt x="1959" y="1253"/>
                    <a:pt x="2129" y="1101"/>
                    <a:pt x="2334" y="905"/>
                  </a:cubicBezTo>
                  <a:lnTo>
                    <a:pt x="2343" y="905"/>
                  </a:lnTo>
                  <a:cubicBezTo>
                    <a:pt x="2448" y="918"/>
                    <a:pt x="2547" y="926"/>
                    <a:pt x="2646" y="926"/>
                  </a:cubicBezTo>
                  <a:cubicBezTo>
                    <a:pt x="2682" y="926"/>
                    <a:pt x="2718" y="925"/>
                    <a:pt x="2754" y="923"/>
                  </a:cubicBezTo>
                  <a:lnTo>
                    <a:pt x="2700" y="914"/>
                  </a:lnTo>
                  <a:lnTo>
                    <a:pt x="2379" y="851"/>
                  </a:lnTo>
                  <a:cubicBezTo>
                    <a:pt x="2722" y="525"/>
                    <a:pt x="3197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 rot="-3603133">
              <a:off x="8298430" y="4028226"/>
              <a:ext cx="190138" cy="257299"/>
            </a:xfrm>
            <a:custGeom>
              <a:avLst/>
              <a:gdLst/>
              <a:ahLst/>
              <a:cxnLst/>
              <a:rect l="l" t="t" r="r" b="b"/>
              <a:pathLst>
                <a:path w="2098" h="2839" extrusionOk="0">
                  <a:moveTo>
                    <a:pt x="902" y="2838"/>
                  </a:moveTo>
                  <a:cubicBezTo>
                    <a:pt x="295" y="2499"/>
                    <a:pt x="0" y="1776"/>
                    <a:pt x="215" y="1107"/>
                  </a:cubicBezTo>
                  <a:cubicBezTo>
                    <a:pt x="420" y="438"/>
                    <a:pt x="1062" y="0"/>
                    <a:pt x="1759" y="63"/>
                  </a:cubicBezTo>
                  <a:cubicBezTo>
                    <a:pt x="1875" y="72"/>
                    <a:pt x="1982" y="98"/>
                    <a:pt x="2098" y="134"/>
                  </a:cubicBezTo>
                  <a:cubicBezTo>
                    <a:pt x="2080" y="928"/>
                    <a:pt x="1580" y="2365"/>
                    <a:pt x="902" y="283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 rot="-3603133">
              <a:off x="8227592" y="4068388"/>
              <a:ext cx="296898" cy="274428"/>
            </a:xfrm>
            <a:custGeom>
              <a:avLst/>
              <a:gdLst/>
              <a:ahLst/>
              <a:cxnLst/>
              <a:rect l="l" t="t" r="r" b="b"/>
              <a:pathLst>
                <a:path w="3276" h="3028" extrusionOk="0">
                  <a:moveTo>
                    <a:pt x="3094" y="0"/>
                  </a:moveTo>
                  <a:cubicBezTo>
                    <a:pt x="2734" y="0"/>
                    <a:pt x="2369" y="28"/>
                    <a:pt x="2017" y="82"/>
                  </a:cubicBezTo>
                  <a:cubicBezTo>
                    <a:pt x="1598" y="127"/>
                    <a:pt x="1205" y="243"/>
                    <a:pt x="830" y="422"/>
                  </a:cubicBezTo>
                  <a:cubicBezTo>
                    <a:pt x="455" y="618"/>
                    <a:pt x="179" y="957"/>
                    <a:pt x="63" y="1359"/>
                  </a:cubicBezTo>
                  <a:cubicBezTo>
                    <a:pt x="0" y="1564"/>
                    <a:pt x="0" y="1769"/>
                    <a:pt x="63" y="1975"/>
                  </a:cubicBezTo>
                  <a:cubicBezTo>
                    <a:pt x="125" y="2171"/>
                    <a:pt x="241" y="2349"/>
                    <a:pt x="384" y="2501"/>
                  </a:cubicBezTo>
                  <a:cubicBezTo>
                    <a:pt x="241" y="2349"/>
                    <a:pt x="134" y="2171"/>
                    <a:pt x="71" y="1975"/>
                  </a:cubicBezTo>
                  <a:cubicBezTo>
                    <a:pt x="9" y="1778"/>
                    <a:pt x="9" y="1564"/>
                    <a:pt x="71" y="1368"/>
                  </a:cubicBezTo>
                  <a:cubicBezTo>
                    <a:pt x="188" y="975"/>
                    <a:pt x="464" y="645"/>
                    <a:pt x="839" y="457"/>
                  </a:cubicBezTo>
                  <a:cubicBezTo>
                    <a:pt x="1214" y="288"/>
                    <a:pt x="1607" y="172"/>
                    <a:pt x="2017" y="127"/>
                  </a:cubicBezTo>
                  <a:cubicBezTo>
                    <a:pt x="2361" y="82"/>
                    <a:pt x="2705" y="62"/>
                    <a:pt x="3049" y="62"/>
                  </a:cubicBezTo>
                  <a:cubicBezTo>
                    <a:pt x="3107" y="62"/>
                    <a:pt x="3164" y="63"/>
                    <a:pt x="3222" y="64"/>
                  </a:cubicBezTo>
                  <a:lnTo>
                    <a:pt x="3222" y="64"/>
                  </a:lnTo>
                  <a:cubicBezTo>
                    <a:pt x="3220" y="261"/>
                    <a:pt x="3202" y="457"/>
                    <a:pt x="3160" y="654"/>
                  </a:cubicBezTo>
                  <a:cubicBezTo>
                    <a:pt x="3124" y="859"/>
                    <a:pt x="3070" y="1055"/>
                    <a:pt x="3008" y="1261"/>
                  </a:cubicBezTo>
                  <a:cubicBezTo>
                    <a:pt x="2883" y="1653"/>
                    <a:pt x="2704" y="2028"/>
                    <a:pt x="2472" y="2376"/>
                  </a:cubicBezTo>
                  <a:cubicBezTo>
                    <a:pt x="2365" y="2546"/>
                    <a:pt x="2222" y="2698"/>
                    <a:pt x="2053" y="2822"/>
                  </a:cubicBezTo>
                  <a:cubicBezTo>
                    <a:pt x="1883" y="2938"/>
                    <a:pt x="1687" y="3010"/>
                    <a:pt x="1473" y="3010"/>
                  </a:cubicBezTo>
                  <a:cubicBezTo>
                    <a:pt x="1458" y="3011"/>
                    <a:pt x="1443" y="3011"/>
                    <a:pt x="1428" y="3011"/>
                  </a:cubicBezTo>
                  <a:cubicBezTo>
                    <a:pt x="1238" y="3011"/>
                    <a:pt x="1049" y="2958"/>
                    <a:pt x="884" y="2867"/>
                  </a:cubicBezTo>
                  <a:cubicBezTo>
                    <a:pt x="696" y="2769"/>
                    <a:pt x="527" y="2644"/>
                    <a:pt x="384" y="2501"/>
                  </a:cubicBezTo>
                  <a:lnTo>
                    <a:pt x="384" y="2501"/>
                  </a:lnTo>
                  <a:cubicBezTo>
                    <a:pt x="527" y="2653"/>
                    <a:pt x="696" y="2778"/>
                    <a:pt x="875" y="2876"/>
                  </a:cubicBezTo>
                  <a:cubicBezTo>
                    <a:pt x="1062" y="2974"/>
                    <a:pt x="1267" y="3028"/>
                    <a:pt x="1482" y="3028"/>
                  </a:cubicBezTo>
                  <a:cubicBezTo>
                    <a:pt x="1687" y="3019"/>
                    <a:pt x="1892" y="2956"/>
                    <a:pt x="2071" y="2831"/>
                  </a:cubicBezTo>
                  <a:cubicBezTo>
                    <a:pt x="2240" y="2706"/>
                    <a:pt x="2383" y="2555"/>
                    <a:pt x="2499" y="2385"/>
                  </a:cubicBezTo>
                  <a:cubicBezTo>
                    <a:pt x="2731" y="2037"/>
                    <a:pt x="2919" y="1662"/>
                    <a:pt x="3044" y="1261"/>
                  </a:cubicBezTo>
                  <a:cubicBezTo>
                    <a:pt x="3115" y="1064"/>
                    <a:pt x="3168" y="859"/>
                    <a:pt x="3213" y="654"/>
                  </a:cubicBezTo>
                  <a:cubicBezTo>
                    <a:pt x="3249" y="448"/>
                    <a:pt x="3276" y="243"/>
                    <a:pt x="3276" y="29"/>
                  </a:cubicBezTo>
                  <a:lnTo>
                    <a:pt x="3276" y="2"/>
                  </a:lnTo>
                  <a:lnTo>
                    <a:pt x="3249" y="2"/>
                  </a:lnTo>
                  <a:cubicBezTo>
                    <a:pt x="3197" y="1"/>
                    <a:pt x="3146" y="0"/>
                    <a:pt x="3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 rot="-9882522">
              <a:off x="7986863" y="4059833"/>
              <a:ext cx="237098" cy="187247"/>
            </a:xfrm>
            <a:custGeom>
              <a:avLst/>
              <a:gdLst/>
              <a:ahLst/>
              <a:cxnLst/>
              <a:rect l="l" t="t" r="r" b="b"/>
              <a:pathLst>
                <a:path w="2616" h="2066" extrusionOk="0">
                  <a:moveTo>
                    <a:pt x="984" y="1"/>
                  </a:moveTo>
                  <a:cubicBezTo>
                    <a:pt x="556" y="1"/>
                    <a:pt x="182" y="150"/>
                    <a:pt x="107" y="150"/>
                  </a:cubicBezTo>
                  <a:lnTo>
                    <a:pt x="98" y="150"/>
                  </a:lnTo>
                  <a:lnTo>
                    <a:pt x="107" y="159"/>
                  </a:lnTo>
                  <a:cubicBezTo>
                    <a:pt x="116" y="275"/>
                    <a:pt x="0" y="1301"/>
                    <a:pt x="500" y="1748"/>
                  </a:cubicBezTo>
                  <a:cubicBezTo>
                    <a:pt x="780" y="1999"/>
                    <a:pt x="1216" y="2065"/>
                    <a:pt x="1599" y="2065"/>
                  </a:cubicBezTo>
                  <a:cubicBezTo>
                    <a:pt x="2033" y="2065"/>
                    <a:pt x="2401" y="1980"/>
                    <a:pt x="2401" y="1980"/>
                  </a:cubicBezTo>
                  <a:cubicBezTo>
                    <a:pt x="2615" y="1141"/>
                    <a:pt x="2062" y="328"/>
                    <a:pt x="1544" y="105"/>
                  </a:cubicBezTo>
                  <a:cubicBezTo>
                    <a:pt x="1360" y="28"/>
                    <a:pt x="1167" y="1"/>
                    <a:pt x="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 rot="-9882522">
              <a:off x="7988292" y="4053813"/>
              <a:ext cx="169213" cy="179724"/>
            </a:xfrm>
            <a:custGeom>
              <a:avLst/>
              <a:gdLst/>
              <a:ahLst/>
              <a:cxnLst/>
              <a:rect l="l" t="t" r="r" b="b"/>
              <a:pathLst>
                <a:path w="1867" h="1983" extrusionOk="0">
                  <a:moveTo>
                    <a:pt x="1652" y="1938"/>
                  </a:moveTo>
                  <a:cubicBezTo>
                    <a:pt x="1866" y="1090"/>
                    <a:pt x="1313" y="269"/>
                    <a:pt x="795" y="54"/>
                  </a:cubicBezTo>
                  <a:cubicBezTo>
                    <a:pt x="742" y="28"/>
                    <a:pt x="688" y="10"/>
                    <a:pt x="635" y="1"/>
                  </a:cubicBezTo>
                  <a:cubicBezTo>
                    <a:pt x="1" y="724"/>
                    <a:pt x="438" y="1866"/>
                    <a:pt x="1393" y="1982"/>
                  </a:cubicBezTo>
                  <a:cubicBezTo>
                    <a:pt x="1554" y="1955"/>
                    <a:pt x="1652" y="1938"/>
                    <a:pt x="1652" y="193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 rot="-9882522">
              <a:off x="7999879" y="4058425"/>
              <a:ext cx="216161" cy="190328"/>
            </a:xfrm>
            <a:custGeom>
              <a:avLst/>
              <a:gdLst/>
              <a:ahLst/>
              <a:cxnLst/>
              <a:rect l="l" t="t" r="r" b="b"/>
              <a:pathLst>
                <a:path w="2385" h="2100" extrusionOk="0">
                  <a:moveTo>
                    <a:pt x="10" y="161"/>
                  </a:moveTo>
                  <a:lnTo>
                    <a:pt x="10" y="170"/>
                  </a:lnTo>
                  <a:cubicBezTo>
                    <a:pt x="9" y="232"/>
                    <a:pt x="8" y="293"/>
                    <a:pt x="8" y="355"/>
                  </a:cubicBezTo>
                  <a:lnTo>
                    <a:pt x="8" y="355"/>
                  </a:lnTo>
                  <a:cubicBezTo>
                    <a:pt x="10" y="293"/>
                    <a:pt x="14" y="232"/>
                    <a:pt x="19" y="170"/>
                  </a:cubicBezTo>
                  <a:lnTo>
                    <a:pt x="10" y="161"/>
                  </a:lnTo>
                  <a:close/>
                  <a:moveTo>
                    <a:pt x="930" y="0"/>
                  </a:moveTo>
                  <a:cubicBezTo>
                    <a:pt x="769" y="0"/>
                    <a:pt x="617" y="18"/>
                    <a:pt x="466" y="54"/>
                  </a:cubicBezTo>
                  <a:cubicBezTo>
                    <a:pt x="314" y="72"/>
                    <a:pt x="171" y="125"/>
                    <a:pt x="19" y="161"/>
                  </a:cubicBezTo>
                  <a:cubicBezTo>
                    <a:pt x="171" y="134"/>
                    <a:pt x="314" y="81"/>
                    <a:pt x="466" y="72"/>
                  </a:cubicBezTo>
                  <a:cubicBezTo>
                    <a:pt x="617" y="36"/>
                    <a:pt x="769" y="27"/>
                    <a:pt x="930" y="27"/>
                  </a:cubicBezTo>
                  <a:cubicBezTo>
                    <a:pt x="1233" y="27"/>
                    <a:pt x="1528" y="143"/>
                    <a:pt x="1760" y="348"/>
                  </a:cubicBezTo>
                  <a:cubicBezTo>
                    <a:pt x="1983" y="554"/>
                    <a:pt x="2152" y="813"/>
                    <a:pt x="2251" y="1098"/>
                  </a:cubicBezTo>
                  <a:cubicBezTo>
                    <a:pt x="2295" y="1250"/>
                    <a:pt x="2322" y="1393"/>
                    <a:pt x="2331" y="1544"/>
                  </a:cubicBezTo>
                  <a:cubicBezTo>
                    <a:pt x="2340" y="1691"/>
                    <a:pt x="2323" y="1837"/>
                    <a:pt x="2290" y="1976"/>
                  </a:cubicBezTo>
                  <a:lnTo>
                    <a:pt x="2290" y="1976"/>
                  </a:lnTo>
                  <a:cubicBezTo>
                    <a:pt x="2030" y="2030"/>
                    <a:pt x="1763" y="2063"/>
                    <a:pt x="1496" y="2063"/>
                  </a:cubicBezTo>
                  <a:cubicBezTo>
                    <a:pt x="1465" y="2063"/>
                    <a:pt x="1434" y="2063"/>
                    <a:pt x="1403" y="2062"/>
                  </a:cubicBezTo>
                  <a:cubicBezTo>
                    <a:pt x="1099" y="2062"/>
                    <a:pt x="796" y="1982"/>
                    <a:pt x="537" y="1839"/>
                  </a:cubicBezTo>
                  <a:cubicBezTo>
                    <a:pt x="269" y="1678"/>
                    <a:pt x="144" y="1375"/>
                    <a:pt x="82" y="1080"/>
                  </a:cubicBezTo>
                  <a:cubicBezTo>
                    <a:pt x="32" y="844"/>
                    <a:pt x="10" y="602"/>
                    <a:pt x="8" y="355"/>
                  </a:cubicBezTo>
                  <a:lnTo>
                    <a:pt x="8" y="355"/>
                  </a:lnTo>
                  <a:cubicBezTo>
                    <a:pt x="1" y="597"/>
                    <a:pt x="20" y="838"/>
                    <a:pt x="55" y="1080"/>
                  </a:cubicBezTo>
                  <a:cubicBezTo>
                    <a:pt x="82" y="1232"/>
                    <a:pt x="135" y="1384"/>
                    <a:pt x="207" y="1518"/>
                  </a:cubicBezTo>
                  <a:cubicBezTo>
                    <a:pt x="278" y="1651"/>
                    <a:pt x="385" y="1776"/>
                    <a:pt x="519" y="1857"/>
                  </a:cubicBezTo>
                  <a:cubicBezTo>
                    <a:pt x="787" y="2017"/>
                    <a:pt x="1090" y="2098"/>
                    <a:pt x="1403" y="2098"/>
                  </a:cubicBezTo>
                  <a:cubicBezTo>
                    <a:pt x="1441" y="2099"/>
                    <a:pt x="1479" y="2099"/>
                    <a:pt x="1517" y="2099"/>
                  </a:cubicBezTo>
                  <a:cubicBezTo>
                    <a:pt x="1784" y="2099"/>
                    <a:pt x="2056" y="2072"/>
                    <a:pt x="2322" y="2017"/>
                  </a:cubicBezTo>
                  <a:lnTo>
                    <a:pt x="2340" y="2017"/>
                  </a:lnTo>
                  <a:lnTo>
                    <a:pt x="2340" y="2008"/>
                  </a:lnTo>
                  <a:cubicBezTo>
                    <a:pt x="2367" y="1848"/>
                    <a:pt x="2384" y="1696"/>
                    <a:pt x="2376" y="1535"/>
                  </a:cubicBezTo>
                  <a:cubicBezTo>
                    <a:pt x="2367" y="1384"/>
                    <a:pt x="2340" y="1232"/>
                    <a:pt x="2286" y="1080"/>
                  </a:cubicBezTo>
                  <a:cubicBezTo>
                    <a:pt x="2188" y="786"/>
                    <a:pt x="2010" y="518"/>
                    <a:pt x="1787" y="313"/>
                  </a:cubicBezTo>
                  <a:cubicBezTo>
                    <a:pt x="1670" y="206"/>
                    <a:pt x="1528" y="125"/>
                    <a:pt x="1385" y="72"/>
                  </a:cubicBezTo>
                  <a:cubicBezTo>
                    <a:pt x="1233" y="27"/>
                    <a:pt x="1081" y="0"/>
                    <a:pt x="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 rot="-9882522">
              <a:off x="8024556" y="4099755"/>
              <a:ext cx="230209" cy="183350"/>
            </a:xfrm>
            <a:custGeom>
              <a:avLst/>
              <a:gdLst/>
              <a:ahLst/>
              <a:cxnLst/>
              <a:rect l="l" t="t" r="r" b="b"/>
              <a:pathLst>
                <a:path w="2540" h="2023" extrusionOk="0">
                  <a:moveTo>
                    <a:pt x="69" y="0"/>
                  </a:moveTo>
                  <a:cubicBezTo>
                    <a:pt x="32" y="0"/>
                    <a:pt x="0" y="57"/>
                    <a:pt x="36" y="85"/>
                  </a:cubicBezTo>
                  <a:lnTo>
                    <a:pt x="723" y="638"/>
                  </a:lnTo>
                  <a:lnTo>
                    <a:pt x="1035" y="1406"/>
                  </a:lnTo>
                  <a:cubicBezTo>
                    <a:pt x="1008" y="1192"/>
                    <a:pt x="955" y="977"/>
                    <a:pt x="884" y="763"/>
                  </a:cubicBezTo>
                  <a:lnTo>
                    <a:pt x="884" y="763"/>
                  </a:lnTo>
                  <a:lnTo>
                    <a:pt x="1303" y="1102"/>
                  </a:lnTo>
                  <a:lnTo>
                    <a:pt x="1615" y="1870"/>
                  </a:lnTo>
                  <a:cubicBezTo>
                    <a:pt x="1580" y="1647"/>
                    <a:pt x="1526" y="1433"/>
                    <a:pt x="1455" y="1227"/>
                  </a:cubicBezTo>
                  <a:lnTo>
                    <a:pt x="1455" y="1227"/>
                  </a:lnTo>
                  <a:cubicBezTo>
                    <a:pt x="1624" y="1361"/>
                    <a:pt x="2365" y="1888"/>
                    <a:pt x="2526" y="2022"/>
                  </a:cubicBezTo>
                  <a:cubicBezTo>
                    <a:pt x="2527" y="2022"/>
                    <a:pt x="2528" y="2023"/>
                    <a:pt x="2528" y="2023"/>
                  </a:cubicBezTo>
                  <a:cubicBezTo>
                    <a:pt x="2539" y="2023"/>
                    <a:pt x="1683" y="1287"/>
                    <a:pt x="1526" y="1156"/>
                  </a:cubicBezTo>
                  <a:lnTo>
                    <a:pt x="1526" y="1156"/>
                  </a:lnTo>
                  <a:lnTo>
                    <a:pt x="2195" y="1299"/>
                  </a:lnTo>
                  <a:cubicBezTo>
                    <a:pt x="1928" y="1192"/>
                    <a:pt x="1642" y="1102"/>
                    <a:pt x="1365" y="1031"/>
                  </a:cubicBezTo>
                  <a:lnTo>
                    <a:pt x="946" y="692"/>
                  </a:lnTo>
                  <a:lnTo>
                    <a:pt x="946" y="692"/>
                  </a:lnTo>
                  <a:cubicBezTo>
                    <a:pt x="1178" y="736"/>
                    <a:pt x="1410" y="754"/>
                    <a:pt x="1642" y="754"/>
                  </a:cubicBezTo>
                  <a:lnTo>
                    <a:pt x="794" y="567"/>
                  </a:lnTo>
                  <a:lnTo>
                    <a:pt x="98" y="14"/>
                  </a:lnTo>
                  <a:cubicBezTo>
                    <a:pt x="89" y="4"/>
                    <a:pt x="79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837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rgbClr val="FFECC6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7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653" name="Google Shape;653;p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657" name="Google Shape;657;p7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06" name="Google Shape;706;p7"/>
          <p:cNvSpPr txBox="1">
            <a:spLocks noGrp="1"/>
          </p:cNvSpPr>
          <p:nvPr>
            <p:ph type="body" idx="1"/>
          </p:nvPr>
        </p:nvSpPr>
        <p:spPr>
          <a:xfrm>
            <a:off x="2997800" y="2240200"/>
            <a:ext cx="6196400" cy="28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○"/>
              <a:defRPr sz="1865"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■"/>
              <a:defRPr sz="1865"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●"/>
              <a:defRPr sz="1865"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○"/>
              <a:defRPr sz="1865"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■"/>
              <a:defRPr sz="1865"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●"/>
              <a:defRPr sz="1865"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○"/>
              <a:defRPr sz="1865"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■"/>
              <a:defRPr sz="1865"/>
            </a:lvl9pPr>
          </a:lstStyle>
          <a:p>
            <a:endParaRPr/>
          </a:p>
        </p:txBody>
      </p:sp>
      <p:sp>
        <p:nvSpPr>
          <p:cNvPr id="707" name="Google Shape;707;p7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94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FFECC6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8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710" name="Google Shape;710;p8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714" name="Google Shape;714;p8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8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63" name="Google Shape;763;p8"/>
          <p:cNvSpPr txBox="1">
            <a:spLocks noGrp="1"/>
          </p:cNvSpPr>
          <p:nvPr>
            <p:ph type="title"/>
          </p:nvPr>
        </p:nvSpPr>
        <p:spPr>
          <a:xfrm>
            <a:off x="2531000" y="1828800"/>
            <a:ext cx="7130000" cy="32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1465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9652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rgbClr val="FFECC6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9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766" name="Google Shape;766;p9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770" name="Google Shape;770;p9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1" name="Google Shape;771;p9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9" name="Google Shape;819;p9"/>
          <p:cNvSpPr txBox="1">
            <a:spLocks noGrp="1"/>
          </p:cNvSpPr>
          <p:nvPr>
            <p:ph type="title"/>
          </p:nvPr>
        </p:nvSpPr>
        <p:spPr>
          <a:xfrm>
            <a:off x="1415884" y="1625667"/>
            <a:ext cx="4548000" cy="10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20" name="Google Shape;820;p9"/>
          <p:cNvSpPr txBox="1">
            <a:spLocks noGrp="1"/>
          </p:cNvSpPr>
          <p:nvPr>
            <p:ph type="subTitle" idx="1"/>
          </p:nvPr>
        </p:nvSpPr>
        <p:spPr>
          <a:xfrm>
            <a:off x="1394100" y="2711267"/>
            <a:ext cx="4717600" cy="22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21" name="Google Shape;821;p9"/>
          <p:cNvSpPr/>
          <p:nvPr/>
        </p:nvSpPr>
        <p:spPr>
          <a:xfrm rot="-7115392">
            <a:off x="1443806" y="5920974"/>
            <a:ext cx="115169" cy="9649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22" name="Google Shape;822;p9"/>
          <p:cNvSpPr/>
          <p:nvPr/>
        </p:nvSpPr>
        <p:spPr>
          <a:xfrm rot="-7115392">
            <a:off x="1450570" y="5924025"/>
            <a:ext cx="105509" cy="9928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23" name="Google Shape;823;p9"/>
          <p:cNvSpPr/>
          <p:nvPr/>
        </p:nvSpPr>
        <p:spPr>
          <a:xfrm rot="-7115392">
            <a:off x="1489791" y="5936613"/>
            <a:ext cx="44221" cy="3627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24" name="Google Shape;824;p9"/>
          <p:cNvSpPr/>
          <p:nvPr/>
        </p:nvSpPr>
        <p:spPr>
          <a:xfrm rot="-7115392">
            <a:off x="1361233" y="5752970"/>
            <a:ext cx="102612" cy="10261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25" name="Google Shape;825;p9"/>
          <p:cNvSpPr/>
          <p:nvPr/>
        </p:nvSpPr>
        <p:spPr>
          <a:xfrm rot="-7115392">
            <a:off x="1353021" y="5751158"/>
            <a:ext cx="119248" cy="105509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26" name="Google Shape;826;p9"/>
          <p:cNvSpPr/>
          <p:nvPr/>
        </p:nvSpPr>
        <p:spPr>
          <a:xfrm rot="-7115392">
            <a:off x="1405496" y="5767365"/>
            <a:ext cx="40680" cy="34025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27" name="Google Shape;827;p9"/>
          <p:cNvSpPr/>
          <p:nvPr/>
        </p:nvSpPr>
        <p:spPr>
          <a:xfrm rot="-7115392">
            <a:off x="1103752" y="5761384"/>
            <a:ext cx="302897" cy="339176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28" name="Google Shape;828;p9"/>
          <p:cNvSpPr/>
          <p:nvPr/>
        </p:nvSpPr>
        <p:spPr>
          <a:xfrm rot="-7115392">
            <a:off x="1286932" y="5813881"/>
            <a:ext cx="85331" cy="210912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29" name="Google Shape;829;p9"/>
          <p:cNvSpPr/>
          <p:nvPr/>
        </p:nvSpPr>
        <p:spPr>
          <a:xfrm rot="-7115392">
            <a:off x="664727" y="5104767"/>
            <a:ext cx="491483" cy="35141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30" name="Google Shape;830;p9"/>
          <p:cNvSpPr/>
          <p:nvPr/>
        </p:nvSpPr>
        <p:spPr>
          <a:xfrm rot="-7115392">
            <a:off x="676546" y="5189720"/>
            <a:ext cx="497493" cy="25116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31" name="Google Shape;831;p9"/>
          <p:cNvSpPr/>
          <p:nvPr/>
        </p:nvSpPr>
        <p:spPr>
          <a:xfrm rot="-7115392">
            <a:off x="751222" y="5069756"/>
            <a:ext cx="401429" cy="293237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32" name="Google Shape;832;p9"/>
          <p:cNvSpPr/>
          <p:nvPr/>
        </p:nvSpPr>
        <p:spPr>
          <a:xfrm rot="-7115392">
            <a:off x="670205" y="5087965"/>
            <a:ext cx="464649" cy="35431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33" name="Google Shape;833;p9"/>
          <p:cNvSpPr/>
          <p:nvPr/>
        </p:nvSpPr>
        <p:spPr>
          <a:xfrm rot="-7115392">
            <a:off x="1256785" y="5205325"/>
            <a:ext cx="181288" cy="298175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34" name="Google Shape;834;p9"/>
          <p:cNvSpPr/>
          <p:nvPr/>
        </p:nvSpPr>
        <p:spPr>
          <a:xfrm rot="-7115392">
            <a:off x="1022511" y="5168631"/>
            <a:ext cx="319104" cy="132772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35" name="Google Shape;835;p9"/>
          <p:cNvSpPr/>
          <p:nvPr/>
        </p:nvSpPr>
        <p:spPr>
          <a:xfrm rot="-7115392">
            <a:off x="1229258" y="5028552"/>
            <a:ext cx="205975" cy="28175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36" name="Google Shape;836;p9"/>
          <p:cNvSpPr/>
          <p:nvPr/>
        </p:nvSpPr>
        <p:spPr>
          <a:xfrm rot="-7115392">
            <a:off x="1180346" y="5337658"/>
            <a:ext cx="181609" cy="298175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37" name="Google Shape;837;p9"/>
          <p:cNvSpPr/>
          <p:nvPr/>
        </p:nvSpPr>
        <p:spPr>
          <a:xfrm rot="-7115392">
            <a:off x="946045" y="5301267"/>
            <a:ext cx="319427" cy="133416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38" name="Google Shape;838;p9"/>
          <p:cNvSpPr/>
          <p:nvPr/>
        </p:nvSpPr>
        <p:spPr>
          <a:xfrm rot="-7115392">
            <a:off x="1101652" y="5461540"/>
            <a:ext cx="179248" cy="300536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39" name="Google Shape;839;p9"/>
          <p:cNvSpPr/>
          <p:nvPr/>
        </p:nvSpPr>
        <p:spPr>
          <a:xfrm rot="-7115392">
            <a:off x="869542" y="5477106"/>
            <a:ext cx="317172" cy="1111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40" name="Google Shape;840;p9"/>
          <p:cNvSpPr/>
          <p:nvPr/>
        </p:nvSpPr>
        <p:spPr>
          <a:xfrm rot="-7115392">
            <a:off x="1038108" y="5590935"/>
            <a:ext cx="174419" cy="297852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41" name="Google Shape;841;p9"/>
          <p:cNvSpPr/>
          <p:nvPr/>
        </p:nvSpPr>
        <p:spPr>
          <a:xfrm rot="-7115392">
            <a:off x="807527" y="5651908"/>
            <a:ext cx="312235" cy="9713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42" name="Google Shape;842;p9"/>
          <p:cNvSpPr/>
          <p:nvPr/>
        </p:nvSpPr>
        <p:spPr>
          <a:xfrm rot="-7115392">
            <a:off x="1197303" y="5491491"/>
            <a:ext cx="106368" cy="186976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43" name="Google Shape;843;p9"/>
          <p:cNvSpPr/>
          <p:nvPr/>
        </p:nvSpPr>
        <p:spPr>
          <a:xfrm rot="-7115392">
            <a:off x="1071304" y="5065268"/>
            <a:ext cx="435992" cy="519283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44" name="Google Shape;844;p9"/>
          <p:cNvSpPr/>
          <p:nvPr/>
        </p:nvSpPr>
        <p:spPr>
          <a:xfrm rot="-7115392">
            <a:off x="1219663" y="5657801"/>
            <a:ext cx="46047" cy="2983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45" name="Google Shape;845;p9"/>
          <p:cNvSpPr/>
          <p:nvPr/>
        </p:nvSpPr>
        <p:spPr>
          <a:xfrm rot="-7115392">
            <a:off x="1273129" y="5051802"/>
            <a:ext cx="141788" cy="28475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46" name="Google Shape;846;p9"/>
          <p:cNvSpPr/>
          <p:nvPr/>
        </p:nvSpPr>
        <p:spPr>
          <a:xfrm rot="-7115392">
            <a:off x="1297453" y="5201386"/>
            <a:ext cx="94884" cy="29989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47" name="Google Shape;847;p9"/>
          <p:cNvSpPr/>
          <p:nvPr/>
        </p:nvSpPr>
        <p:spPr>
          <a:xfrm rot="-7115392">
            <a:off x="1047119" y="5180883"/>
            <a:ext cx="286583" cy="13620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48" name="Google Shape;848;p9"/>
          <p:cNvSpPr/>
          <p:nvPr/>
        </p:nvSpPr>
        <p:spPr>
          <a:xfrm rot="-7115392">
            <a:off x="1221559" y="5332781"/>
            <a:ext cx="98748" cy="30107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49" name="Google Shape;849;p9"/>
          <p:cNvSpPr/>
          <p:nvPr/>
        </p:nvSpPr>
        <p:spPr>
          <a:xfrm rot="-7115392">
            <a:off x="971017" y="5314058"/>
            <a:ext cx="286475" cy="136100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50" name="Google Shape;850;p9"/>
          <p:cNvSpPr/>
          <p:nvPr/>
        </p:nvSpPr>
        <p:spPr>
          <a:xfrm rot="-7115392">
            <a:off x="1147730" y="5466188"/>
            <a:ext cx="95957" cy="302789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51" name="Google Shape;851;p9"/>
          <p:cNvSpPr/>
          <p:nvPr/>
        </p:nvSpPr>
        <p:spPr>
          <a:xfrm rot="-7115392">
            <a:off x="886233" y="5484119"/>
            <a:ext cx="295169" cy="116028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52" name="Google Shape;852;p9"/>
          <p:cNvSpPr/>
          <p:nvPr/>
        </p:nvSpPr>
        <p:spPr>
          <a:xfrm rot="-7115392">
            <a:off x="1084476" y="5603225"/>
            <a:ext cx="100680" cy="301180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53" name="Google Shape;853;p9"/>
          <p:cNvSpPr/>
          <p:nvPr/>
        </p:nvSpPr>
        <p:spPr>
          <a:xfrm rot="-7115392">
            <a:off x="815715" y="5658277"/>
            <a:ext cx="301824" cy="99607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54" name="Google Shape;854;p9"/>
          <p:cNvSpPr/>
          <p:nvPr/>
        </p:nvSpPr>
        <p:spPr>
          <a:xfrm rot="-7115392">
            <a:off x="880037" y="5247026"/>
            <a:ext cx="526367" cy="63305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55" name="Google Shape;855;p9"/>
          <p:cNvSpPr/>
          <p:nvPr/>
        </p:nvSpPr>
        <p:spPr>
          <a:xfrm rot="10800000">
            <a:off x="2447471" y="5635594"/>
            <a:ext cx="308172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56" name="Google Shape;856;p9"/>
          <p:cNvSpPr/>
          <p:nvPr/>
        </p:nvSpPr>
        <p:spPr>
          <a:xfrm rot="10800000">
            <a:off x="2454098" y="5661459"/>
            <a:ext cx="284516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57" name="Google Shape;857;p9"/>
          <p:cNvSpPr/>
          <p:nvPr/>
        </p:nvSpPr>
        <p:spPr>
          <a:xfrm rot="10800000">
            <a:off x="2469654" y="5637986"/>
            <a:ext cx="270341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58" name="Google Shape;858;p9"/>
          <p:cNvSpPr/>
          <p:nvPr/>
        </p:nvSpPr>
        <p:spPr>
          <a:xfrm rot="10800000">
            <a:off x="2472140" y="5633109"/>
            <a:ext cx="285897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59" name="Google Shape;859;p9"/>
          <p:cNvSpPr/>
          <p:nvPr/>
        </p:nvSpPr>
        <p:spPr>
          <a:xfrm rot="10800000">
            <a:off x="1968560" y="5794468"/>
            <a:ext cx="39764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60" name="Google Shape;860;p9"/>
          <p:cNvSpPr/>
          <p:nvPr/>
        </p:nvSpPr>
        <p:spPr>
          <a:xfrm rot="10800000">
            <a:off x="2009612" y="5780936"/>
            <a:ext cx="352539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61" name="Google Shape;861;p9"/>
          <p:cNvSpPr/>
          <p:nvPr/>
        </p:nvSpPr>
        <p:spPr>
          <a:xfrm rot="10800000">
            <a:off x="1972610" y="5794007"/>
            <a:ext cx="396905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62" name="Google Shape;862;p9"/>
          <p:cNvSpPr/>
          <p:nvPr/>
        </p:nvSpPr>
        <p:spPr>
          <a:xfrm rot="10800000">
            <a:off x="1893358" y="5850615"/>
            <a:ext cx="445689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63" name="Google Shape;863;p9"/>
          <p:cNvSpPr/>
          <p:nvPr/>
        </p:nvSpPr>
        <p:spPr>
          <a:xfrm rot="10800000">
            <a:off x="1802417" y="5506729"/>
            <a:ext cx="467597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64" name="Google Shape;864;p9"/>
          <p:cNvSpPr/>
          <p:nvPr/>
        </p:nvSpPr>
        <p:spPr>
          <a:xfrm rot="10800000">
            <a:off x="1772233" y="5421487"/>
            <a:ext cx="141384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65" name="Google Shape;865;p9"/>
          <p:cNvSpPr/>
          <p:nvPr/>
        </p:nvSpPr>
        <p:spPr>
          <a:xfrm rot="10800000">
            <a:off x="1968565" y="5428483"/>
            <a:ext cx="139727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66" name="Google Shape;866;p9"/>
          <p:cNvSpPr/>
          <p:nvPr/>
        </p:nvSpPr>
        <p:spPr>
          <a:xfrm rot="10800000">
            <a:off x="2211655" y="5677197"/>
            <a:ext cx="14884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67" name="Google Shape;867;p9"/>
          <p:cNvSpPr/>
          <p:nvPr/>
        </p:nvSpPr>
        <p:spPr>
          <a:xfrm rot="10800000">
            <a:off x="2100004" y="5505987"/>
            <a:ext cx="14304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68" name="Google Shape;868;p9"/>
          <p:cNvSpPr/>
          <p:nvPr/>
        </p:nvSpPr>
        <p:spPr>
          <a:xfrm rot="10800000">
            <a:off x="2164898" y="5553852"/>
            <a:ext cx="54308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69" name="Google Shape;869;p9"/>
          <p:cNvSpPr/>
          <p:nvPr/>
        </p:nvSpPr>
        <p:spPr>
          <a:xfrm rot="10800000">
            <a:off x="2262650" y="5721839"/>
            <a:ext cx="64985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70" name="Google Shape;870;p9"/>
          <p:cNvSpPr/>
          <p:nvPr/>
        </p:nvSpPr>
        <p:spPr>
          <a:xfrm rot="10800000">
            <a:off x="2019467" y="5474229"/>
            <a:ext cx="57621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71" name="Google Shape;871;p9"/>
          <p:cNvSpPr/>
          <p:nvPr/>
        </p:nvSpPr>
        <p:spPr>
          <a:xfrm rot="10800000">
            <a:off x="1797639" y="5466497"/>
            <a:ext cx="54308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72" name="Google Shape;872;p9"/>
          <p:cNvSpPr/>
          <p:nvPr/>
        </p:nvSpPr>
        <p:spPr>
          <a:xfrm rot="10800000">
            <a:off x="1776282" y="5421119"/>
            <a:ext cx="130707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73" name="Google Shape;873;p9"/>
          <p:cNvSpPr/>
          <p:nvPr/>
        </p:nvSpPr>
        <p:spPr>
          <a:xfrm rot="10800000">
            <a:off x="1972615" y="5427378"/>
            <a:ext cx="129877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74" name="Google Shape;874;p9"/>
          <p:cNvSpPr/>
          <p:nvPr/>
        </p:nvSpPr>
        <p:spPr>
          <a:xfrm rot="10800000">
            <a:off x="2211655" y="5677105"/>
            <a:ext cx="14884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75" name="Google Shape;875;p9"/>
          <p:cNvSpPr/>
          <p:nvPr/>
        </p:nvSpPr>
        <p:spPr>
          <a:xfrm rot="10800000">
            <a:off x="2106540" y="5504792"/>
            <a:ext cx="132363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76" name="Google Shape;876;p9"/>
          <p:cNvSpPr/>
          <p:nvPr/>
        </p:nvSpPr>
        <p:spPr>
          <a:xfrm rot="10800000">
            <a:off x="1797641" y="5412926"/>
            <a:ext cx="28903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77" name="Google Shape;877;p9"/>
          <p:cNvSpPr/>
          <p:nvPr/>
        </p:nvSpPr>
        <p:spPr>
          <a:xfrm rot="10800000">
            <a:off x="2052328" y="5421118"/>
            <a:ext cx="31296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78" name="Google Shape;878;p9"/>
          <p:cNvSpPr/>
          <p:nvPr/>
        </p:nvSpPr>
        <p:spPr>
          <a:xfrm rot="10800000">
            <a:off x="2332421" y="5715488"/>
            <a:ext cx="428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79" name="Google Shape;879;p9"/>
          <p:cNvSpPr/>
          <p:nvPr/>
        </p:nvSpPr>
        <p:spPr>
          <a:xfrm rot="10800000">
            <a:off x="2189475" y="5498346"/>
            <a:ext cx="44459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80" name="Google Shape;880;p9"/>
          <p:cNvSpPr/>
          <p:nvPr/>
        </p:nvSpPr>
        <p:spPr>
          <a:xfrm rot="9470733">
            <a:off x="1049926" y="1077170"/>
            <a:ext cx="217293" cy="352205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81" name="Google Shape;881;p9"/>
          <p:cNvSpPr/>
          <p:nvPr/>
        </p:nvSpPr>
        <p:spPr>
          <a:xfrm rot="9470733">
            <a:off x="1037519" y="963514"/>
            <a:ext cx="204613" cy="468847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82" name="Google Shape;882;p9"/>
          <p:cNvSpPr/>
          <p:nvPr/>
        </p:nvSpPr>
        <p:spPr>
          <a:xfrm rot="9470733">
            <a:off x="1108842" y="1159260"/>
            <a:ext cx="173740" cy="258720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83" name="Google Shape;883;p9"/>
          <p:cNvSpPr/>
          <p:nvPr/>
        </p:nvSpPr>
        <p:spPr>
          <a:xfrm rot="9470733">
            <a:off x="1057238" y="1075878"/>
            <a:ext cx="209575" cy="355041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84" name="Google Shape;884;p9"/>
          <p:cNvSpPr/>
          <p:nvPr/>
        </p:nvSpPr>
        <p:spPr>
          <a:xfrm rot="9470733">
            <a:off x="1043073" y="848961"/>
            <a:ext cx="405604" cy="2718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85" name="Google Shape;885;p9"/>
          <p:cNvSpPr/>
          <p:nvPr/>
        </p:nvSpPr>
        <p:spPr>
          <a:xfrm rot="9470733">
            <a:off x="936264" y="876788"/>
            <a:ext cx="514525" cy="258799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86" name="Google Shape;886;p9"/>
          <p:cNvSpPr/>
          <p:nvPr/>
        </p:nvSpPr>
        <p:spPr>
          <a:xfrm rot="9470733">
            <a:off x="1208844" y="852815"/>
            <a:ext cx="240448" cy="234856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87" name="Google Shape;887;p9"/>
          <p:cNvSpPr/>
          <p:nvPr/>
        </p:nvSpPr>
        <p:spPr>
          <a:xfrm rot="9470733">
            <a:off x="1043134" y="848091"/>
            <a:ext cx="403556" cy="274315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88" name="Google Shape;888;p9"/>
          <p:cNvSpPr/>
          <p:nvPr/>
        </p:nvSpPr>
        <p:spPr>
          <a:xfrm>
            <a:off x="11079770" y="1291171"/>
            <a:ext cx="305825" cy="249591"/>
          </a:xfrm>
          <a:custGeom>
            <a:avLst/>
            <a:gdLst/>
            <a:ahLst/>
            <a:cxnLst/>
            <a:rect l="l" t="t" r="r" b="b"/>
            <a:pathLst>
              <a:path w="3883" h="3169" extrusionOk="0">
                <a:moveTo>
                  <a:pt x="527" y="1"/>
                </a:moveTo>
                <a:cubicBezTo>
                  <a:pt x="351" y="1"/>
                  <a:pt x="175" y="11"/>
                  <a:pt x="0" y="31"/>
                </a:cubicBezTo>
                <a:cubicBezTo>
                  <a:pt x="116" y="192"/>
                  <a:pt x="402" y="1531"/>
                  <a:pt x="562" y="1870"/>
                </a:cubicBezTo>
                <a:cubicBezTo>
                  <a:pt x="714" y="2209"/>
                  <a:pt x="1223" y="2709"/>
                  <a:pt x="1964" y="3021"/>
                </a:cubicBezTo>
                <a:cubicBezTo>
                  <a:pt x="2237" y="3133"/>
                  <a:pt x="2566" y="3169"/>
                  <a:pt x="2872" y="3169"/>
                </a:cubicBezTo>
                <a:cubicBezTo>
                  <a:pt x="3393" y="3169"/>
                  <a:pt x="3847" y="3066"/>
                  <a:pt x="3847" y="3066"/>
                </a:cubicBezTo>
                <a:cubicBezTo>
                  <a:pt x="3847" y="3066"/>
                  <a:pt x="3883" y="3021"/>
                  <a:pt x="3775" y="2557"/>
                </a:cubicBezTo>
                <a:cubicBezTo>
                  <a:pt x="3677" y="2093"/>
                  <a:pt x="3338" y="1111"/>
                  <a:pt x="2874" y="718"/>
                </a:cubicBezTo>
                <a:cubicBezTo>
                  <a:pt x="2401" y="335"/>
                  <a:pt x="2106" y="201"/>
                  <a:pt x="1366" y="76"/>
                </a:cubicBezTo>
                <a:cubicBezTo>
                  <a:pt x="1091" y="26"/>
                  <a:pt x="809" y="1"/>
                  <a:pt x="5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89" name="Google Shape;889;p9"/>
          <p:cNvSpPr/>
          <p:nvPr/>
        </p:nvSpPr>
        <p:spPr>
          <a:xfrm>
            <a:off x="11079769" y="1291485"/>
            <a:ext cx="384507" cy="334179"/>
          </a:xfrm>
          <a:custGeom>
            <a:avLst/>
            <a:gdLst/>
            <a:ahLst/>
            <a:cxnLst/>
            <a:rect l="l" t="t" r="r" b="b"/>
            <a:pathLst>
              <a:path w="4882" h="4243" extrusionOk="0">
                <a:moveTo>
                  <a:pt x="661" y="0"/>
                </a:moveTo>
                <a:cubicBezTo>
                  <a:pt x="687" y="99"/>
                  <a:pt x="705" y="197"/>
                  <a:pt x="723" y="295"/>
                </a:cubicBezTo>
                <a:cubicBezTo>
                  <a:pt x="741" y="384"/>
                  <a:pt x="759" y="465"/>
                  <a:pt x="795" y="554"/>
                </a:cubicBezTo>
                <a:cubicBezTo>
                  <a:pt x="661" y="447"/>
                  <a:pt x="536" y="357"/>
                  <a:pt x="402" y="259"/>
                </a:cubicBezTo>
                <a:cubicBezTo>
                  <a:pt x="268" y="170"/>
                  <a:pt x="152" y="99"/>
                  <a:pt x="27" y="27"/>
                </a:cubicBezTo>
                <a:lnTo>
                  <a:pt x="0" y="27"/>
                </a:lnTo>
                <a:cubicBezTo>
                  <a:pt x="0" y="36"/>
                  <a:pt x="9" y="45"/>
                  <a:pt x="18" y="54"/>
                </a:cubicBezTo>
                <a:cubicBezTo>
                  <a:pt x="286" y="224"/>
                  <a:pt x="545" y="411"/>
                  <a:pt x="795" y="616"/>
                </a:cubicBezTo>
                <a:cubicBezTo>
                  <a:pt x="598" y="625"/>
                  <a:pt x="393" y="625"/>
                  <a:pt x="197" y="634"/>
                </a:cubicBezTo>
                <a:lnTo>
                  <a:pt x="205" y="661"/>
                </a:lnTo>
                <a:cubicBezTo>
                  <a:pt x="348" y="661"/>
                  <a:pt x="491" y="657"/>
                  <a:pt x="634" y="657"/>
                </a:cubicBezTo>
                <a:cubicBezTo>
                  <a:pt x="705" y="657"/>
                  <a:pt x="777" y="658"/>
                  <a:pt x="848" y="661"/>
                </a:cubicBezTo>
                <a:cubicBezTo>
                  <a:pt x="1053" y="830"/>
                  <a:pt x="1259" y="1018"/>
                  <a:pt x="1464" y="1196"/>
                </a:cubicBezTo>
                <a:cubicBezTo>
                  <a:pt x="1189" y="1281"/>
                  <a:pt x="904" y="1321"/>
                  <a:pt x="616" y="1321"/>
                </a:cubicBezTo>
                <a:cubicBezTo>
                  <a:pt x="538" y="1321"/>
                  <a:pt x="461" y="1318"/>
                  <a:pt x="384" y="1312"/>
                </a:cubicBezTo>
                <a:lnTo>
                  <a:pt x="384" y="1330"/>
                </a:lnTo>
                <a:cubicBezTo>
                  <a:pt x="468" y="1341"/>
                  <a:pt x="551" y="1345"/>
                  <a:pt x="635" y="1345"/>
                </a:cubicBezTo>
                <a:cubicBezTo>
                  <a:pt x="694" y="1345"/>
                  <a:pt x="753" y="1343"/>
                  <a:pt x="812" y="1339"/>
                </a:cubicBezTo>
                <a:cubicBezTo>
                  <a:pt x="1053" y="1330"/>
                  <a:pt x="1294" y="1304"/>
                  <a:pt x="1526" y="1259"/>
                </a:cubicBezTo>
                <a:cubicBezTo>
                  <a:pt x="1625" y="1339"/>
                  <a:pt x="1723" y="1420"/>
                  <a:pt x="1830" y="1500"/>
                </a:cubicBezTo>
                <a:cubicBezTo>
                  <a:pt x="1928" y="1571"/>
                  <a:pt x="2053" y="1661"/>
                  <a:pt x="2160" y="1741"/>
                </a:cubicBezTo>
                <a:cubicBezTo>
                  <a:pt x="1840" y="1816"/>
                  <a:pt x="1513" y="1852"/>
                  <a:pt x="1186" y="1852"/>
                </a:cubicBezTo>
                <a:cubicBezTo>
                  <a:pt x="966" y="1852"/>
                  <a:pt x="745" y="1836"/>
                  <a:pt x="527" y="1803"/>
                </a:cubicBezTo>
                <a:lnTo>
                  <a:pt x="527" y="1803"/>
                </a:lnTo>
                <a:lnTo>
                  <a:pt x="536" y="1839"/>
                </a:lnTo>
                <a:cubicBezTo>
                  <a:pt x="643" y="1857"/>
                  <a:pt x="741" y="1866"/>
                  <a:pt x="848" y="1875"/>
                </a:cubicBezTo>
                <a:cubicBezTo>
                  <a:pt x="971" y="1885"/>
                  <a:pt x="1094" y="1890"/>
                  <a:pt x="1218" y="1890"/>
                </a:cubicBezTo>
                <a:cubicBezTo>
                  <a:pt x="1543" y="1890"/>
                  <a:pt x="1870" y="1854"/>
                  <a:pt x="2187" y="1777"/>
                </a:cubicBezTo>
                <a:lnTo>
                  <a:pt x="2196" y="1777"/>
                </a:lnTo>
                <a:cubicBezTo>
                  <a:pt x="2365" y="1893"/>
                  <a:pt x="2535" y="2018"/>
                  <a:pt x="2704" y="2134"/>
                </a:cubicBezTo>
                <a:lnTo>
                  <a:pt x="2687" y="2151"/>
                </a:lnTo>
                <a:cubicBezTo>
                  <a:pt x="2267" y="2508"/>
                  <a:pt x="1714" y="2580"/>
                  <a:pt x="1187" y="2589"/>
                </a:cubicBezTo>
                <a:lnTo>
                  <a:pt x="1259" y="2642"/>
                </a:lnTo>
                <a:cubicBezTo>
                  <a:pt x="1776" y="2633"/>
                  <a:pt x="2347" y="2508"/>
                  <a:pt x="2749" y="2169"/>
                </a:cubicBezTo>
                <a:cubicBezTo>
                  <a:pt x="2794" y="2205"/>
                  <a:pt x="2847" y="2241"/>
                  <a:pt x="2892" y="2276"/>
                </a:cubicBezTo>
                <a:cubicBezTo>
                  <a:pt x="3061" y="2401"/>
                  <a:pt x="3222" y="2544"/>
                  <a:pt x="3392" y="2687"/>
                </a:cubicBezTo>
                <a:cubicBezTo>
                  <a:pt x="3079" y="2883"/>
                  <a:pt x="2749" y="3035"/>
                  <a:pt x="2401" y="3133"/>
                </a:cubicBezTo>
                <a:cubicBezTo>
                  <a:pt x="2437" y="3142"/>
                  <a:pt x="2490" y="3151"/>
                  <a:pt x="2535" y="3151"/>
                </a:cubicBezTo>
                <a:cubicBezTo>
                  <a:pt x="2696" y="3097"/>
                  <a:pt x="2856" y="3035"/>
                  <a:pt x="3008" y="2955"/>
                </a:cubicBezTo>
                <a:cubicBezTo>
                  <a:pt x="3151" y="2883"/>
                  <a:pt x="3285" y="2803"/>
                  <a:pt x="3418" y="2714"/>
                </a:cubicBezTo>
                <a:lnTo>
                  <a:pt x="3499" y="2785"/>
                </a:lnTo>
                <a:cubicBezTo>
                  <a:pt x="3552" y="2830"/>
                  <a:pt x="3597" y="2883"/>
                  <a:pt x="3651" y="2928"/>
                </a:cubicBezTo>
                <a:cubicBezTo>
                  <a:pt x="3668" y="2946"/>
                  <a:pt x="3677" y="2955"/>
                  <a:pt x="3686" y="2964"/>
                </a:cubicBezTo>
                <a:cubicBezTo>
                  <a:pt x="3740" y="3017"/>
                  <a:pt x="3784" y="3062"/>
                  <a:pt x="3838" y="3115"/>
                </a:cubicBezTo>
                <a:cubicBezTo>
                  <a:pt x="4177" y="3463"/>
                  <a:pt x="4481" y="3829"/>
                  <a:pt x="4766" y="4222"/>
                </a:cubicBezTo>
                <a:cubicBezTo>
                  <a:pt x="4776" y="4236"/>
                  <a:pt x="4789" y="4242"/>
                  <a:pt x="4803" y="4242"/>
                </a:cubicBezTo>
                <a:cubicBezTo>
                  <a:pt x="4841" y="4242"/>
                  <a:pt x="4881" y="4199"/>
                  <a:pt x="4855" y="4160"/>
                </a:cubicBezTo>
                <a:cubicBezTo>
                  <a:pt x="4597" y="3811"/>
                  <a:pt x="4320" y="3481"/>
                  <a:pt x="4025" y="3169"/>
                </a:cubicBezTo>
                <a:cubicBezTo>
                  <a:pt x="3963" y="3115"/>
                  <a:pt x="3900" y="3053"/>
                  <a:pt x="3838" y="2990"/>
                </a:cubicBezTo>
                <a:lnTo>
                  <a:pt x="3820" y="2981"/>
                </a:lnTo>
                <a:lnTo>
                  <a:pt x="3749" y="2910"/>
                </a:lnTo>
                <a:lnTo>
                  <a:pt x="3686" y="2856"/>
                </a:lnTo>
                <a:lnTo>
                  <a:pt x="3642" y="2812"/>
                </a:lnTo>
                <a:lnTo>
                  <a:pt x="3552" y="2732"/>
                </a:lnTo>
                <a:cubicBezTo>
                  <a:pt x="3490" y="2669"/>
                  <a:pt x="3418" y="2615"/>
                  <a:pt x="3347" y="2553"/>
                </a:cubicBezTo>
                <a:cubicBezTo>
                  <a:pt x="3472" y="2392"/>
                  <a:pt x="3552" y="2196"/>
                  <a:pt x="3606" y="2000"/>
                </a:cubicBezTo>
                <a:cubicBezTo>
                  <a:pt x="3588" y="1964"/>
                  <a:pt x="3579" y="1928"/>
                  <a:pt x="3561" y="1893"/>
                </a:cubicBezTo>
                <a:cubicBezTo>
                  <a:pt x="3526" y="2125"/>
                  <a:pt x="3436" y="2339"/>
                  <a:pt x="3302" y="2526"/>
                </a:cubicBezTo>
                <a:cubicBezTo>
                  <a:pt x="3222" y="2455"/>
                  <a:pt x="3142" y="2392"/>
                  <a:pt x="3061" y="2330"/>
                </a:cubicBezTo>
                <a:lnTo>
                  <a:pt x="2937" y="2232"/>
                </a:lnTo>
                <a:cubicBezTo>
                  <a:pt x="3088" y="1866"/>
                  <a:pt x="3169" y="1473"/>
                  <a:pt x="3160" y="1080"/>
                </a:cubicBezTo>
                <a:cubicBezTo>
                  <a:pt x="3142" y="1054"/>
                  <a:pt x="3124" y="1027"/>
                  <a:pt x="3097" y="1000"/>
                </a:cubicBezTo>
                <a:lnTo>
                  <a:pt x="3097" y="1143"/>
                </a:lnTo>
                <a:cubicBezTo>
                  <a:pt x="3097" y="1375"/>
                  <a:pt x="3079" y="1598"/>
                  <a:pt x="3026" y="1821"/>
                </a:cubicBezTo>
                <a:cubicBezTo>
                  <a:pt x="2999" y="1946"/>
                  <a:pt x="2963" y="2071"/>
                  <a:pt x="2919" y="2196"/>
                </a:cubicBezTo>
                <a:cubicBezTo>
                  <a:pt x="2758" y="2080"/>
                  <a:pt x="2588" y="1964"/>
                  <a:pt x="2428" y="1848"/>
                </a:cubicBezTo>
                <a:cubicBezTo>
                  <a:pt x="2553" y="1420"/>
                  <a:pt x="2615" y="973"/>
                  <a:pt x="2615" y="518"/>
                </a:cubicBezTo>
                <a:lnTo>
                  <a:pt x="2562" y="491"/>
                </a:lnTo>
                <a:lnTo>
                  <a:pt x="2562" y="714"/>
                </a:lnTo>
                <a:cubicBezTo>
                  <a:pt x="2562" y="955"/>
                  <a:pt x="2535" y="1196"/>
                  <a:pt x="2481" y="1437"/>
                </a:cubicBezTo>
                <a:cubicBezTo>
                  <a:pt x="2455" y="1562"/>
                  <a:pt x="2419" y="1696"/>
                  <a:pt x="2383" y="1821"/>
                </a:cubicBezTo>
                <a:cubicBezTo>
                  <a:pt x="2249" y="1732"/>
                  <a:pt x="2124" y="1643"/>
                  <a:pt x="1990" y="1553"/>
                </a:cubicBezTo>
                <a:cubicBezTo>
                  <a:pt x="1982" y="1544"/>
                  <a:pt x="2106" y="804"/>
                  <a:pt x="2044" y="233"/>
                </a:cubicBezTo>
                <a:lnTo>
                  <a:pt x="1990" y="215"/>
                </a:lnTo>
                <a:lnTo>
                  <a:pt x="1990" y="215"/>
                </a:lnTo>
                <a:cubicBezTo>
                  <a:pt x="2026" y="643"/>
                  <a:pt x="1999" y="1071"/>
                  <a:pt x="1928" y="1500"/>
                </a:cubicBezTo>
                <a:cubicBezTo>
                  <a:pt x="1928" y="1500"/>
                  <a:pt x="1928" y="1500"/>
                  <a:pt x="1928" y="1509"/>
                </a:cubicBezTo>
                <a:cubicBezTo>
                  <a:pt x="1803" y="1411"/>
                  <a:pt x="1482" y="1161"/>
                  <a:pt x="1473" y="1152"/>
                </a:cubicBezTo>
                <a:lnTo>
                  <a:pt x="1384" y="1071"/>
                </a:lnTo>
                <a:cubicBezTo>
                  <a:pt x="1375" y="822"/>
                  <a:pt x="1339" y="581"/>
                  <a:pt x="1303" y="340"/>
                </a:cubicBezTo>
                <a:cubicBezTo>
                  <a:pt x="1285" y="241"/>
                  <a:pt x="1268" y="152"/>
                  <a:pt x="1241" y="54"/>
                </a:cubicBezTo>
                <a:lnTo>
                  <a:pt x="1178" y="45"/>
                </a:lnTo>
                <a:lnTo>
                  <a:pt x="1178" y="45"/>
                </a:lnTo>
                <a:cubicBezTo>
                  <a:pt x="1196" y="143"/>
                  <a:pt x="1223" y="250"/>
                  <a:pt x="1241" y="357"/>
                </a:cubicBezTo>
                <a:cubicBezTo>
                  <a:pt x="1285" y="581"/>
                  <a:pt x="1321" y="813"/>
                  <a:pt x="1357" y="1036"/>
                </a:cubicBezTo>
                <a:cubicBezTo>
                  <a:pt x="1232" y="929"/>
                  <a:pt x="1107" y="813"/>
                  <a:pt x="991" y="714"/>
                </a:cubicBezTo>
                <a:cubicBezTo>
                  <a:pt x="946" y="679"/>
                  <a:pt x="911" y="643"/>
                  <a:pt x="866" y="607"/>
                </a:cubicBezTo>
                <a:cubicBezTo>
                  <a:pt x="830" y="491"/>
                  <a:pt x="803" y="375"/>
                  <a:pt x="777" y="250"/>
                </a:cubicBezTo>
                <a:cubicBezTo>
                  <a:pt x="759" y="170"/>
                  <a:pt x="741" y="81"/>
                  <a:pt x="7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90" name="Google Shape;890;p9"/>
          <p:cNvSpPr/>
          <p:nvPr/>
        </p:nvSpPr>
        <p:spPr>
          <a:xfrm>
            <a:off x="11079770" y="1289360"/>
            <a:ext cx="206745" cy="230688"/>
          </a:xfrm>
          <a:custGeom>
            <a:avLst/>
            <a:gdLst/>
            <a:ahLst/>
            <a:cxnLst/>
            <a:rect l="l" t="t" r="r" b="b"/>
            <a:pathLst>
              <a:path w="2625" h="2929" extrusionOk="0">
                <a:moveTo>
                  <a:pt x="1785" y="179"/>
                </a:moveTo>
                <a:cubicBezTo>
                  <a:pt x="1660" y="152"/>
                  <a:pt x="1526" y="126"/>
                  <a:pt x="1366" y="99"/>
                </a:cubicBezTo>
                <a:cubicBezTo>
                  <a:pt x="911" y="19"/>
                  <a:pt x="455" y="1"/>
                  <a:pt x="0" y="54"/>
                </a:cubicBezTo>
                <a:cubicBezTo>
                  <a:pt x="116" y="224"/>
                  <a:pt x="402" y="1554"/>
                  <a:pt x="554" y="1893"/>
                </a:cubicBezTo>
                <a:cubicBezTo>
                  <a:pt x="696" y="2196"/>
                  <a:pt x="1107" y="2625"/>
                  <a:pt x="1714" y="2928"/>
                </a:cubicBezTo>
                <a:cubicBezTo>
                  <a:pt x="2597" y="2232"/>
                  <a:pt x="2624" y="911"/>
                  <a:pt x="1776" y="1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91" name="Google Shape;891;p9"/>
          <p:cNvSpPr/>
          <p:nvPr/>
        </p:nvSpPr>
        <p:spPr>
          <a:xfrm>
            <a:off x="11076226" y="1291013"/>
            <a:ext cx="306849" cy="250299"/>
          </a:xfrm>
          <a:custGeom>
            <a:avLst/>
            <a:gdLst/>
            <a:ahLst/>
            <a:cxnLst/>
            <a:rect l="l" t="t" r="r" b="b"/>
            <a:pathLst>
              <a:path w="3896" h="3178" extrusionOk="0">
                <a:moveTo>
                  <a:pt x="3844" y="2670"/>
                </a:moveTo>
                <a:lnTo>
                  <a:pt x="3844" y="2670"/>
                </a:lnTo>
                <a:cubicBezTo>
                  <a:pt x="3848" y="2695"/>
                  <a:pt x="3852" y="2720"/>
                  <a:pt x="3856" y="2746"/>
                </a:cubicBezTo>
                <a:cubicBezTo>
                  <a:pt x="3860" y="2770"/>
                  <a:pt x="3866" y="2795"/>
                  <a:pt x="3871" y="2819"/>
                </a:cubicBezTo>
                <a:lnTo>
                  <a:pt x="3871" y="2819"/>
                </a:lnTo>
                <a:cubicBezTo>
                  <a:pt x="3866" y="2787"/>
                  <a:pt x="3861" y="2755"/>
                  <a:pt x="3856" y="2720"/>
                </a:cubicBezTo>
                <a:cubicBezTo>
                  <a:pt x="3852" y="2703"/>
                  <a:pt x="3848" y="2687"/>
                  <a:pt x="3844" y="2670"/>
                </a:cubicBezTo>
                <a:close/>
                <a:moveTo>
                  <a:pt x="3871" y="2819"/>
                </a:moveTo>
                <a:cubicBezTo>
                  <a:pt x="3875" y="2843"/>
                  <a:pt x="3878" y="2867"/>
                  <a:pt x="3882" y="2892"/>
                </a:cubicBezTo>
                <a:lnTo>
                  <a:pt x="3882" y="2892"/>
                </a:lnTo>
                <a:cubicBezTo>
                  <a:pt x="3880" y="2867"/>
                  <a:pt x="3876" y="2843"/>
                  <a:pt x="3871" y="2819"/>
                </a:cubicBezTo>
                <a:close/>
                <a:moveTo>
                  <a:pt x="3882" y="2892"/>
                </a:moveTo>
                <a:cubicBezTo>
                  <a:pt x="3883" y="2900"/>
                  <a:pt x="3883" y="2908"/>
                  <a:pt x="3883" y="2916"/>
                </a:cubicBezTo>
                <a:cubicBezTo>
                  <a:pt x="3889" y="2953"/>
                  <a:pt x="3895" y="2989"/>
                  <a:pt x="3896" y="3023"/>
                </a:cubicBezTo>
                <a:lnTo>
                  <a:pt x="3896" y="3023"/>
                </a:lnTo>
                <a:cubicBezTo>
                  <a:pt x="3896" y="2981"/>
                  <a:pt x="3889" y="2937"/>
                  <a:pt x="3883" y="2898"/>
                </a:cubicBezTo>
                <a:cubicBezTo>
                  <a:pt x="3883" y="2896"/>
                  <a:pt x="3882" y="2894"/>
                  <a:pt x="3882" y="2892"/>
                </a:cubicBezTo>
                <a:close/>
                <a:moveTo>
                  <a:pt x="3896" y="3023"/>
                </a:moveTo>
                <a:cubicBezTo>
                  <a:pt x="3895" y="3038"/>
                  <a:pt x="3894" y="3053"/>
                  <a:pt x="3892" y="3068"/>
                </a:cubicBezTo>
                <a:cubicBezTo>
                  <a:pt x="3895" y="3054"/>
                  <a:pt x="3896" y="3039"/>
                  <a:pt x="3896" y="3023"/>
                </a:cubicBezTo>
                <a:close/>
                <a:moveTo>
                  <a:pt x="543" y="0"/>
                </a:moveTo>
                <a:cubicBezTo>
                  <a:pt x="384" y="0"/>
                  <a:pt x="225" y="7"/>
                  <a:pt x="66" y="22"/>
                </a:cubicBezTo>
                <a:lnTo>
                  <a:pt x="66" y="22"/>
                </a:lnTo>
                <a:cubicBezTo>
                  <a:pt x="65" y="20"/>
                  <a:pt x="64" y="17"/>
                  <a:pt x="63" y="15"/>
                </a:cubicBezTo>
                <a:lnTo>
                  <a:pt x="60" y="22"/>
                </a:lnTo>
                <a:lnTo>
                  <a:pt x="60" y="22"/>
                </a:lnTo>
                <a:cubicBezTo>
                  <a:pt x="52" y="23"/>
                  <a:pt x="44" y="24"/>
                  <a:pt x="36" y="24"/>
                </a:cubicBezTo>
                <a:lnTo>
                  <a:pt x="1" y="24"/>
                </a:lnTo>
                <a:lnTo>
                  <a:pt x="18" y="60"/>
                </a:lnTo>
                <a:cubicBezTo>
                  <a:pt x="72" y="167"/>
                  <a:pt x="108" y="274"/>
                  <a:pt x="143" y="390"/>
                </a:cubicBezTo>
                <a:cubicBezTo>
                  <a:pt x="170" y="497"/>
                  <a:pt x="206" y="613"/>
                  <a:pt x="242" y="720"/>
                </a:cubicBezTo>
                <a:lnTo>
                  <a:pt x="429" y="1408"/>
                </a:lnTo>
                <a:cubicBezTo>
                  <a:pt x="465" y="1524"/>
                  <a:pt x="500" y="1631"/>
                  <a:pt x="536" y="1747"/>
                </a:cubicBezTo>
                <a:cubicBezTo>
                  <a:pt x="572" y="1854"/>
                  <a:pt x="625" y="1961"/>
                  <a:pt x="688" y="2059"/>
                </a:cubicBezTo>
                <a:cubicBezTo>
                  <a:pt x="831" y="2256"/>
                  <a:pt x="1000" y="2425"/>
                  <a:pt x="1188" y="2568"/>
                </a:cubicBezTo>
                <a:cubicBezTo>
                  <a:pt x="1375" y="2711"/>
                  <a:pt x="1580" y="2836"/>
                  <a:pt x="1794" y="2943"/>
                </a:cubicBezTo>
                <a:cubicBezTo>
                  <a:pt x="2009" y="3050"/>
                  <a:pt x="2241" y="3121"/>
                  <a:pt x="2473" y="3157"/>
                </a:cubicBezTo>
                <a:cubicBezTo>
                  <a:pt x="2618" y="3171"/>
                  <a:pt x="2764" y="3178"/>
                  <a:pt x="2910" y="3178"/>
                </a:cubicBezTo>
                <a:cubicBezTo>
                  <a:pt x="3240" y="3178"/>
                  <a:pt x="3570" y="3142"/>
                  <a:pt x="3892" y="3068"/>
                </a:cubicBezTo>
                <a:lnTo>
                  <a:pt x="3892" y="3068"/>
                </a:lnTo>
                <a:cubicBezTo>
                  <a:pt x="3602" y="3124"/>
                  <a:pt x="3305" y="3151"/>
                  <a:pt x="3009" y="3151"/>
                </a:cubicBezTo>
                <a:cubicBezTo>
                  <a:pt x="2832" y="3151"/>
                  <a:pt x="2656" y="3141"/>
                  <a:pt x="2482" y="3121"/>
                </a:cubicBezTo>
                <a:cubicBezTo>
                  <a:pt x="2250" y="3086"/>
                  <a:pt x="2018" y="3014"/>
                  <a:pt x="1812" y="2907"/>
                </a:cubicBezTo>
                <a:cubicBezTo>
                  <a:pt x="1598" y="2800"/>
                  <a:pt x="1402" y="2675"/>
                  <a:pt x="1214" y="2532"/>
                </a:cubicBezTo>
                <a:cubicBezTo>
                  <a:pt x="1027" y="2389"/>
                  <a:pt x="857" y="2220"/>
                  <a:pt x="723" y="2032"/>
                </a:cubicBezTo>
                <a:cubicBezTo>
                  <a:pt x="652" y="1934"/>
                  <a:pt x="607" y="1827"/>
                  <a:pt x="572" y="1720"/>
                </a:cubicBezTo>
                <a:cubicBezTo>
                  <a:pt x="536" y="1604"/>
                  <a:pt x="500" y="1497"/>
                  <a:pt x="465" y="1381"/>
                </a:cubicBezTo>
                <a:lnTo>
                  <a:pt x="286" y="694"/>
                </a:lnTo>
                <a:cubicBezTo>
                  <a:pt x="250" y="578"/>
                  <a:pt x="224" y="462"/>
                  <a:pt x="188" y="355"/>
                </a:cubicBezTo>
                <a:cubicBezTo>
                  <a:pt x="165" y="253"/>
                  <a:pt x="127" y="151"/>
                  <a:pt x="83" y="56"/>
                </a:cubicBezTo>
                <a:lnTo>
                  <a:pt x="83" y="56"/>
                </a:lnTo>
                <a:cubicBezTo>
                  <a:pt x="249" y="38"/>
                  <a:pt x="416" y="29"/>
                  <a:pt x="583" y="29"/>
                </a:cubicBezTo>
                <a:cubicBezTo>
                  <a:pt x="870" y="29"/>
                  <a:pt x="1157" y="55"/>
                  <a:pt x="1437" y="105"/>
                </a:cubicBezTo>
                <a:cubicBezTo>
                  <a:pt x="1670" y="140"/>
                  <a:pt x="1902" y="194"/>
                  <a:pt x="2116" y="265"/>
                </a:cubicBezTo>
                <a:cubicBezTo>
                  <a:pt x="2339" y="346"/>
                  <a:pt x="2544" y="462"/>
                  <a:pt x="2732" y="604"/>
                </a:cubicBezTo>
                <a:cubicBezTo>
                  <a:pt x="3124" y="863"/>
                  <a:pt x="3347" y="1292"/>
                  <a:pt x="3535" y="1720"/>
                </a:cubicBezTo>
                <a:cubicBezTo>
                  <a:pt x="3624" y="1934"/>
                  <a:pt x="3704" y="2157"/>
                  <a:pt x="3767" y="2381"/>
                </a:cubicBezTo>
                <a:cubicBezTo>
                  <a:pt x="3797" y="2479"/>
                  <a:pt x="3821" y="2577"/>
                  <a:pt x="3844" y="2670"/>
                </a:cubicBezTo>
                <a:lnTo>
                  <a:pt x="3844" y="2670"/>
                </a:lnTo>
                <a:cubicBezTo>
                  <a:pt x="3827" y="2576"/>
                  <a:pt x="3806" y="2490"/>
                  <a:pt x="3785" y="2398"/>
                </a:cubicBezTo>
                <a:cubicBezTo>
                  <a:pt x="3722" y="2175"/>
                  <a:pt x="3642" y="1952"/>
                  <a:pt x="3562" y="1729"/>
                </a:cubicBezTo>
                <a:cubicBezTo>
                  <a:pt x="3472" y="1515"/>
                  <a:pt x="3365" y="1301"/>
                  <a:pt x="3240" y="1104"/>
                </a:cubicBezTo>
                <a:cubicBezTo>
                  <a:pt x="3169" y="997"/>
                  <a:pt x="3098" y="908"/>
                  <a:pt x="3017" y="819"/>
                </a:cubicBezTo>
                <a:cubicBezTo>
                  <a:pt x="2937" y="738"/>
                  <a:pt x="2848" y="667"/>
                  <a:pt x="2749" y="596"/>
                </a:cubicBezTo>
                <a:cubicBezTo>
                  <a:pt x="2562" y="444"/>
                  <a:pt x="2357" y="328"/>
                  <a:pt x="2134" y="247"/>
                </a:cubicBezTo>
                <a:cubicBezTo>
                  <a:pt x="1911" y="176"/>
                  <a:pt x="1678" y="122"/>
                  <a:pt x="1446" y="78"/>
                </a:cubicBezTo>
                <a:cubicBezTo>
                  <a:pt x="1148" y="26"/>
                  <a:pt x="846" y="0"/>
                  <a:pt x="5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92" name="Google Shape;892;p9"/>
          <p:cNvSpPr/>
          <p:nvPr/>
        </p:nvSpPr>
        <p:spPr>
          <a:xfrm>
            <a:off x="10427088" y="747335"/>
            <a:ext cx="200051" cy="233287"/>
          </a:xfrm>
          <a:custGeom>
            <a:avLst/>
            <a:gdLst/>
            <a:ahLst/>
            <a:cxnLst/>
            <a:rect l="l" t="t" r="r" b="b"/>
            <a:pathLst>
              <a:path w="2540" h="2962" extrusionOk="0">
                <a:moveTo>
                  <a:pt x="1670" y="0"/>
                </a:moveTo>
                <a:cubicBezTo>
                  <a:pt x="1491" y="0"/>
                  <a:pt x="1266" y="39"/>
                  <a:pt x="1094" y="198"/>
                </a:cubicBezTo>
                <a:cubicBezTo>
                  <a:pt x="746" y="519"/>
                  <a:pt x="85" y="1385"/>
                  <a:pt x="41" y="2054"/>
                </a:cubicBezTo>
                <a:cubicBezTo>
                  <a:pt x="1" y="2649"/>
                  <a:pt x="271" y="2962"/>
                  <a:pt x="751" y="2962"/>
                </a:cubicBezTo>
                <a:cubicBezTo>
                  <a:pt x="811" y="2962"/>
                  <a:pt x="875" y="2957"/>
                  <a:pt x="942" y="2947"/>
                </a:cubicBezTo>
                <a:cubicBezTo>
                  <a:pt x="1540" y="2866"/>
                  <a:pt x="2316" y="1688"/>
                  <a:pt x="2423" y="1081"/>
                </a:cubicBezTo>
                <a:cubicBezTo>
                  <a:pt x="2540" y="475"/>
                  <a:pt x="1977" y="37"/>
                  <a:pt x="1977" y="37"/>
                </a:cubicBezTo>
                <a:cubicBezTo>
                  <a:pt x="1977" y="37"/>
                  <a:pt x="1845" y="0"/>
                  <a:pt x="16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93" name="Google Shape;893;p9"/>
          <p:cNvSpPr/>
          <p:nvPr/>
        </p:nvSpPr>
        <p:spPr>
          <a:xfrm>
            <a:off x="10433074" y="704097"/>
            <a:ext cx="187449" cy="273927"/>
          </a:xfrm>
          <a:custGeom>
            <a:avLst/>
            <a:gdLst/>
            <a:ahLst/>
            <a:cxnLst/>
            <a:rect l="l" t="t" r="r" b="b"/>
            <a:pathLst>
              <a:path w="2380" h="3478" extrusionOk="0">
                <a:moveTo>
                  <a:pt x="1223" y="1050"/>
                </a:moveTo>
                <a:cubicBezTo>
                  <a:pt x="1216" y="1052"/>
                  <a:pt x="1208" y="1054"/>
                  <a:pt x="1201" y="1056"/>
                </a:cubicBezTo>
                <a:lnTo>
                  <a:pt x="1201" y="1056"/>
                </a:lnTo>
                <a:cubicBezTo>
                  <a:pt x="1211" y="1054"/>
                  <a:pt x="1221" y="1052"/>
                  <a:pt x="1232" y="1050"/>
                </a:cubicBezTo>
                <a:close/>
                <a:moveTo>
                  <a:pt x="1201" y="1056"/>
                </a:moveTo>
                <a:cubicBezTo>
                  <a:pt x="1006" y="1092"/>
                  <a:pt x="811" y="1153"/>
                  <a:pt x="625" y="1238"/>
                </a:cubicBezTo>
                <a:lnTo>
                  <a:pt x="598" y="1273"/>
                </a:lnTo>
                <a:cubicBezTo>
                  <a:pt x="788" y="1179"/>
                  <a:pt x="994" y="1109"/>
                  <a:pt x="1201" y="1056"/>
                </a:cubicBezTo>
                <a:close/>
                <a:moveTo>
                  <a:pt x="2351" y="0"/>
                </a:moveTo>
                <a:cubicBezTo>
                  <a:pt x="2347" y="0"/>
                  <a:pt x="2343" y="2"/>
                  <a:pt x="2339" y="6"/>
                </a:cubicBezTo>
                <a:cubicBezTo>
                  <a:pt x="2053" y="301"/>
                  <a:pt x="1821" y="640"/>
                  <a:pt x="1642" y="1015"/>
                </a:cubicBezTo>
                <a:lnTo>
                  <a:pt x="1482" y="1015"/>
                </a:lnTo>
                <a:cubicBezTo>
                  <a:pt x="1455" y="1015"/>
                  <a:pt x="1428" y="1015"/>
                  <a:pt x="1410" y="1024"/>
                </a:cubicBezTo>
                <a:lnTo>
                  <a:pt x="1357" y="1024"/>
                </a:lnTo>
                <a:lnTo>
                  <a:pt x="1294" y="1032"/>
                </a:lnTo>
                <a:lnTo>
                  <a:pt x="1232" y="1050"/>
                </a:lnTo>
                <a:lnTo>
                  <a:pt x="1250" y="1050"/>
                </a:lnTo>
                <a:lnTo>
                  <a:pt x="1330" y="1041"/>
                </a:lnTo>
                <a:lnTo>
                  <a:pt x="1384" y="1041"/>
                </a:lnTo>
                <a:lnTo>
                  <a:pt x="1455" y="1032"/>
                </a:lnTo>
                <a:lnTo>
                  <a:pt x="1625" y="1032"/>
                </a:lnTo>
                <a:cubicBezTo>
                  <a:pt x="1571" y="1131"/>
                  <a:pt x="1517" y="1229"/>
                  <a:pt x="1473" y="1327"/>
                </a:cubicBezTo>
                <a:cubicBezTo>
                  <a:pt x="1464" y="1345"/>
                  <a:pt x="1455" y="1372"/>
                  <a:pt x="1446" y="1389"/>
                </a:cubicBezTo>
                <a:cubicBezTo>
                  <a:pt x="1348" y="1604"/>
                  <a:pt x="1250" y="1818"/>
                  <a:pt x="1152" y="2023"/>
                </a:cubicBezTo>
                <a:lnTo>
                  <a:pt x="1134" y="2023"/>
                </a:lnTo>
                <a:cubicBezTo>
                  <a:pt x="911" y="2023"/>
                  <a:pt x="679" y="2041"/>
                  <a:pt x="446" y="2086"/>
                </a:cubicBezTo>
                <a:cubicBezTo>
                  <a:pt x="339" y="2103"/>
                  <a:pt x="223" y="2139"/>
                  <a:pt x="116" y="2175"/>
                </a:cubicBezTo>
                <a:lnTo>
                  <a:pt x="72" y="2184"/>
                </a:lnTo>
                <a:lnTo>
                  <a:pt x="63" y="2228"/>
                </a:lnTo>
                <a:lnTo>
                  <a:pt x="125" y="2202"/>
                </a:lnTo>
                <a:cubicBezTo>
                  <a:pt x="232" y="2166"/>
                  <a:pt x="339" y="2139"/>
                  <a:pt x="455" y="2121"/>
                </a:cubicBezTo>
                <a:cubicBezTo>
                  <a:pt x="641" y="2084"/>
                  <a:pt x="827" y="2066"/>
                  <a:pt x="1018" y="2066"/>
                </a:cubicBezTo>
                <a:cubicBezTo>
                  <a:pt x="1057" y="2066"/>
                  <a:pt x="1095" y="2066"/>
                  <a:pt x="1134" y="2068"/>
                </a:cubicBezTo>
                <a:cubicBezTo>
                  <a:pt x="1018" y="2309"/>
                  <a:pt x="893" y="2550"/>
                  <a:pt x="750" y="2782"/>
                </a:cubicBezTo>
                <a:lnTo>
                  <a:pt x="741" y="2782"/>
                </a:lnTo>
                <a:cubicBezTo>
                  <a:pt x="491" y="2853"/>
                  <a:pt x="241" y="2933"/>
                  <a:pt x="0" y="3032"/>
                </a:cubicBezTo>
                <a:cubicBezTo>
                  <a:pt x="0" y="3041"/>
                  <a:pt x="9" y="3058"/>
                  <a:pt x="9" y="3067"/>
                </a:cubicBezTo>
                <a:cubicBezTo>
                  <a:pt x="63" y="3050"/>
                  <a:pt x="125" y="3023"/>
                  <a:pt x="170" y="3005"/>
                </a:cubicBezTo>
                <a:cubicBezTo>
                  <a:pt x="348" y="2942"/>
                  <a:pt x="536" y="2889"/>
                  <a:pt x="723" y="2835"/>
                </a:cubicBezTo>
                <a:lnTo>
                  <a:pt x="723" y="2835"/>
                </a:lnTo>
                <a:cubicBezTo>
                  <a:pt x="589" y="3050"/>
                  <a:pt x="455" y="3255"/>
                  <a:pt x="322" y="3460"/>
                </a:cubicBezTo>
                <a:lnTo>
                  <a:pt x="366" y="3478"/>
                </a:lnTo>
                <a:cubicBezTo>
                  <a:pt x="589" y="3157"/>
                  <a:pt x="812" y="2835"/>
                  <a:pt x="1000" y="2496"/>
                </a:cubicBezTo>
                <a:cubicBezTo>
                  <a:pt x="1098" y="2791"/>
                  <a:pt x="1160" y="3085"/>
                  <a:pt x="1178" y="3389"/>
                </a:cubicBezTo>
                <a:lnTo>
                  <a:pt x="1205" y="3380"/>
                </a:lnTo>
                <a:cubicBezTo>
                  <a:pt x="1187" y="3067"/>
                  <a:pt x="1125" y="2755"/>
                  <a:pt x="1027" y="2452"/>
                </a:cubicBezTo>
                <a:cubicBezTo>
                  <a:pt x="1071" y="2380"/>
                  <a:pt x="1116" y="2300"/>
                  <a:pt x="1152" y="2219"/>
                </a:cubicBezTo>
                <a:cubicBezTo>
                  <a:pt x="1268" y="1987"/>
                  <a:pt x="1375" y="1755"/>
                  <a:pt x="1491" y="1523"/>
                </a:cubicBezTo>
                <a:cubicBezTo>
                  <a:pt x="1580" y="1720"/>
                  <a:pt x="1660" y="1934"/>
                  <a:pt x="1732" y="2148"/>
                </a:cubicBezTo>
                <a:cubicBezTo>
                  <a:pt x="1785" y="2336"/>
                  <a:pt x="1821" y="2523"/>
                  <a:pt x="1848" y="2719"/>
                </a:cubicBezTo>
                <a:lnTo>
                  <a:pt x="1866" y="2701"/>
                </a:lnTo>
                <a:cubicBezTo>
                  <a:pt x="1848" y="2514"/>
                  <a:pt x="1821" y="2318"/>
                  <a:pt x="1767" y="2139"/>
                </a:cubicBezTo>
                <a:cubicBezTo>
                  <a:pt x="1714" y="1898"/>
                  <a:pt x="1625" y="1675"/>
                  <a:pt x="1509" y="1470"/>
                </a:cubicBezTo>
                <a:lnTo>
                  <a:pt x="1553" y="1381"/>
                </a:lnTo>
                <a:cubicBezTo>
                  <a:pt x="1589" y="1300"/>
                  <a:pt x="1625" y="1220"/>
                  <a:pt x="1660" y="1148"/>
                </a:cubicBezTo>
                <a:cubicBezTo>
                  <a:pt x="1669" y="1140"/>
                  <a:pt x="1669" y="1131"/>
                  <a:pt x="1669" y="1122"/>
                </a:cubicBezTo>
                <a:cubicBezTo>
                  <a:pt x="1714" y="1041"/>
                  <a:pt x="1750" y="970"/>
                  <a:pt x="1785" y="899"/>
                </a:cubicBezTo>
                <a:cubicBezTo>
                  <a:pt x="1848" y="979"/>
                  <a:pt x="1892" y="1068"/>
                  <a:pt x="1946" y="1148"/>
                </a:cubicBezTo>
                <a:cubicBezTo>
                  <a:pt x="2089" y="1389"/>
                  <a:pt x="2205" y="1639"/>
                  <a:pt x="2294" y="1898"/>
                </a:cubicBezTo>
                <a:lnTo>
                  <a:pt x="2312" y="1827"/>
                </a:lnTo>
                <a:cubicBezTo>
                  <a:pt x="2214" y="1532"/>
                  <a:pt x="2071" y="1256"/>
                  <a:pt x="1901" y="997"/>
                </a:cubicBezTo>
                <a:cubicBezTo>
                  <a:pt x="1874" y="952"/>
                  <a:pt x="1839" y="908"/>
                  <a:pt x="1803" y="863"/>
                </a:cubicBezTo>
                <a:lnTo>
                  <a:pt x="1848" y="774"/>
                </a:lnTo>
                <a:cubicBezTo>
                  <a:pt x="1990" y="515"/>
                  <a:pt x="2169" y="265"/>
                  <a:pt x="2365" y="42"/>
                </a:cubicBezTo>
                <a:cubicBezTo>
                  <a:pt x="2379" y="21"/>
                  <a:pt x="2366" y="0"/>
                  <a:pt x="2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94" name="Google Shape;894;p9"/>
          <p:cNvSpPr/>
          <p:nvPr/>
        </p:nvSpPr>
        <p:spPr>
          <a:xfrm>
            <a:off x="10427403" y="747100"/>
            <a:ext cx="193435" cy="235729"/>
          </a:xfrm>
          <a:custGeom>
            <a:avLst/>
            <a:gdLst/>
            <a:ahLst/>
            <a:cxnLst/>
            <a:rect l="l" t="t" r="r" b="b"/>
            <a:pathLst>
              <a:path w="2456" h="2993" extrusionOk="0">
                <a:moveTo>
                  <a:pt x="1671" y="0"/>
                </a:moveTo>
                <a:cubicBezTo>
                  <a:pt x="1599" y="0"/>
                  <a:pt x="1526" y="7"/>
                  <a:pt x="1456" y="22"/>
                </a:cubicBezTo>
                <a:cubicBezTo>
                  <a:pt x="1375" y="40"/>
                  <a:pt x="1286" y="67"/>
                  <a:pt x="1215" y="103"/>
                </a:cubicBezTo>
                <a:cubicBezTo>
                  <a:pt x="1134" y="147"/>
                  <a:pt x="1072" y="210"/>
                  <a:pt x="1009" y="272"/>
                </a:cubicBezTo>
                <a:cubicBezTo>
                  <a:pt x="768" y="522"/>
                  <a:pt x="554" y="799"/>
                  <a:pt x="376" y="1093"/>
                </a:cubicBezTo>
                <a:cubicBezTo>
                  <a:pt x="286" y="1245"/>
                  <a:pt x="206" y="1397"/>
                  <a:pt x="144" y="1557"/>
                </a:cubicBezTo>
                <a:cubicBezTo>
                  <a:pt x="72" y="1718"/>
                  <a:pt x="28" y="1888"/>
                  <a:pt x="19" y="2066"/>
                </a:cubicBezTo>
                <a:cubicBezTo>
                  <a:pt x="1" y="2245"/>
                  <a:pt x="19" y="2423"/>
                  <a:pt x="81" y="2584"/>
                </a:cubicBezTo>
                <a:cubicBezTo>
                  <a:pt x="117" y="2673"/>
                  <a:pt x="170" y="2744"/>
                  <a:pt x="233" y="2807"/>
                </a:cubicBezTo>
                <a:cubicBezTo>
                  <a:pt x="295" y="2869"/>
                  <a:pt x="376" y="2914"/>
                  <a:pt x="456" y="2950"/>
                </a:cubicBezTo>
                <a:cubicBezTo>
                  <a:pt x="549" y="2979"/>
                  <a:pt x="648" y="2993"/>
                  <a:pt x="746" y="2993"/>
                </a:cubicBezTo>
                <a:cubicBezTo>
                  <a:pt x="827" y="2993"/>
                  <a:pt x="906" y="2984"/>
                  <a:pt x="983" y="2968"/>
                </a:cubicBezTo>
                <a:cubicBezTo>
                  <a:pt x="1152" y="2914"/>
                  <a:pt x="1313" y="2825"/>
                  <a:pt x="1438" y="2709"/>
                </a:cubicBezTo>
                <a:cubicBezTo>
                  <a:pt x="1822" y="2352"/>
                  <a:pt x="2134" y="1923"/>
                  <a:pt x="2330" y="1433"/>
                </a:cubicBezTo>
                <a:cubicBezTo>
                  <a:pt x="2402" y="1281"/>
                  <a:pt x="2446" y="1102"/>
                  <a:pt x="2455" y="933"/>
                </a:cubicBezTo>
                <a:cubicBezTo>
                  <a:pt x="2446" y="754"/>
                  <a:pt x="2402" y="585"/>
                  <a:pt x="2312" y="433"/>
                </a:cubicBezTo>
                <a:cubicBezTo>
                  <a:pt x="2223" y="281"/>
                  <a:pt x="2107" y="147"/>
                  <a:pt x="1973" y="40"/>
                </a:cubicBezTo>
                <a:lnTo>
                  <a:pt x="1973" y="40"/>
                </a:lnTo>
                <a:cubicBezTo>
                  <a:pt x="2107" y="147"/>
                  <a:pt x="2214" y="290"/>
                  <a:pt x="2303" y="442"/>
                </a:cubicBezTo>
                <a:cubicBezTo>
                  <a:pt x="2384" y="594"/>
                  <a:pt x="2428" y="763"/>
                  <a:pt x="2428" y="933"/>
                </a:cubicBezTo>
                <a:cubicBezTo>
                  <a:pt x="2419" y="1102"/>
                  <a:pt x="2375" y="1272"/>
                  <a:pt x="2303" y="1433"/>
                </a:cubicBezTo>
                <a:cubicBezTo>
                  <a:pt x="2241" y="1584"/>
                  <a:pt x="2161" y="1736"/>
                  <a:pt x="2071" y="1888"/>
                </a:cubicBezTo>
                <a:cubicBezTo>
                  <a:pt x="1893" y="2182"/>
                  <a:pt x="1670" y="2450"/>
                  <a:pt x="1420" y="2682"/>
                </a:cubicBezTo>
                <a:cubicBezTo>
                  <a:pt x="1295" y="2789"/>
                  <a:pt x="1143" y="2878"/>
                  <a:pt x="983" y="2923"/>
                </a:cubicBezTo>
                <a:cubicBezTo>
                  <a:pt x="912" y="2938"/>
                  <a:pt x="841" y="2945"/>
                  <a:pt x="771" y="2945"/>
                </a:cubicBezTo>
                <a:cubicBezTo>
                  <a:pt x="673" y="2945"/>
                  <a:pt x="576" y="2931"/>
                  <a:pt x="483" y="2905"/>
                </a:cubicBezTo>
                <a:cubicBezTo>
                  <a:pt x="402" y="2878"/>
                  <a:pt x="331" y="2834"/>
                  <a:pt x="269" y="2780"/>
                </a:cubicBezTo>
                <a:cubicBezTo>
                  <a:pt x="215" y="2718"/>
                  <a:pt x="161" y="2646"/>
                  <a:pt x="135" y="2575"/>
                </a:cubicBezTo>
                <a:cubicBezTo>
                  <a:pt x="72" y="2414"/>
                  <a:pt x="54" y="2245"/>
                  <a:pt x="63" y="2075"/>
                </a:cubicBezTo>
                <a:cubicBezTo>
                  <a:pt x="81" y="1906"/>
                  <a:pt x="117" y="1736"/>
                  <a:pt x="188" y="1575"/>
                </a:cubicBezTo>
                <a:cubicBezTo>
                  <a:pt x="251" y="1415"/>
                  <a:pt x="322" y="1263"/>
                  <a:pt x="411" y="1111"/>
                </a:cubicBezTo>
                <a:cubicBezTo>
                  <a:pt x="581" y="817"/>
                  <a:pt x="786" y="540"/>
                  <a:pt x="1027" y="290"/>
                </a:cubicBezTo>
                <a:cubicBezTo>
                  <a:pt x="1081" y="228"/>
                  <a:pt x="1152" y="174"/>
                  <a:pt x="1224" y="129"/>
                </a:cubicBezTo>
                <a:cubicBezTo>
                  <a:pt x="1295" y="85"/>
                  <a:pt x="1375" y="58"/>
                  <a:pt x="1465" y="40"/>
                </a:cubicBezTo>
                <a:cubicBezTo>
                  <a:pt x="1549" y="22"/>
                  <a:pt x="1634" y="13"/>
                  <a:pt x="1719" y="13"/>
                </a:cubicBezTo>
                <a:cubicBezTo>
                  <a:pt x="1804" y="13"/>
                  <a:pt x="1888" y="22"/>
                  <a:pt x="1973" y="40"/>
                </a:cubicBezTo>
                <a:cubicBezTo>
                  <a:pt x="1874" y="14"/>
                  <a:pt x="1773" y="0"/>
                  <a:pt x="1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95" name="Google Shape;895;p9"/>
          <p:cNvSpPr/>
          <p:nvPr/>
        </p:nvSpPr>
        <p:spPr>
          <a:xfrm>
            <a:off x="10431657" y="830348"/>
            <a:ext cx="168783" cy="155472"/>
          </a:xfrm>
          <a:custGeom>
            <a:avLst/>
            <a:gdLst/>
            <a:ahLst/>
            <a:cxnLst/>
            <a:rect l="l" t="t" r="r" b="b"/>
            <a:pathLst>
              <a:path w="2143" h="1974" extrusionOk="0">
                <a:moveTo>
                  <a:pt x="884" y="1893"/>
                </a:moveTo>
                <a:cubicBezTo>
                  <a:pt x="1312" y="1830"/>
                  <a:pt x="1839" y="1206"/>
                  <a:pt x="2142" y="634"/>
                </a:cubicBezTo>
                <a:cubicBezTo>
                  <a:pt x="1589" y="1"/>
                  <a:pt x="572" y="99"/>
                  <a:pt x="152" y="831"/>
                </a:cubicBezTo>
                <a:cubicBezTo>
                  <a:pt x="63" y="982"/>
                  <a:pt x="9" y="1152"/>
                  <a:pt x="0" y="1330"/>
                </a:cubicBezTo>
                <a:cubicBezTo>
                  <a:pt x="72" y="1768"/>
                  <a:pt x="393" y="1973"/>
                  <a:pt x="884" y="189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96" name="Google Shape;896;p9"/>
          <p:cNvSpPr/>
          <p:nvPr/>
        </p:nvSpPr>
        <p:spPr>
          <a:xfrm>
            <a:off x="10655886" y="732293"/>
            <a:ext cx="289679" cy="265815"/>
          </a:xfrm>
          <a:custGeom>
            <a:avLst/>
            <a:gdLst/>
            <a:ahLst/>
            <a:cxnLst/>
            <a:rect l="l" t="t" r="r" b="b"/>
            <a:pathLst>
              <a:path w="3678" h="3375" extrusionOk="0">
                <a:moveTo>
                  <a:pt x="1292" y="0"/>
                </a:moveTo>
                <a:cubicBezTo>
                  <a:pt x="753" y="0"/>
                  <a:pt x="322" y="353"/>
                  <a:pt x="322" y="353"/>
                </a:cubicBezTo>
                <a:cubicBezTo>
                  <a:pt x="322" y="353"/>
                  <a:pt x="0" y="978"/>
                  <a:pt x="286" y="1496"/>
                </a:cubicBezTo>
                <a:cubicBezTo>
                  <a:pt x="581" y="2004"/>
                  <a:pt x="1482" y="3066"/>
                  <a:pt x="2285" y="3298"/>
                </a:cubicBezTo>
                <a:cubicBezTo>
                  <a:pt x="2455" y="3350"/>
                  <a:pt x="2611" y="3375"/>
                  <a:pt x="2751" y="3375"/>
                </a:cubicBezTo>
                <a:cubicBezTo>
                  <a:pt x="3267" y="3375"/>
                  <a:pt x="3575" y="3038"/>
                  <a:pt x="3624" y="2442"/>
                </a:cubicBezTo>
                <a:cubicBezTo>
                  <a:pt x="3678" y="1674"/>
                  <a:pt x="2455" y="389"/>
                  <a:pt x="1732" y="85"/>
                </a:cubicBezTo>
                <a:cubicBezTo>
                  <a:pt x="1582" y="24"/>
                  <a:pt x="1433" y="0"/>
                  <a:pt x="1292" y="0"/>
                </a:cubicBezTo>
                <a:close/>
              </a:path>
            </a:pathLst>
          </a:custGeom>
          <a:solidFill>
            <a:srgbClr val="EB9B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97" name="Google Shape;897;p9"/>
          <p:cNvSpPr/>
          <p:nvPr/>
        </p:nvSpPr>
        <p:spPr>
          <a:xfrm>
            <a:off x="10630998" y="702284"/>
            <a:ext cx="303305" cy="295429"/>
          </a:xfrm>
          <a:custGeom>
            <a:avLst/>
            <a:gdLst/>
            <a:ahLst/>
            <a:cxnLst/>
            <a:rect l="l" t="t" r="r" b="b"/>
            <a:pathLst>
              <a:path w="3851" h="3751" extrusionOk="0">
                <a:moveTo>
                  <a:pt x="30" y="0"/>
                </a:moveTo>
                <a:cubicBezTo>
                  <a:pt x="15" y="0"/>
                  <a:pt x="0" y="19"/>
                  <a:pt x="13" y="38"/>
                </a:cubicBezTo>
                <a:cubicBezTo>
                  <a:pt x="290" y="466"/>
                  <a:pt x="638" y="850"/>
                  <a:pt x="1048" y="1171"/>
                </a:cubicBezTo>
                <a:cubicBezTo>
                  <a:pt x="1030" y="1225"/>
                  <a:pt x="1022" y="1270"/>
                  <a:pt x="1022" y="1323"/>
                </a:cubicBezTo>
                <a:cubicBezTo>
                  <a:pt x="1022" y="1341"/>
                  <a:pt x="1013" y="1359"/>
                  <a:pt x="1013" y="1377"/>
                </a:cubicBezTo>
                <a:cubicBezTo>
                  <a:pt x="1004" y="1395"/>
                  <a:pt x="1004" y="1439"/>
                  <a:pt x="995" y="1466"/>
                </a:cubicBezTo>
                <a:lnTo>
                  <a:pt x="995" y="1537"/>
                </a:lnTo>
                <a:lnTo>
                  <a:pt x="995" y="1618"/>
                </a:lnTo>
                <a:lnTo>
                  <a:pt x="995" y="1689"/>
                </a:lnTo>
                <a:cubicBezTo>
                  <a:pt x="986" y="1957"/>
                  <a:pt x="1004" y="2225"/>
                  <a:pt x="1048" y="2492"/>
                </a:cubicBezTo>
                <a:lnTo>
                  <a:pt x="1093" y="2537"/>
                </a:lnTo>
                <a:cubicBezTo>
                  <a:pt x="1039" y="2260"/>
                  <a:pt x="1013" y="1984"/>
                  <a:pt x="1022" y="1698"/>
                </a:cubicBezTo>
                <a:lnTo>
                  <a:pt x="1022" y="1662"/>
                </a:lnTo>
                <a:lnTo>
                  <a:pt x="1022" y="1555"/>
                </a:lnTo>
                <a:lnTo>
                  <a:pt x="1022" y="1502"/>
                </a:lnTo>
                <a:cubicBezTo>
                  <a:pt x="1022" y="1475"/>
                  <a:pt x="1030" y="1430"/>
                  <a:pt x="1030" y="1395"/>
                </a:cubicBezTo>
                <a:cubicBezTo>
                  <a:pt x="1039" y="1368"/>
                  <a:pt x="1030" y="1368"/>
                  <a:pt x="1039" y="1350"/>
                </a:cubicBezTo>
                <a:cubicBezTo>
                  <a:pt x="1048" y="1296"/>
                  <a:pt x="1057" y="1243"/>
                  <a:pt x="1066" y="1198"/>
                </a:cubicBezTo>
                <a:cubicBezTo>
                  <a:pt x="1182" y="1288"/>
                  <a:pt x="1289" y="1377"/>
                  <a:pt x="1396" y="1457"/>
                </a:cubicBezTo>
                <a:lnTo>
                  <a:pt x="1459" y="1511"/>
                </a:lnTo>
                <a:cubicBezTo>
                  <a:pt x="1700" y="1698"/>
                  <a:pt x="1932" y="1877"/>
                  <a:pt x="2164" y="2055"/>
                </a:cubicBezTo>
                <a:cubicBezTo>
                  <a:pt x="2155" y="2064"/>
                  <a:pt x="2155" y="2064"/>
                  <a:pt x="2155" y="2064"/>
                </a:cubicBezTo>
                <a:cubicBezTo>
                  <a:pt x="2084" y="2350"/>
                  <a:pt x="2048" y="2644"/>
                  <a:pt x="2039" y="2930"/>
                </a:cubicBezTo>
                <a:cubicBezTo>
                  <a:pt x="2039" y="3073"/>
                  <a:pt x="2039" y="3224"/>
                  <a:pt x="2057" y="3367"/>
                </a:cubicBezTo>
                <a:lnTo>
                  <a:pt x="2057" y="3421"/>
                </a:lnTo>
                <a:lnTo>
                  <a:pt x="2101" y="3456"/>
                </a:lnTo>
                <a:cubicBezTo>
                  <a:pt x="2101" y="3430"/>
                  <a:pt x="2093" y="3394"/>
                  <a:pt x="2093" y="3367"/>
                </a:cubicBezTo>
                <a:cubicBezTo>
                  <a:pt x="2084" y="3224"/>
                  <a:pt x="2075" y="3081"/>
                  <a:pt x="2084" y="2939"/>
                </a:cubicBezTo>
                <a:cubicBezTo>
                  <a:pt x="2093" y="2653"/>
                  <a:pt x="2128" y="2367"/>
                  <a:pt x="2200" y="2091"/>
                </a:cubicBezTo>
                <a:cubicBezTo>
                  <a:pt x="2467" y="2305"/>
                  <a:pt x="2735" y="2519"/>
                  <a:pt x="2985" y="2760"/>
                </a:cubicBezTo>
                <a:cubicBezTo>
                  <a:pt x="2985" y="2760"/>
                  <a:pt x="2985" y="2760"/>
                  <a:pt x="2985" y="2769"/>
                </a:cubicBezTo>
                <a:cubicBezTo>
                  <a:pt x="2994" y="3099"/>
                  <a:pt x="3030" y="3430"/>
                  <a:pt x="3074" y="3751"/>
                </a:cubicBezTo>
                <a:lnTo>
                  <a:pt x="3128" y="3751"/>
                </a:lnTo>
                <a:cubicBezTo>
                  <a:pt x="3119" y="3679"/>
                  <a:pt x="3101" y="3608"/>
                  <a:pt x="3092" y="3537"/>
                </a:cubicBezTo>
                <a:cubicBezTo>
                  <a:pt x="3065" y="3296"/>
                  <a:pt x="3047" y="3055"/>
                  <a:pt x="3039" y="2814"/>
                </a:cubicBezTo>
                <a:lnTo>
                  <a:pt x="3039" y="2814"/>
                </a:lnTo>
                <a:cubicBezTo>
                  <a:pt x="3262" y="3028"/>
                  <a:pt x="3485" y="3251"/>
                  <a:pt x="3699" y="3483"/>
                </a:cubicBezTo>
                <a:cubicBezTo>
                  <a:pt x="3708" y="3465"/>
                  <a:pt x="3717" y="3447"/>
                  <a:pt x="3726" y="3438"/>
                </a:cubicBezTo>
                <a:cubicBezTo>
                  <a:pt x="3396" y="3073"/>
                  <a:pt x="3056" y="2707"/>
                  <a:pt x="2699" y="2376"/>
                </a:cubicBezTo>
                <a:cubicBezTo>
                  <a:pt x="2865" y="2361"/>
                  <a:pt x="3031" y="2352"/>
                  <a:pt x="3198" y="2352"/>
                </a:cubicBezTo>
                <a:cubicBezTo>
                  <a:pt x="3418" y="2352"/>
                  <a:pt x="3637" y="2368"/>
                  <a:pt x="3851" y="2403"/>
                </a:cubicBezTo>
                <a:lnTo>
                  <a:pt x="3842" y="2376"/>
                </a:lnTo>
                <a:cubicBezTo>
                  <a:pt x="3580" y="2329"/>
                  <a:pt x="3314" y="2305"/>
                  <a:pt x="3050" y="2305"/>
                </a:cubicBezTo>
                <a:cubicBezTo>
                  <a:pt x="2918" y="2305"/>
                  <a:pt x="2786" y="2311"/>
                  <a:pt x="2655" y="2323"/>
                </a:cubicBezTo>
                <a:cubicBezTo>
                  <a:pt x="2574" y="2251"/>
                  <a:pt x="2485" y="2180"/>
                  <a:pt x="2405" y="2109"/>
                </a:cubicBezTo>
                <a:cubicBezTo>
                  <a:pt x="2155" y="1903"/>
                  <a:pt x="1887" y="1707"/>
                  <a:pt x="1628" y="1511"/>
                </a:cubicBezTo>
                <a:cubicBezTo>
                  <a:pt x="1905" y="1448"/>
                  <a:pt x="2191" y="1412"/>
                  <a:pt x="2476" y="1386"/>
                </a:cubicBezTo>
                <a:cubicBezTo>
                  <a:pt x="2568" y="1379"/>
                  <a:pt x="2662" y="1376"/>
                  <a:pt x="2755" y="1376"/>
                </a:cubicBezTo>
                <a:cubicBezTo>
                  <a:pt x="2907" y="1376"/>
                  <a:pt x="3059" y="1384"/>
                  <a:pt x="3208" y="1395"/>
                </a:cubicBezTo>
                <a:lnTo>
                  <a:pt x="3190" y="1377"/>
                </a:lnTo>
                <a:cubicBezTo>
                  <a:pt x="2991" y="1347"/>
                  <a:pt x="2791" y="1330"/>
                  <a:pt x="2591" y="1330"/>
                </a:cubicBezTo>
                <a:cubicBezTo>
                  <a:pt x="2550" y="1330"/>
                  <a:pt x="2509" y="1331"/>
                  <a:pt x="2467" y="1332"/>
                </a:cubicBezTo>
                <a:cubicBezTo>
                  <a:pt x="2164" y="1341"/>
                  <a:pt x="1869" y="1386"/>
                  <a:pt x="1575" y="1466"/>
                </a:cubicBezTo>
                <a:lnTo>
                  <a:pt x="1477" y="1395"/>
                </a:lnTo>
                <a:lnTo>
                  <a:pt x="1227" y="1198"/>
                </a:lnTo>
                <a:lnTo>
                  <a:pt x="1200" y="1171"/>
                </a:lnTo>
                <a:cubicBezTo>
                  <a:pt x="1111" y="1109"/>
                  <a:pt x="1030" y="1038"/>
                  <a:pt x="950" y="966"/>
                </a:cubicBezTo>
                <a:cubicBezTo>
                  <a:pt x="1066" y="922"/>
                  <a:pt x="1182" y="877"/>
                  <a:pt x="1307" y="832"/>
                </a:cubicBezTo>
                <a:cubicBezTo>
                  <a:pt x="1637" y="734"/>
                  <a:pt x="1976" y="663"/>
                  <a:pt x="2316" y="627"/>
                </a:cubicBezTo>
                <a:lnTo>
                  <a:pt x="2235" y="574"/>
                </a:lnTo>
                <a:cubicBezTo>
                  <a:pt x="1843" y="618"/>
                  <a:pt x="1468" y="716"/>
                  <a:pt x="1102" y="850"/>
                </a:cubicBezTo>
                <a:cubicBezTo>
                  <a:pt x="1030" y="877"/>
                  <a:pt x="968" y="904"/>
                  <a:pt x="905" y="931"/>
                </a:cubicBezTo>
                <a:lnTo>
                  <a:pt x="816" y="850"/>
                </a:lnTo>
                <a:cubicBezTo>
                  <a:pt x="531" y="600"/>
                  <a:pt x="272" y="324"/>
                  <a:pt x="49" y="11"/>
                </a:cubicBezTo>
                <a:cubicBezTo>
                  <a:pt x="43" y="3"/>
                  <a:pt x="37" y="0"/>
                  <a:pt x="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98" name="Google Shape;898;p9"/>
          <p:cNvSpPr/>
          <p:nvPr/>
        </p:nvSpPr>
        <p:spPr>
          <a:xfrm>
            <a:off x="10667856" y="731898"/>
            <a:ext cx="274872" cy="268020"/>
          </a:xfrm>
          <a:custGeom>
            <a:avLst/>
            <a:gdLst/>
            <a:ahLst/>
            <a:cxnLst/>
            <a:rect l="l" t="t" r="r" b="b"/>
            <a:pathLst>
              <a:path w="3490" h="3403" extrusionOk="0">
                <a:moveTo>
                  <a:pt x="1130" y="0"/>
                </a:moveTo>
                <a:cubicBezTo>
                  <a:pt x="1003" y="0"/>
                  <a:pt x="875" y="18"/>
                  <a:pt x="750" y="55"/>
                </a:cubicBezTo>
                <a:cubicBezTo>
                  <a:pt x="545" y="117"/>
                  <a:pt x="339" y="224"/>
                  <a:pt x="170" y="358"/>
                </a:cubicBezTo>
                <a:cubicBezTo>
                  <a:pt x="348" y="224"/>
                  <a:pt x="545" y="135"/>
                  <a:pt x="750" y="73"/>
                </a:cubicBezTo>
                <a:cubicBezTo>
                  <a:pt x="866" y="39"/>
                  <a:pt x="985" y="23"/>
                  <a:pt x="1102" y="23"/>
                </a:cubicBezTo>
                <a:cubicBezTo>
                  <a:pt x="1201" y="23"/>
                  <a:pt x="1298" y="34"/>
                  <a:pt x="1392" y="55"/>
                </a:cubicBezTo>
                <a:cubicBezTo>
                  <a:pt x="1607" y="117"/>
                  <a:pt x="1803" y="206"/>
                  <a:pt x="1973" y="340"/>
                </a:cubicBezTo>
                <a:cubicBezTo>
                  <a:pt x="2151" y="465"/>
                  <a:pt x="2312" y="608"/>
                  <a:pt x="2472" y="760"/>
                </a:cubicBezTo>
                <a:cubicBezTo>
                  <a:pt x="2785" y="1063"/>
                  <a:pt x="3052" y="1402"/>
                  <a:pt x="3267" y="1786"/>
                </a:cubicBezTo>
                <a:cubicBezTo>
                  <a:pt x="3374" y="1974"/>
                  <a:pt x="3427" y="2179"/>
                  <a:pt x="3445" y="2393"/>
                </a:cubicBezTo>
                <a:cubicBezTo>
                  <a:pt x="3445" y="2607"/>
                  <a:pt x="3392" y="2821"/>
                  <a:pt x="3276" y="3009"/>
                </a:cubicBezTo>
                <a:cubicBezTo>
                  <a:pt x="3222" y="3089"/>
                  <a:pt x="3151" y="3170"/>
                  <a:pt x="3061" y="3232"/>
                </a:cubicBezTo>
                <a:cubicBezTo>
                  <a:pt x="2972" y="3286"/>
                  <a:pt x="2874" y="3321"/>
                  <a:pt x="2767" y="3339"/>
                </a:cubicBezTo>
                <a:cubicBezTo>
                  <a:pt x="2703" y="3347"/>
                  <a:pt x="2638" y="3351"/>
                  <a:pt x="2574" y="3351"/>
                </a:cubicBezTo>
                <a:cubicBezTo>
                  <a:pt x="2425" y="3351"/>
                  <a:pt x="2277" y="3329"/>
                  <a:pt x="2133" y="3286"/>
                </a:cubicBezTo>
                <a:cubicBezTo>
                  <a:pt x="1928" y="3214"/>
                  <a:pt x="1732" y="3116"/>
                  <a:pt x="1553" y="2991"/>
                </a:cubicBezTo>
                <a:cubicBezTo>
                  <a:pt x="1375" y="2875"/>
                  <a:pt x="1214" y="2732"/>
                  <a:pt x="1053" y="2589"/>
                </a:cubicBezTo>
                <a:cubicBezTo>
                  <a:pt x="732" y="2286"/>
                  <a:pt x="455" y="1956"/>
                  <a:pt x="205" y="1599"/>
                </a:cubicBezTo>
                <a:cubicBezTo>
                  <a:pt x="152" y="1501"/>
                  <a:pt x="98" y="1411"/>
                  <a:pt x="63" y="1304"/>
                </a:cubicBezTo>
                <a:cubicBezTo>
                  <a:pt x="36" y="1197"/>
                  <a:pt x="18" y="1090"/>
                  <a:pt x="18" y="983"/>
                </a:cubicBezTo>
                <a:cubicBezTo>
                  <a:pt x="27" y="769"/>
                  <a:pt x="80" y="555"/>
                  <a:pt x="170" y="358"/>
                </a:cubicBezTo>
                <a:lnTo>
                  <a:pt x="170" y="358"/>
                </a:lnTo>
                <a:cubicBezTo>
                  <a:pt x="72" y="555"/>
                  <a:pt x="18" y="769"/>
                  <a:pt x="9" y="992"/>
                </a:cubicBezTo>
                <a:cubicBezTo>
                  <a:pt x="0" y="1099"/>
                  <a:pt x="18" y="1206"/>
                  <a:pt x="45" y="1313"/>
                </a:cubicBezTo>
                <a:cubicBezTo>
                  <a:pt x="80" y="1420"/>
                  <a:pt x="125" y="1518"/>
                  <a:pt x="188" y="1608"/>
                </a:cubicBezTo>
                <a:cubicBezTo>
                  <a:pt x="429" y="1974"/>
                  <a:pt x="714" y="2313"/>
                  <a:pt x="1027" y="2616"/>
                </a:cubicBezTo>
                <a:cubicBezTo>
                  <a:pt x="1187" y="2768"/>
                  <a:pt x="1357" y="2902"/>
                  <a:pt x="1535" y="3036"/>
                </a:cubicBezTo>
                <a:cubicBezTo>
                  <a:pt x="1714" y="3161"/>
                  <a:pt x="1910" y="3259"/>
                  <a:pt x="2124" y="3330"/>
                </a:cubicBezTo>
                <a:cubicBezTo>
                  <a:pt x="2276" y="3376"/>
                  <a:pt x="2442" y="3403"/>
                  <a:pt x="2605" y="3403"/>
                </a:cubicBezTo>
                <a:cubicBezTo>
                  <a:pt x="2663" y="3403"/>
                  <a:pt x="2720" y="3400"/>
                  <a:pt x="2776" y="3393"/>
                </a:cubicBezTo>
                <a:cubicBezTo>
                  <a:pt x="2892" y="3375"/>
                  <a:pt x="2999" y="3330"/>
                  <a:pt x="3088" y="3277"/>
                </a:cubicBezTo>
                <a:cubicBezTo>
                  <a:pt x="3186" y="3205"/>
                  <a:pt x="3267" y="3125"/>
                  <a:pt x="3320" y="3036"/>
                </a:cubicBezTo>
                <a:cubicBezTo>
                  <a:pt x="3436" y="2839"/>
                  <a:pt x="3490" y="2616"/>
                  <a:pt x="3490" y="2393"/>
                </a:cubicBezTo>
                <a:cubicBezTo>
                  <a:pt x="3481" y="2170"/>
                  <a:pt x="3409" y="1956"/>
                  <a:pt x="3302" y="1759"/>
                </a:cubicBezTo>
                <a:cubicBezTo>
                  <a:pt x="2972" y="1188"/>
                  <a:pt x="2526" y="697"/>
                  <a:pt x="1990" y="314"/>
                </a:cubicBezTo>
                <a:cubicBezTo>
                  <a:pt x="1812" y="180"/>
                  <a:pt x="1616" y="81"/>
                  <a:pt x="1401" y="28"/>
                </a:cubicBezTo>
                <a:cubicBezTo>
                  <a:pt x="1312" y="9"/>
                  <a:pt x="1221" y="0"/>
                  <a:pt x="11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99" name="Google Shape;899;p9"/>
          <p:cNvSpPr/>
          <p:nvPr/>
        </p:nvSpPr>
        <p:spPr>
          <a:xfrm>
            <a:off x="10751499" y="774822"/>
            <a:ext cx="192647" cy="225727"/>
          </a:xfrm>
          <a:custGeom>
            <a:avLst/>
            <a:gdLst/>
            <a:ahLst/>
            <a:cxnLst/>
            <a:rect l="l" t="t" r="r" b="b"/>
            <a:pathLst>
              <a:path w="2446" h="2866" extrusionOk="0">
                <a:moveTo>
                  <a:pt x="2410" y="1902"/>
                </a:moveTo>
                <a:cubicBezTo>
                  <a:pt x="2446" y="1348"/>
                  <a:pt x="1821" y="527"/>
                  <a:pt x="1205" y="1"/>
                </a:cubicBezTo>
                <a:cubicBezTo>
                  <a:pt x="0" y="643"/>
                  <a:pt x="161" y="2419"/>
                  <a:pt x="1464" y="2839"/>
                </a:cubicBezTo>
                <a:cubicBezTo>
                  <a:pt x="2026" y="2866"/>
                  <a:pt x="2356" y="2526"/>
                  <a:pt x="2410" y="190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00" name="Google Shape;900;p9"/>
          <p:cNvSpPr/>
          <p:nvPr/>
        </p:nvSpPr>
        <p:spPr>
          <a:xfrm>
            <a:off x="10991481" y="758126"/>
            <a:ext cx="396084" cy="374740"/>
          </a:xfrm>
          <a:custGeom>
            <a:avLst/>
            <a:gdLst/>
            <a:ahLst/>
            <a:cxnLst/>
            <a:rect l="l" t="t" r="r" b="b"/>
            <a:pathLst>
              <a:path w="5029" h="4758" extrusionOk="0">
                <a:moveTo>
                  <a:pt x="4925" y="1"/>
                </a:moveTo>
                <a:cubicBezTo>
                  <a:pt x="4916" y="1"/>
                  <a:pt x="4906" y="3"/>
                  <a:pt x="4896" y="7"/>
                </a:cubicBezTo>
                <a:cubicBezTo>
                  <a:pt x="4415" y="177"/>
                  <a:pt x="3977" y="418"/>
                  <a:pt x="3576" y="721"/>
                </a:cubicBezTo>
                <a:cubicBezTo>
                  <a:pt x="3344" y="900"/>
                  <a:pt x="3129" y="1096"/>
                  <a:pt x="2942" y="1310"/>
                </a:cubicBezTo>
                <a:cubicBezTo>
                  <a:pt x="2933" y="1293"/>
                  <a:pt x="2924" y="1293"/>
                  <a:pt x="2906" y="1293"/>
                </a:cubicBezTo>
                <a:cubicBezTo>
                  <a:pt x="2826" y="1319"/>
                  <a:pt x="2737" y="1319"/>
                  <a:pt x="2647" y="1319"/>
                </a:cubicBezTo>
                <a:cubicBezTo>
                  <a:pt x="2558" y="1310"/>
                  <a:pt x="2469" y="1293"/>
                  <a:pt x="2389" y="1257"/>
                </a:cubicBezTo>
                <a:cubicBezTo>
                  <a:pt x="2381" y="1254"/>
                  <a:pt x="2373" y="1253"/>
                  <a:pt x="2366" y="1253"/>
                </a:cubicBezTo>
                <a:cubicBezTo>
                  <a:pt x="2311" y="1253"/>
                  <a:pt x="2289" y="1340"/>
                  <a:pt x="2353" y="1364"/>
                </a:cubicBezTo>
                <a:cubicBezTo>
                  <a:pt x="2439" y="1398"/>
                  <a:pt x="2532" y="1414"/>
                  <a:pt x="2628" y="1414"/>
                </a:cubicBezTo>
                <a:cubicBezTo>
                  <a:pt x="2681" y="1414"/>
                  <a:pt x="2736" y="1409"/>
                  <a:pt x="2790" y="1400"/>
                </a:cubicBezTo>
                <a:cubicBezTo>
                  <a:pt x="2826" y="1391"/>
                  <a:pt x="2853" y="1382"/>
                  <a:pt x="2888" y="1364"/>
                </a:cubicBezTo>
                <a:lnTo>
                  <a:pt x="2888" y="1364"/>
                </a:lnTo>
                <a:cubicBezTo>
                  <a:pt x="2799" y="1471"/>
                  <a:pt x="2701" y="1587"/>
                  <a:pt x="2630" y="1676"/>
                </a:cubicBezTo>
                <a:cubicBezTo>
                  <a:pt x="2558" y="1774"/>
                  <a:pt x="2487" y="1873"/>
                  <a:pt x="2415" y="1971"/>
                </a:cubicBezTo>
                <a:cubicBezTo>
                  <a:pt x="2264" y="2051"/>
                  <a:pt x="2094" y="2123"/>
                  <a:pt x="1933" y="2194"/>
                </a:cubicBezTo>
                <a:cubicBezTo>
                  <a:pt x="1770" y="2259"/>
                  <a:pt x="1599" y="2302"/>
                  <a:pt x="1428" y="2302"/>
                </a:cubicBezTo>
                <a:cubicBezTo>
                  <a:pt x="1412" y="2302"/>
                  <a:pt x="1396" y="2302"/>
                  <a:pt x="1380" y="2301"/>
                </a:cubicBezTo>
                <a:cubicBezTo>
                  <a:pt x="1362" y="2301"/>
                  <a:pt x="1362" y="2337"/>
                  <a:pt x="1380" y="2337"/>
                </a:cubicBezTo>
                <a:cubicBezTo>
                  <a:pt x="1424" y="2341"/>
                  <a:pt x="1469" y="2343"/>
                  <a:pt x="1513" y="2343"/>
                </a:cubicBezTo>
                <a:cubicBezTo>
                  <a:pt x="1655" y="2343"/>
                  <a:pt x="1795" y="2320"/>
                  <a:pt x="1924" y="2265"/>
                </a:cubicBezTo>
                <a:cubicBezTo>
                  <a:pt x="2058" y="2212"/>
                  <a:pt x="2192" y="2158"/>
                  <a:pt x="2326" y="2096"/>
                </a:cubicBezTo>
                <a:lnTo>
                  <a:pt x="2326" y="2096"/>
                </a:lnTo>
                <a:cubicBezTo>
                  <a:pt x="2165" y="2328"/>
                  <a:pt x="2014" y="2569"/>
                  <a:pt x="1853" y="2810"/>
                </a:cubicBezTo>
                <a:cubicBezTo>
                  <a:pt x="1683" y="3069"/>
                  <a:pt x="1505" y="3327"/>
                  <a:pt x="1318" y="3568"/>
                </a:cubicBezTo>
                <a:lnTo>
                  <a:pt x="1291" y="3568"/>
                </a:lnTo>
                <a:cubicBezTo>
                  <a:pt x="1184" y="3613"/>
                  <a:pt x="1068" y="3640"/>
                  <a:pt x="952" y="3640"/>
                </a:cubicBezTo>
                <a:lnTo>
                  <a:pt x="586" y="3675"/>
                </a:lnTo>
                <a:cubicBezTo>
                  <a:pt x="550" y="3684"/>
                  <a:pt x="559" y="3729"/>
                  <a:pt x="595" y="3729"/>
                </a:cubicBezTo>
                <a:lnTo>
                  <a:pt x="978" y="3702"/>
                </a:lnTo>
                <a:cubicBezTo>
                  <a:pt x="1059" y="3702"/>
                  <a:pt x="1148" y="3693"/>
                  <a:pt x="1228" y="3675"/>
                </a:cubicBezTo>
                <a:lnTo>
                  <a:pt x="1228" y="3675"/>
                </a:lnTo>
                <a:cubicBezTo>
                  <a:pt x="1175" y="3738"/>
                  <a:pt x="1112" y="3809"/>
                  <a:pt x="1050" y="3881"/>
                </a:cubicBezTo>
                <a:cubicBezTo>
                  <a:pt x="755" y="4193"/>
                  <a:pt x="407" y="4461"/>
                  <a:pt x="23" y="4657"/>
                </a:cubicBezTo>
                <a:cubicBezTo>
                  <a:pt x="1" y="4672"/>
                  <a:pt x="10" y="4706"/>
                  <a:pt x="29" y="4706"/>
                </a:cubicBezTo>
                <a:cubicBezTo>
                  <a:pt x="33" y="4706"/>
                  <a:pt x="37" y="4705"/>
                  <a:pt x="41" y="4702"/>
                </a:cubicBezTo>
                <a:cubicBezTo>
                  <a:pt x="300" y="4586"/>
                  <a:pt x="532" y="4434"/>
                  <a:pt x="746" y="4247"/>
                </a:cubicBezTo>
                <a:lnTo>
                  <a:pt x="746" y="4247"/>
                </a:lnTo>
                <a:cubicBezTo>
                  <a:pt x="675" y="4398"/>
                  <a:pt x="639" y="4559"/>
                  <a:pt x="621" y="4720"/>
                </a:cubicBezTo>
                <a:cubicBezTo>
                  <a:pt x="621" y="4744"/>
                  <a:pt x="643" y="4758"/>
                  <a:pt x="662" y="4758"/>
                </a:cubicBezTo>
                <a:cubicBezTo>
                  <a:pt x="678" y="4758"/>
                  <a:pt x="693" y="4749"/>
                  <a:pt x="693" y="4729"/>
                </a:cubicBezTo>
                <a:cubicBezTo>
                  <a:pt x="711" y="4523"/>
                  <a:pt x="773" y="4327"/>
                  <a:pt x="862" y="4149"/>
                </a:cubicBezTo>
                <a:cubicBezTo>
                  <a:pt x="969" y="4050"/>
                  <a:pt x="1077" y="3943"/>
                  <a:pt x="1175" y="3836"/>
                </a:cubicBezTo>
                <a:cubicBezTo>
                  <a:pt x="1353" y="3631"/>
                  <a:pt x="1532" y="3417"/>
                  <a:pt x="1683" y="3194"/>
                </a:cubicBezTo>
                <a:lnTo>
                  <a:pt x="1683" y="3194"/>
                </a:lnTo>
                <a:cubicBezTo>
                  <a:pt x="1576" y="3684"/>
                  <a:pt x="1559" y="4193"/>
                  <a:pt x="1648" y="4684"/>
                </a:cubicBezTo>
                <a:cubicBezTo>
                  <a:pt x="1648" y="4696"/>
                  <a:pt x="1657" y="4701"/>
                  <a:pt x="1666" y="4701"/>
                </a:cubicBezTo>
                <a:cubicBezTo>
                  <a:pt x="1677" y="4701"/>
                  <a:pt x="1688" y="4694"/>
                  <a:pt x="1683" y="4684"/>
                </a:cubicBezTo>
                <a:cubicBezTo>
                  <a:pt x="1621" y="4157"/>
                  <a:pt x="1639" y="3631"/>
                  <a:pt x="1746" y="3122"/>
                </a:cubicBezTo>
                <a:cubicBezTo>
                  <a:pt x="1844" y="2979"/>
                  <a:pt x="1942" y="2845"/>
                  <a:pt x="2032" y="2712"/>
                </a:cubicBezTo>
                <a:lnTo>
                  <a:pt x="2032" y="2712"/>
                </a:lnTo>
                <a:cubicBezTo>
                  <a:pt x="2023" y="2792"/>
                  <a:pt x="2023" y="2872"/>
                  <a:pt x="2032" y="2953"/>
                </a:cubicBezTo>
                <a:cubicBezTo>
                  <a:pt x="2040" y="2973"/>
                  <a:pt x="2057" y="2982"/>
                  <a:pt x="2073" y="2982"/>
                </a:cubicBezTo>
                <a:cubicBezTo>
                  <a:pt x="2093" y="2982"/>
                  <a:pt x="2112" y="2968"/>
                  <a:pt x="2112" y="2944"/>
                </a:cubicBezTo>
                <a:cubicBezTo>
                  <a:pt x="2103" y="2845"/>
                  <a:pt x="2103" y="2738"/>
                  <a:pt x="2112" y="2649"/>
                </a:cubicBezTo>
                <a:cubicBezTo>
                  <a:pt x="2112" y="2631"/>
                  <a:pt x="2112" y="2622"/>
                  <a:pt x="2103" y="2613"/>
                </a:cubicBezTo>
                <a:cubicBezTo>
                  <a:pt x="2299" y="2337"/>
                  <a:pt x="2487" y="2051"/>
                  <a:pt x="2701" y="1783"/>
                </a:cubicBezTo>
                <a:lnTo>
                  <a:pt x="2701" y="1783"/>
                </a:lnTo>
                <a:cubicBezTo>
                  <a:pt x="2638" y="1935"/>
                  <a:pt x="2594" y="2096"/>
                  <a:pt x="2567" y="2265"/>
                </a:cubicBezTo>
                <a:cubicBezTo>
                  <a:pt x="2549" y="2408"/>
                  <a:pt x="2549" y="2551"/>
                  <a:pt x="2558" y="2694"/>
                </a:cubicBezTo>
                <a:cubicBezTo>
                  <a:pt x="2558" y="2837"/>
                  <a:pt x="2585" y="2988"/>
                  <a:pt x="2638" y="3122"/>
                </a:cubicBezTo>
                <a:cubicBezTo>
                  <a:pt x="2642" y="3133"/>
                  <a:pt x="2651" y="3138"/>
                  <a:pt x="2661" y="3138"/>
                </a:cubicBezTo>
                <a:cubicBezTo>
                  <a:pt x="2676" y="3138"/>
                  <a:pt x="2692" y="3126"/>
                  <a:pt x="2692" y="3104"/>
                </a:cubicBezTo>
                <a:cubicBezTo>
                  <a:pt x="2665" y="2970"/>
                  <a:pt x="2638" y="2828"/>
                  <a:pt x="2630" y="2694"/>
                </a:cubicBezTo>
                <a:cubicBezTo>
                  <a:pt x="2621" y="2551"/>
                  <a:pt x="2630" y="2417"/>
                  <a:pt x="2647" y="2283"/>
                </a:cubicBezTo>
                <a:cubicBezTo>
                  <a:pt x="2674" y="2051"/>
                  <a:pt x="2737" y="1828"/>
                  <a:pt x="2835" y="1614"/>
                </a:cubicBezTo>
                <a:cubicBezTo>
                  <a:pt x="3040" y="1364"/>
                  <a:pt x="3272" y="1141"/>
                  <a:pt x="3513" y="936"/>
                </a:cubicBezTo>
                <a:lnTo>
                  <a:pt x="3513" y="936"/>
                </a:lnTo>
                <a:cubicBezTo>
                  <a:pt x="3486" y="1016"/>
                  <a:pt x="3460" y="1105"/>
                  <a:pt x="3442" y="1194"/>
                </a:cubicBezTo>
                <a:cubicBezTo>
                  <a:pt x="3424" y="1284"/>
                  <a:pt x="3415" y="1364"/>
                  <a:pt x="3406" y="1453"/>
                </a:cubicBezTo>
                <a:cubicBezTo>
                  <a:pt x="3406" y="1533"/>
                  <a:pt x="3406" y="1614"/>
                  <a:pt x="3424" y="1694"/>
                </a:cubicBezTo>
                <a:cubicBezTo>
                  <a:pt x="3424" y="1708"/>
                  <a:pt x="3435" y="1714"/>
                  <a:pt x="3446" y="1714"/>
                </a:cubicBezTo>
                <a:cubicBezTo>
                  <a:pt x="3457" y="1714"/>
                  <a:pt x="3468" y="1708"/>
                  <a:pt x="3468" y="1694"/>
                </a:cubicBezTo>
                <a:lnTo>
                  <a:pt x="3468" y="1444"/>
                </a:lnTo>
                <a:cubicBezTo>
                  <a:pt x="3477" y="1364"/>
                  <a:pt x="3486" y="1293"/>
                  <a:pt x="3504" y="1212"/>
                </a:cubicBezTo>
                <a:cubicBezTo>
                  <a:pt x="3522" y="1087"/>
                  <a:pt x="3558" y="971"/>
                  <a:pt x="3602" y="855"/>
                </a:cubicBezTo>
                <a:cubicBezTo>
                  <a:pt x="3656" y="819"/>
                  <a:pt x="3709" y="775"/>
                  <a:pt x="3763" y="739"/>
                </a:cubicBezTo>
                <a:cubicBezTo>
                  <a:pt x="4129" y="480"/>
                  <a:pt x="4531" y="275"/>
                  <a:pt x="4950" y="123"/>
                </a:cubicBezTo>
                <a:cubicBezTo>
                  <a:pt x="5028" y="100"/>
                  <a:pt x="4990" y="1"/>
                  <a:pt x="49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01" name="Google Shape;901;p9"/>
          <p:cNvSpPr/>
          <p:nvPr/>
        </p:nvSpPr>
        <p:spPr>
          <a:xfrm>
            <a:off x="11001010" y="943290"/>
            <a:ext cx="38749" cy="43633"/>
          </a:xfrm>
          <a:custGeom>
            <a:avLst/>
            <a:gdLst/>
            <a:ahLst/>
            <a:cxnLst/>
            <a:rect l="l" t="t" r="r" b="b"/>
            <a:pathLst>
              <a:path w="492" h="554" extrusionOk="0">
                <a:moveTo>
                  <a:pt x="262" y="0"/>
                </a:moveTo>
                <a:cubicBezTo>
                  <a:pt x="249" y="0"/>
                  <a:pt x="236" y="1"/>
                  <a:pt x="224" y="4"/>
                </a:cubicBezTo>
                <a:cubicBezTo>
                  <a:pt x="143" y="13"/>
                  <a:pt x="72" y="66"/>
                  <a:pt x="45" y="146"/>
                </a:cubicBezTo>
                <a:cubicBezTo>
                  <a:pt x="36" y="164"/>
                  <a:pt x="27" y="182"/>
                  <a:pt x="27" y="200"/>
                </a:cubicBezTo>
                <a:cubicBezTo>
                  <a:pt x="1" y="307"/>
                  <a:pt x="36" y="414"/>
                  <a:pt x="108" y="494"/>
                </a:cubicBezTo>
                <a:cubicBezTo>
                  <a:pt x="151" y="534"/>
                  <a:pt x="206" y="553"/>
                  <a:pt x="260" y="553"/>
                </a:cubicBezTo>
                <a:cubicBezTo>
                  <a:pt x="350" y="553"/>
                  <a:pt x="440" y="500"/>
                  <a:pt x="474" y="405"/>
                </a:cubicBezTo>
                <a:cubicBezTo>
                  <a:pt x="491" y="361"/>
                  <a:pt x="491" y="307"/>
                  <a:pt x="491" y="253"/>
                </a:cubicBezTo>
                <a:cubicBezTo>
                  <a:pt x="483" y="209"/>
                  <a:pt x="465" y="173"/>
                  <a:pt x="456" y="137"/>
                </a:cubicBezTo>
                <a:cubicBezTo>
                  <a:pt x="438" y="102"/>
                  <a:pt x="411" y="66"/>
                  <a:pt x="375" y="39"/>
                </a:cubicBezTo>
                <a:cubicBezTo>
                  <a:pt x="341" y="12"/>
                  <a:pt x="302" y="0"/>
                  <a:pt x="2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02" name="Google Shape;902;p9"/>
          <p:cNvSpPr/>
          <p:nvPr/>
        </p:nvSpPr>
        <p:spPr>
          <a:xfrm>
            <a:off x="11128917" y="1180357"/>
            <a:ext cx="45839" cy="33945"/>
          </a:xfrm>
          <a:custGeom>
            <a:avLst/>
            <a:gdLst/>
            <a:ahLst/>
            <a:cxnLst/>
            <a:rect l="l" t="t" r="r" b="b"/>
            <a:pathLst>
              <a:path w="582" h="431" extrusionOk="0">
                <a:moveTo>
                  <a:pt x="253" y="0"/>
                </a:moveTo>
                <a:cubicBezTo>
                  <a:pt x="165" y="0"/>
                  <a:pt x="87" y="45"/>
                  <a:pt x="54" y="126"/>
                </a:cubicBezTo>
                <a:cubicBezTo>
                  <a:pt x="19" y="153"/>
                  <a:pt x="1" y="189"/>
                  <a:pt x="10" y="233"/>
                </a:cubicBezTo>
                <a:cubicBezTo>
                  <a:pt x="19" y="251"/>
                  <a:pt x="28" y="269"/>
                  <a:pt x="37" y="287"/>
                </a:cubicBezTo>
                <a:cubicBezTo>
                  <a:pt x="70" y="378"/>
                  <a:pt x="157" y="431"/>
                  <a:pt x="247" y="431"/>
                </a:cubicBezTo>
                <a:cubicBezTo>
                  <a:pt x="255" y="431"/>
                  <a:pt x="262" y="430"/>
                  <a:pt x="269" y="430"/>
                </a:cubicBezTo>
                <a:cubicBezTo>
                  <a:pt x="313" y="430"/>
                  <a:pt x="349" y="430"/>
                  <a:pt x="394" y="412"/>
                </a:cubicBezTo>
                <a:cubicBezTo>
                  <a:pt x="519" y="385"/>
                  <a:pt x="581" y="242"/>
                  <a:pt x="536" y="126"/>
                </a:cubicBezTo>
                <a:cubicBezTo>
                  <a:pt x="501" y="73"/>
                  <a:pt x="456" y="28"/>
                  <a:pt x="394" y="19"/>
                </a:cubicBezTo>
                <a:cubicBezTo>
                  <a:pt x="367" y="10"/>
                  <a:pt x="340" y="1"/>
                  <a:pt x="313" y="1"/>
                </a:cubicBezTo>
                <a:lnTo>
                  <a:pt x="278" y="1"/>
                </a:lnTo>
                <a:cubicBezTo>
                  <a:pt x="269" y="1"/>
                  <a:pt x="261" y="0"/>
                  <a:pt x="2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03" name="Google Shape;903;p9"/>
          <p:cNvSpPr/>
          <p:nvPr/>
        </p:nvSpPr>
        <p:spPr>
          <a:xfrm>
            <a:off x="10900512" y="1133572"/>
            <a:ext cx="40797" cy="43555"/>
          </a:xfrm>
          <a:custGeom>
            <a:avLst/>
            <a:gdLst/>
            <a:ahLst/>
            <a:cxnLst/>
            <a:rect l="l" t="t" r="r" b="b"/>
            <a:pathLst>
              <a:path w="518" h="553" extrusionOk="0">
                <a:moveTo>
                  <a:pt x="251" y="1"/>
                </a:moveTo>
                <a:cubicBezTo>
                  <a:pt x="236" y="1"/>
                  <a:pt x="221" y="2"/>
                  <a:pt x="206" y="6"/>
                </a:cubicBezTo>
                <a:cubicBezTo>
                  <a:pt x="161" y="15"/>
                  <a:pt x="125" y="33"/>
                  <a:pt x="90" y="60"/>
                </a:cubicBezTo>
                <a:cubicBezTo>
                  <a:pt x="27" y="104"/>
                  <a:pt x="0" y="185"/>
                  <a:pt x="9" y="265"/>
                </a:cubicBezTo>
                <a:cubicBezTo>
                  <a:pt x="18" y="292"/>
                  <a:pt x="36" y="328"/>
                  <a:pt x="54" y="354"/>
                </a:cubicBezTo>
                <a:cubicBezTo>
                  <a:pt x="78" y="469"/>
                  <a:pt x="185" y="553"/>
                  <a:pt x="305" y="553"/>
                </a:cubicBezTo>
                <a:cubicBezTo>
                  <a:pt x="317" y="553"/>
                  <a:pt x="328" y="552"/>
                  <a:pt x="339" y="551"/>
                </a:cubicBezTo>
                <a:cubicBezTo>
                  <a:pt x="420" y="533"/>
                  <a:pt x="482" y="461"/>
                  <a:pt x="500" y="372"/>
                </a:cubicBezTo>
                <a:cubicBezTo>
                  <a:pt x="518" y="310"/>
                  <a:pt x="509" y="238"/>
                  <a:pt x="482" y="176"/>
                </a:cubicBezTo>
                <a:cubicBezTo>
                  <a:pt x="473" y="149"/>
                  <a:pt x="455" y="122"/>
                  <a:pt x="438" y="104"/>
                </a:cubicBezTo>
                <a:cubicBezTo>
                  <a:pt x="429" y="87"/>
                  <a:pt x="411" y="69"/>
                  <a:pt x="402" y="60"/>
                </a:cubicBezTo>
                <a:cubicBezTo>
                  <a:pt x="360" y="25"/>
                  <a:pt x="30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04" name="Google Shape;904;p9"/>
          <p:cNvSpPr/>
          <p:nvPr/>
        </p:nvSpPr>
        <p:spPr>
          <a:xfrm>
            <a:off x="10970058" y="1029295"/>
            <a:ext cx="26857" cy="28196"/>
          </a:xfrm>
          <a:custGeom>
            <a:avLst/>
            <a:gdLst/>
            <a:ahLst/>
            <a:cxnLst/>
            <a:rect l="l" t="t" r="r" b="b"/>
            <a:pathLst>
              <a:path w="341" h="358" extrusionOk="0">
                <a:moveTo>
                  <a:pt x="162" y="0"/>
                </a:moveTo>
                <a:cubicBezTo>
                  <a:pt x="144" y="0"/>
                  <a:pt x="126" y="9"/>
                  <a:pt x="108" y="18"/>
                </a:cubicBezTo>
                <a:lnTo>
                  <a:pt x="99" y="18"/>
                </a:lnTo>
                <a:cubicBezTo>
                  <a:pt x="63" y="36"/>
                  <a:pt x="28" y="63"/>
                  <a:pt x="19" y="108"/>
                </a:cubicBezTo>
                <a:cubicBezTo>
                  <a:pt x="10" y="134"/>
                  <a:pt x="1" y="170"/>
                  <a:pt x="10" y="197"/>
                </a:cubicBezTo>
                <a:cubicBezTo>
                  <a:pt x="10" y="268"/>
                  <a:pt x="54" y="322"/>
                  <a:pt x="117" y="349"/>
                </a:cubicBezTo>
                <a:cubicBezTo>
                  <a:pt x="135" y="357"/>
                  <a:pt x="162" y="357"/>
                  <a:pt x="179" y="357"/>
                </a:cubicBezTo>
                <a:cubicBezTo>
                  <a:pt x="206" y="357"/>
                  <a:pt x="224" y="349"/>
                  <a:pt x="242" y="340"/>
                </a:cubicBezTo>
                <a:cubicBezTo>
                  <a:pt x="269" y="331"/>
                  <a:pt x="286" y="313"/>
                  <a:pt x="304" y="286"/>
                </a:cubicBezTo>
                <a:cubicBezTo>
                  <a:pt x="322" y="277"/>
                  <a:pt x="331" y="250"/>
                  <a:pt x="331" y="232"/>
                </a:cubicBezTo>
                <a:cubicBezTo>
                  <a:pt x="340" y="224"/>
                  <a:pt x="340" y="206"/>
                  <a:pt x="340" y="197"/>
                </a:cubicBezTo>
                <a:cubicBezTo>
                  <a:pt x="340" y="179"/>
                  <a:pt x="340" y="152"/>
                  <a:pt x="331" y="134"/>
                </a:cubicBezTo>
                <a:lnTo>
                  <a:pt x="313" y="116"/>
                </a:lnTo>
                <a:cubicBezTo>
                  <a:pt x="304" y="90"/>
                  <a:pt x="295" y="72"/>
                  <a:pt x="278" y="54"/>
                </a:cubicBezTo>
                <a:cubicBezTo>
                  <a:pt x="260" y="36"/>
                  <a:pt x="242" y="18"/>
                  <a:pt x="215" y="9"/>
                </a:cubicBezTo>
                <a:cubicBezTo>
                  <a:pt x="197" y="0"/>
                  <a:pt x="179" y="0"/>
                  <a:pt x="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05" name="Google Shape;905;p9"/>
          <p:cNvSpPr/>
          <p:nvPr/>
        </p:nvSpPr>
        <p:spPr>
          <a:xfrm>
            <a:off x="11202084" y="1054026"/>
            <a:ext cx="47177" cy="42924"/>
          </a:xfrm>
          <a:custGeom>
            <a:avLst/>
            <a:gdLst/>
            <a:ahLst/>
            <a:cxnLst/>
            <a:rect l="l" t="t" r="r" b="b"/>
            <a:pathLst>
              <a:path w="599" h="545" extrusionOk="0">
                <a:moveTo>
                  <a:pt x="305" y="0"/>
                </a:moveTo>
                <a:cubicBezTo>
                  <a:pt x="239" y="0"/>
                  <a:pt x="171" y="25"/>
                  <a:pt x="116" y="61"/>
                </a:cubicBezTo>
                <a:cubicBezTo>
                  <a:pt x="54" y="115"/>
                  <a:pt x="9" y="195"/>
                  <a:pt x="9" y="284"/>
                </a:cubicBezTo>
                <a:cubicBezTo>
                  <a:pt x="0" y="347"/>
                  <a:pt x="18" y="409"/>
                  <a:pt x="63" y="454"/>
                </a:cubicBezTo>
                <a:cubicBezTo>
                  <a:pt x="89" y="490"/>
                  <a:pt x="125" y="508"/>
                  <a:pt x="161" y="525"/>
                </a:cubicBezTo>
                <a:cubicBezTo>
                  <a:pt x="188" y="543"/>
                  <a:pt x="223" y="543"/>
                  <a:pt x="259" y="543"/>
                </a:cubicBezTo>
                <a:cubicBezTo>
                  <a:pt x="268" y="544"/>
                  <a:pt x="277" y="544"/>
                  <a:pt x="286" y="544"/>
                </a:cubicBezTo>
                <a:cubicBezTo>
                  <a:pt x="382" y="544"/>
                  <a:pt x="470" y="501"/>
                  <a:pt x="527" y="427"/>
                </a:cubicBezTo>
                <a:cubicBezTo>
                  <a:pt x="589" y="347"/>
                  <a:pt x="598" y="249"/>
                  <a:pt x="562" y="159"/>
                </a:cubicBezTo>
                <a:cubicBezTo>
                  <a:pt x="527" y="88"/>
                  <a:pt x="464" y="35"/>
                  <a:pt x="393" y="17"/>
                </a:cubicBezTo>
                <a:cubicBezTo>
                  <a:pt x="365" y="5"/>
                  <a:pt x="335" y="0"/>
                  <a:pt x="3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06" name="Google Shape;906;p9"/>
          <p:cNvSpPr/>
          <p:nvPr/>
        </p:nvSpPr>
        <p:spPr>
          <a:xfrm>
            <a:off x="11270919" y="927380"/>
            <a:ext cx="35915" cy="35600"/>
          </a:xfrm>
          <a:custGeom>
            <a:avLst/>
            <a:gdLst/>
            <a:ahLst/>
            <a:cxnLst/>
            <a:rect l="l" t="t" r="r" b="b"/>
            <a:pathLst>
              <a:path w="456" h="452" extrusionOk="0">
                <a:moveTo>
                  <a:pt x="197" y="0"/>
                </a:moveTo>
                <a:cubicBezTo>
                  <a:pt x="179" y="0"/>
                  <a:pt x="161" y="0"/>
                  <a:pt x="144" y="9"/>
                </a:cubicBezTo>
                <a:cubicBezTo>
                  <a:pt x="117" y="18"/>
                  <a:pt x="90" y="27"/>
                  <a:pt x="72" y="45"/>
                </a:cubicBezTo>
                <a:cubicBezTo>
                  <a:pt x="63" y="63"/>
                  <a:pt x="45" y="72"/>
                  <a:pt x="36" y="90"/>
                </a:cubicBezTo>
                <a:cubicBezTo>
                  <a:pt x="19" y="107"/>
                  <a:pt x="10" y="134"/>
                  <a:pt x="10" y="161"/>
                </a:cubicBezTo>
                <a:cubicBezTo>
                  <a:pt x="1" y="188"/>
                  <a:pt x="1" y="206"/>
                  <a:pt x="10" y="232"/>
                </a:cubicBezTo>
                <a:cubicBezTo>
                  <a:pt x="10" y="241"/>
                  <a:pt x="10" y="250"/>
                  <a:pt x="10" y="268"/>
                </a:cubicBezTo>
                <a:cubicBezTo>
                  <a:pt x="10" y="295"/>
                  <a:pt x="19" y="322"/>
                  <a:pt x="36" y="339"/>
                </a:cubicBezTo>
                <a:cubicBezTo>
                  <a:pt x="45" y="348"/>
                  <a:pt x="45" y="357"/>
                  <a:pt x="54" y="366"/>
                </a:cubicBezTo>
                <a:cubicBezTo>
                  <a:pt x="63" y="384"/>
                  <a:pt x="81" y="393"/>
                  <a:pt x="99" y="402"/>
                </a:cubicBezTo>
                <a:cubicBezTo>
                  <a:pt x="108" y="420"/>
                  <a:pt x="135" y="429"/>
                  <a:pt x="153" y="438"/>
                </a:cubicBezTo>
                <a:cubicBezTo>
                  <a:pt x="179" y="447"/>
                  <a:pt x="208" y="451"/>
                  <a:pt x="237" y="451"/>
                </a:cubicBezTo>
                <a:cubicBezTo>
                  <a:pt x="266" y="451"/>
                  <a:pt x="295" y="447"/>
                  <a:pt x="322" y="438"/>
                </a:cubicBezTo>
                <a:cubicBezTo>
                  <a:pt x="376" y="411"/>
                  <a:pt x="420" y="366"/>
                  <a:pt x="438" y="313"/>
                </a:cubicBezTo>
                <a:lnTo>
                  <a:pt x="429" y="304"/>
                </a:lnTo>
                <a:cubicBezTo>
                  <a:pt x="456" y="232"/>
                  <a:pt x="438" y="152"/>
                  <a:pt x="393" y="90"/>
                </a:cubicBezTo>
                <a:cubicBezTo>
                  <a:pt x="367" y="54"/>
                  <a:pt x="331" y="36"/>
                  <a:pt x="295" y="18"/>
                </a:cubicBezTo>
                <a:lnTo>
                  <a:pt x="277" y="9"/>
                </a:lnTo>
                <a:cubicBezTo>
                  <a:pt x="269" y="9"/>
                  <a:pt x="260" y="0"/>
                  <a:pt x="2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07" name="Google Shape;907;p9"/>
          <p:cNvSpPr/>
          <p:nvPr/>
        </p:nvSpPr>
        <p:spPr>
          <a:xfrm>
            <a:off x="11157742" y="976447"/>
            <a:ext cx="117509" cy="100576"/>
          </a:xfrm>
          <a:custGeom>
            <a:avLst/>
            <a:gdLst/>
            <a:ahLst/>
            <a:cxnLst/>
            <a:rect l="l" t="t" r="r" b="b"/>
            <a:pathLst>
              <a:path w="1492" h="1277" extrusionOk="0">
                <a:moveTo>
                  <a:pt x="768" y="654"/>
                </a:moveTo>
                <a:lnTo>
                  <a:pt x="768" y="654"/>
                </a:lnTo>
                <a:cubicBezTo>
                  <a:pt x="765" y="657"/>
                  <a:pt x="762" y="660"/>
                  <a:pt x="759" y="663"/>
                </a:cubicBezTo>
                <a:lnTo>
                  <a:pt x="759" y="663"/>
                </a:lnTo>
                <a:lnTo>
                  <a:pt x="759" y="663"/>
                </a:lnTo>
                <a:lnTo>
                  <a:pt x="768" y="654"/>
                </a:lnTo>
                <a:close/>
                <a:moveTo>
                  <a:pt x="719" y="1"/>
                </a:moveTo>
                <a:cubicBezTo>
                  <a:pt x="642" y="1"/>
                  <a:pt x="565" y="16"/>
                  <a:pt x="492" y="47"/>
                </a:cubicBezTo>
                <a:cubicBezTo>
                  <a:pt x="420" y="73"/>
                  <a:pt x="367" y="109"/>
                  <a:pt x="313" y="154"/>
                </a:cubicBezTo>
                <a:cubicBezTo>
                  <a:pt x="108" y="261"/>
                  <a:pt x="1" y="493"/>
                  <a:pt x="45" y="716"/>
                </a:cubicBezTo>
                <a:cubicBezTo>
                  <a:pt x="106" y="1047"/>
                  <a:pt x="394" y="1276"/>
                  <a:pt x="718" y="1276"/>
                </a:cubicBezTo>
                <a:cubicBezTo>
                  <a:pt x="779" y="1276"/>
                  <a:pt x="840" y="1268"/>
                  <a:pt x="902" y="1252"/>
                </a:cubicBezTo>
                <a:cubicBezTo>
                  <a:pt x="1322" y="1127"/>
                  <a:pt x="1491" y="520"/>
                  <a:pt x="1170" y="198"/>
                </a:cubicBezTo>
                <a:cubicBezTo>
                  <a:pt x="1048" y="70"/>
                  <a:pt x="884" y="1"/>
                  <a:pt x="719" y="1"/>
                </a:cubicBezTo>
                <a:close/>
              </a:path>
            </a:pathLst>
          </a:custGeom>
          <a:solidFill>
            <a:srgbClr val="E56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08" name="Google Shape;908;p9"/>
          <p:cNvSpPr/>
          <p:nvPr/>
        </p:nvSpPr>
        <p:spPr>
          <a:xfrm>
            <a:off x="11076936" y="1095848"/>
            <a:ext cx="131529" cy="105065"/>
          </a:xfrm>
          <a:custGeom>
            <a:avLst/>
            <a:gdLst/>
            <a:ahLst/>
            <a:cxnLst/>
            <a:rect l="l" t="t" r="r" b="b"/>
            <a:pathLst>
              <a:path w="1670" h="1334" extrusionOk="0">
                <a:moveTo>
                  <a:pt x="732" y="0"/>
                </a:moveTo>
                <a:cubicBezTo>
                  <a:pt x="403" y="0"/>
                  <a:pt x="89" y="215"/>
                  <a:pt x="27" y="575"/>
                </a:cubicBezTo>
                <a:cubicBezTo>
                  <a:pt x="0" y="762"/>
                  <a:pt x="54" y="949"/>
                  <a:pt x="179" y="1092"/>
                </a:cubicBezTo>
                <a:cubicBezTo>
                  <a:pt x="241" y="1172"/>
                  <a:pt x="331" y="1226"/>
                  <a:pt x="429" y="1262"/>
                </a:cubicBezTo>
                <a:cubicBezTo>
                  <a:pt x="535" y="1309"/>
                  <a:pt x="649" y="1333"/>
                  <a:pt x="764" y="1333"/>
                </a:cubicBezTo>
                <a:cubicBezTo>
                  <a:pt x="927" y="1333"/>
                  <a:pt x="1090" y="1285"/>
                  <a:pt x="1232" y="1190"/>
                </a:cubicBezTo>
                <a:cubicBezTo>
                  <a:pt x="1669" y="878"/>
                  <a:pt x="1464" y="235"/>
                  <a:pt x="1018" y="57"/>
                </a:cubicBezTo>
                <a:cubicBezTo>
                  <a:pt x="925" y="19"/>
                  <a:pt x="828" y="0"/>
                  <a:pt x="7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09" name="Google Shape;909;p9"/>
          <p:cNvSpPr/>
          <p:nvPr/>
        </p:nvSpPr>
        <p:spPr>
          <a:xfrm>
            <a:off x="10909019" y="1079938"/>
            <a:ext cx="120896" cy="108295"/>
          </a:xfrm>
          <a:custGeom>
            <a:avLst/>
            <a:gdLst/>
            <a:ahLst/>
            <a:cxnLst/>
            <a:rect l="l" t="t" r="r" b="b"/>
            <a:pathLst>
              <a:path w="1535" h="1375" extrusionOk="0">
                <a:moveTo>
                  <a:pt x="749" y="0"/>
                </a:moveTo>
                <a:cubicBezTo>
                  <a:pt x="696" y="0"/>
                  <a:pt x="633" y="0"/>
                  <a:pt x="571" y="18"/>
                </a:cubicBezTo>
                <a:cubicBezTo>
                  <a:pt x="508" y="18"/>
                  <a:pt x="446" y="27"/>
                  <a:pt x="392" y="54"/>
                </a:cubicBezTo>
                <a:cubicBezTo>
                  <a:pt x="196" y="152"/>
                  <a:pt x="62" y="348"/>
                  <a:pt x="53" y="571"/>
                </a:cubicBezTo>
                <a:cubicBezTo>
                  <a:pt x="0" y="1003"/>
                  <a:pt x="339" y="1375"/>
                  <a:pt x="770" y="1375"/>
                </a:cubicBezTo>
                <a:cubicBezTo>
                  <a:pt x="775" y="1375"/>
                  <a:pt x="780" y="1375"/>
                  <a:pt x="785" y="1374"/>
                </a:cubicBezTo>
                <a:cubicBezTo>
                  <a:pt x="1285" y="1357"/>
                  <a:pt x="1535" y="812"/>
                  <a:pt x="1311" y="384"/>
                </a:cubicBezTo>
                <a:cubicBezTo>
                  <a:pt x="1195" y="179"/>
                  <a:pt x="990" y="36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10" name="Google Shape;910;p9"/>
          <p:cNvSpPr/>
          <p:nvPr/>
        </p:nvSpPr>
        <p:spPr>
          <a:xfrm>
            <a:off x="10984155" y="1011731"/>
            <a:ext cx="71751" cy="72775"/>
          </a:xfrm>
          <a:custGeom>
            <a:avLst/>
            <a:gdLst/>
            <a:ahLst/>
            <a:cxnLst/>
            <a:rect l="l" t="t" r="r" b="b"/>
            <a:pathLst>
              <a:path w="911" h="924" extrusionOk="0">
                <a:moveTo>
                  <a:pt x="366" y="0"/>
                </a:moveTo>
                <a:cubicBezTo>
                  <a:pt x="331" y="9"/>
                  <a:pt x="295" y="18"/>
                  <a:pt x="259" y="36"/>
                </a:cubicBezTo>
                <a:cubicBezTo>
                  <a:pt x="241" y="45"/>
                  <a:pt x="224" y="54"/>
                  <a:pt x="206" y="63"/>
                </a:cubicBezTo>
                <a:cubicBezTo>
                  <a:pt x="170" y="81"/>
                  <a:pt x="143" y="107"/>
                  <a:pt x="116" y="134"/>
                </a:cubicBezTo>
                <a:cubicBezTo>
                  <a:pt x="81" y="170"/>
                  <a:pt x="54" y="215"/>
                  <a:pt x="36" y="268"/>
                </a:cubicBezTo>
                <a:lnTo>
                  <a:pt x="36" y="277"/>
                </a:lnTo>
                <a:cubicBezTo>
                  <a:pt x="27" y="313"/>
                  <a:pt x="18" y="348"/>
                  <a:pt x="9" y="384"/>
                </a:cubicBezTo>
                <a:cubicBezTo>
                  <a:pt x="9" y="411"/>
                  <a:pt x="9" y="438"/>
                  <a:pt x="9" y="455"/>
                </a:cubicBezTo>
                <a:cubicBezTo>
                  <a:pt x="0" y="482"/>
                  <a:pt x="0" y="509"/>
                  <a:pt x="9" y="527"/>
                </a:cubicBezTo>
                <a:lnTo>
                  <a:pt x="45" y="643"/>
                </a:lnTo>
                <a:lnTo>
                  <a:pt x="45" y="652"/>
                </a:lnTo>
                <a:cubicBezTo>
                  <a:pt x="81" y="723"/>
                  <a:pt x="125" y="786"/>
                  <a:pt x="197" y="830"/>
                </a:cubicBezTo>
                <a:cubicBezTo>
                  <a:pt x="215" y="848"/>
                  <a:pt x="232" y="857"/>
                  <a:pt x="250" y="866"/>
                </a:cubicBezTo>
                <a:cubicBezTo>
                  <a:pt x="277" y="875"/>
                  <a:pt x="295" y="893"/>
                  <a:pt x="313" y="902"/>
                </a:cubicBezTo>
                <a:cubicBezTo>
                  <a:pt x="352" y="915"/>
                  <a:pt x="396" y="923"/>
                  <a:pt x="441" y="923"/>
                </a:cubicBezTo>
                <a:cubicBezTo>
                  <a:pt x="458" y="923"/>
                  <a:pt x="475" y="922"/>
                  <a:pt x="491" y="920"/>
                </a:cubicBezTo>
                <a:cubicBezTo>
                  <a:pt x="501" y="922"/>
                  <a:pt x="510" y="923"/>
                  <a:pt x="520" y="923"/>
                </a:cubicBezTo>
                <a:cubicBezTo>
                  <a:pt x="546" y="923"/>
                  <a:pt x="572" y="915"/>
                  <a:pt x="598" y="902"/>
                </a:cubicBezTo>
                <a:cubicBezTo>
                  <a:pt x="625" y="902"/>
                  <a:pt x="643" y="893"/>
                  <a:pt x="661" y="884"/>
                </a:cubicBezTo>
                <a:cubicBezTo>
                  <a:pt x="714" y="866"/>
                  <a:pt x="759" y="830"/>
                  <a:pt x="795" y="786"/>
                </a:cubicBezTo>
                <a:cubicBezTo>
                  <a:pt x="821" y="759"/>
                  <a:pt x="839" y="732"/>
                  <a:pt x="857" y="696"/>
                </a:cubicBezTo>
                <a:cubicBezTo>
                  <a:pt x="875" y="670"/>
                  <a:pt x="893" y="634"/>
                  <a:pt x="893" y="598"/>
                </a:cubicBezTo>
                <a:cubicBezTo>
                  <a:pt x="911" y="563"/>
                  <a:pt x="911" y="518"/>
                  <a:pt x="902" y="482"/>
                </a:cubicBezTo>
                <a:cubicBezTo>
                  <a:pt x="911" y="455"/>
                  <a:pt x="902" y="420"/>
                  <a:pt x="902" y="393"/>
                </a:cubicBezTo>
                <a:cubicBezTo>
                  <a:pt x="893" y="366"/>
                  <a:pt x="884" y="348"/>
                  <a:pt x="884" y="331"/>
                </a:cubicBezTo>
                <a:cubicBezTo>
                  <a:pt x="866" y="277"/>
                  <a:pt x="839" y="223"/>
                  <a:pt x="795" y="179"/>
                </a:cubicBezTo>
                <a:cubicBezTo>
                  <a:pt x="777" y="152"/>
                  <a:pt x="750" y="125"/>
                  <a:pt x="714" y="98"/>
                </a:cubicBezTo>
                <a:lnTo>
                  <a:pt x="705" y="90"/>
                </a:lnTo>
                <a:cubicBezTo>
                  <a:pt x="670" y="63"/>
                  <a:pt x="625" y="45"/>
                  <a:pt x="589" y="36"/>
                </a:cubicBezTo>
                <a:lnTo>
                  <a:pt x="581" y="27"/>
                </a:lnTo>
                <a:cubicBezTo>
                  <a:pt x="554" y="9"/>
                  <a:pt x="518" y="9"/>
                  <a:pt x="4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11" name="Google Shape;911;p9"/>
          <p:cNvSpPr/>
          <p:nvPr/>
        </p:nvSpPr>
        <p:spPr>
          <a:xfrm>
            <a:off x="11012982" y="899813"/>
            <a:ext cx="108295" cy="100971"/>
          </a:xfrm>
          <a:custGeom>
            <a:avLst/>
            <a:gdLst/>
            <a:ahLst/>
            <a:cxnLst/>
            <a:rect l="l" t="t" r="r" b="b"/>
            <a:pathLst>
              <a:path w="1375" h="1282" extrusionOk="0">
                <a:moveTo>
                  <a:pt x="716" y="0"/>
                </a:moveTo>
                <a:cubicBezTo>
                  <a:pt x="511" y="0"/>
                  <a:pt x="311" y="97"/>
                  <a:pt x="179" y="270"/>
                </a:cubicBezTo>
                <a:cubicBezTo>
                  <a:pt x="0" y="502"/>
                  <a:pt x="0" y="823"/>
                  <a:pt x="179" y="1046"/>
                </a:cubicBezTo>
                <a:cubicBezTo>
                  <a:pt x="303" y="1200"/>
                  <a:pt x="487" y="1282"/>
                  <a:pt x="677" y="1282"/>
                </a:cubicBezTo>
                <a:cubicBezTo>
                  <a:pt x="719" y="1282"/>
                  <a:pt x="762" y="1278"/>
                  <a:pt x="804" y="1270"/>
                </a:cubicBezTo>
                <a:cubicBezTo>
                  <a:pt x="866" y="1261"/>
                  <a:pt x="920" y="1243"/>
                  <a:pt x="964" y="1216"/>
                </a:cubicBezTo>
                <a:cubicBezTo>
                  <a:pt x="1071" y="1162"/>
                  <a:pt x="1161" y="1091"/>
                  <a:pt x="1232" y="993"/>
                </a:cubicBezTo>
                <a:cubicBezTo>
                  <a:pt x="1357" y="805"/>
                  <a:pt x="1375" y="565"/>
                  <a:pt x="1286" y="359"/>
                </a:cubicBezTo>
                <a:cubicBezTo>
                  <a:pt x="1187" y="163"/>
                  <a:pt x="991" y="20"/>
                  <a:pt x="768" y="2"/>
                </a:cubicBezTo>
                <a:cubicBezTo>
                  <a:pt x="751" y="1"/>
                  <a:pt x="733" y="0"/>
                  <a:pt x="7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12" name="Google Shape;912;p9"/>
          <p:cNvSpPr/>
          <p:nvPr/>
        </p:nvSpPr>
        <p:spPr>
          <a:xfrm>
            <a:off x="11230201" y="874532"/>
            <a:ext cx="85140" cy="79941"/>
          </a:xfrm>
          <a:custGeom>
            <a:avLst/>
            <a:gdLst/>
            <a:ahLst/>
            <a:cxnLst/>
            <a:rect l="l" t="t" r="r" b="b"/>
            <a:pathLst>
              <a:path w="1081" h="1015" extrusionOk="0">
                <a:moveTo>
                  <a:pt x="558" y="0"/>
                </a:moveTo>
                <a:cubicBezTo>
                  <a:pt x="350" y="0"/>
                  <a:pt x="157" y="131"/>
                  <a:pt x="89" y="332"/>
                </a:cubicBezTo>
                <a:cubicBezTo>
                  <a:pt x="0" y="546"/>
                  <a:pt x="72" y="796"/>
                  <a:pt x="268" y="930"/>
                </a:cubicBezTo>
                <a:cubicBezTo>
                  <a:pt x="346" y="984"/>
                  <a:pt x="445" y="1014"/>
                  <a:pt x="544" y="1014"/>
                </a:cubicBezTo>
                <a:cubicBezTo>
                  <a:pt x="592" y="1014"/>
                  <a:pt x="641" y="1007"/>
                  <a:pt x="687" y="993"/>
                </a:cubicBezTo>
                <a:cubicBezTo>
                  <a:pt x="794" y="966"/>
                  <a:pt x="884" y="894"/>
                  <a:pt x="946" y="805"/>
                </a:cubicBezTo>
                <a:cubicBezTo>
                  <a:pt x="1062" y="653"/>
                  <a:pt x="1080" y="457"/>
                  <a:pt x="1009" y="288"/>
                </a:cubicBezTo>
                <a:cubicBezTo>
                  <a:pt x="937" y="118"/>
                  <a:pt x="777" y="11"/>
                  <a:pt x="598" y="2"/>
                </a:cubicBezTo>
                <a:cubicBezTo>
                  <a:pt x="585" y="1"/>
                  <a:pt x="572" y="0"/>
                  <a:pt x="5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13" name="Google Shape;913;p9"/>
          <p:cNvSpPr/>
          <p:nvPr/>
        </p:nvSpPr>
        <p:spPr>
          <a:xfrm>
            <a:off x="11176014" y="1011889"/>
            <a:ext cx="54265" cy="53320"/>
          </a:xfrm>
          <a:custGeom>
            <a:avLst/>
            <a:gdLst/>
            <a:ahLst/>
            <a:cxnLst/>
            <a:rect l="l" t="t" r="r" b="b"/>
            <a:pathLst>
              <a:path w="689" h="677" extrusionOk="0">
                <a:moveTo>
                  <a:pt x="352" y="1"/>
                </a:moveTo>
                <a:cubicBezTo>
                  <a:pt x="331" y="1"/>
                  <a:pt x="309" y="3"/>
                  <a:pt x="287" y="7"/>
                </a:cubicBezTo>
                <a:cubicBezTo>
                  <a:pt x="278" y="7"/>
                  <a:pt x="206" y="34"/>
                  <a:pt x="197" y="34"/>
                </a:cubicBezTo>
                <a:lnTo>
                  <a:pt x="188" y="34"/>
                </a:lnTo>
                <a:lnTo>
                  <a:pt x="162" y="43"/>
                </a:lnTo>
                <a:cubicBezTo>
                  <a:pt x="117" y="70"/>
                  <a:pt x="90" y="114"/>
                  <a:pt x="63" y="159"/>
                </a:cubicBezTo>
                <a:cubicBezTo>
                  <a:pt x="63" y="168"/>
                  <a:pt x="28" y="230"/>
                  <a:pt x="28" y="239"/>
                </a:cubicBezTo>
                <a:cubicBezTo>
                  <a:pt x="19" y="248"/>
                  <a:pt x="19" y="266"/>
                  <a:pt x="10" y="275"/>
                </a:cubicBezTo>
                <a:cubicBezTo>
                  <a:pt x="1" y="302"/>
                  <a:pt x="1" y="329"/>
                  <a:pt x="10" y="364"/>
                </a:cubicBezTo>
                <a:cubicBezTo>
                  <a:pt x="1" y="391"/>
                  <a:pt x="10" y="418"/>
                  <a:pt x="19" y="445"/>
                </a:cubicBezTo>
                <a:cubicBezTo>
                  <a:pt x="28" y="462"/>
                  <a:pt x="28" y="480"/>
                  <a:pt x="37" y="489"/>
                </a:cubicBezTo>
                <a:lnTo>
                  <a:pt x="81" y="561"/>
                </a:lnTo>
                <a:lnTo>
                  <a:pt x="144" y="614"/>
                </a:lnTo>
                <a:lnTo>
                  <a:pt x="215" y="659"/>
                </a:lnTo>
                <a:lnTo>
                  <a:pt x="224" y="659"/>
                </a:lnTo>
                <a:lnTo>
                  <a:pt x="304" y="677"/>
                </a:lnTo>
                <a:lnTo>
                  <a:pt x="411" y="677"/>
                </a:lnTo>
                <a:lnTo>
                  <a:pt x="492" y="650"/>
                </a:lnTo>
                <a:cubicBezTo>
                  <a:pt x="536" y="632"/>
                  <a:pt x="563" y="605"/>
                  <a:pt x="590" y="578"/>
                </a:cubicBezTo>
                <a:cubicBezTo>
                  <a:pt x="608" y="561"/>
                  <a:pt x="617" y="552"/>
                  <a:pt x="626" y="543"/>
                </a:cubicBezTo>
                <a:cubicBezTo>
                  <a:pt x="635" y="516"/>
                  <a:pt x="652" y="489"/>
                  <a:pt x="661" y="462"/>
                </a:cubicBezTo>
                <a:cubicBezTo>
                  <a:pt x="670" y="453"/>
                  <a:pt x="688" y="391"/>
                  <a:pt x="688" y="382"/>
                </a:cubicBezTo>
                <a:cubicBezTo>
                  <a:pt x="688" y="355"/>
                  <a:pt x="688" y="337"/>
                  <a:pt x="679" y="337"/>
                </a:cubicBezTo>
                <a:cubicBezTo>
                  <a:pt x="679" y="302"/>
                  <a:pt x="679" y="275"/>
                  <a:pt x="661" y="248"/>
                </a:cubicBezTo>
                <a:cubicBezTo>
                  <a:pt x="661" y="230"/>
                  <a:pt x="652" y="213"/>
                  <a:pt x="652" y="195"/>
                </a:cubicBezTo>
                <a:cubicBezTo>
                  <a:pt x="644" y="186"/>
                  <a:pt x="608" y="132"/>
                  <a:pt x="599" y="123"/>
                </a:cubicBezTo>
                <a:cubicBezTo>
                  <a:pt x="590" y="114"/>
                  <a:pt x="545" y="70"/>
                  <a:pt x="536" y="61"/>
                </a:cubicBezTo>
                <a:cubicBezTo>
                  <a:pt x="510" y="52"/>
                  <a:pt x="483" y="34"/>
                  <a:pt x="456" y="25"/>
                </a:cubicBezTo>
                <a:lnTo>
                  <a:pt x="411" y="7"/>
                </a:lnTo>
                <a:cubicBezTo>
                  <a:pt x="394" y="3"/>
                  <a:pt x="374" y="1"/>
                  <a:pt x="3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14" name="Google Shape;914;p9"/>
          <p:cNvSpPr/>
          <p:nvPr/>
        </p:nvSpPr>
        <p:spPr>
          <a:xfrm>
            <a:off x="11093789" y="1129713"/>
            <a:ext cx="58440" cy="59464"/>
          </a:xfrm>
          <a:custGeom>
            <a:avLst/>
            <a:gdLst/>
            <a:ahLst/>
            <a:cxnLst/>
            <a:rect l="l" t="t" r="r" b="b"/>
            <a:pathLst>
              <a:path w="742" h="755" extrusionOk="0">
                <a:moveTo>
                  <a:pt x="333" y="0"/>
                </a:moveTo>
                <a:cubicBezTo>
                  <a:pt x="255" y="0"/>
                  <a:pt x="179" y="26"/>
                  <a:pt x="117" y="73"/>
                </a:cubicBezTo>
                <a:cubicBezTo>
                  <a:pt x="81" y="100"/>
                  <a:pt x="54" y="136"/>
                  <a:pt x="36" y="180"/>
                </a:cubicBezTo>
                <a:cubicBezTo>
                  <a:pt x="19" y="216"/>
                  <a:pt x="1" y="261"/>
                  <a:pt x="1" y="305"/>
                </a:cubicBezTo>
                <a:cubicBezTo>
                  <a:pt x="1" y="332"/>
                  <a:pt x="1" y="368"/>
                  <a:pt x="1" y="403"/>
                </a:cubicBezTo>
                <a:cubicBezTo>
                  <a:pt x="10" y="448"/>
                  <a:pt x="19" y="493"/>
                  <a:pt x="36" y="528"/>
                </a:cubicBezTo>
                <a:cubicBezTo>
                  <a:pt x="63" y="591"/>
                  <a:pt x="108" y="653"/>
                  <a:pt x="170" y="689"/>
                </a:cubicBezTo>
                <a:cubicBezTo>
                  <a:pt x="215" y="725"/>
                  <a:pt x="260" y="742"/>
                  <a:pt x="313" y="751"/>
                </a:cubicBezTo>
                <a:cubicBezTo>
                  <a:pt x="331" y="754"/>
                  <a:pt x="349" y="755"/>
                  <a:pt x="367" y="755"/>
                </a:cubicBezTo>
                <a:cubicBezTo>
                  <a:pt x="420" y="755"/>
                  <a:pt x="474" y="745"/>
                  <a:pt x="527" y="725"/>
                </a:cubicBezTo>
                <a:cubicBezTo>
                  <a:pt x="554" y="716"/>
                  <a:pt x="572" y="698"/>
                  <a:pt x="590" y="680"/>
                </a:cubicBezTo>
                <a:cubicBezTo>
                  <a:pt x="625" y="662"/>
                  <a:pt x="652" y="635"/>
                  <a:pt x="679" y="600"/>
                </a:cubicBezTo>
                <a:cubicBezTo>
                  <a:pt x="697" y="564"/>
                  <a:pt x="715" y="528"/>
                  <a:pt x="724" y="484"/>
                </a:cubicBezTo>
                <a:cubicBezTo>
                  <a:pt x="733" y="439"/>
                  <a:pt x="741" y="385"/>
                  <a:pt x="733" y="341"/>
                </a:cubicBezTo>
                <a:cubicBezTo>
                  <a:pt x="715" y="278"/>
                  <a:pt x="688" y="225"/>
                  <a:pt x="652" y="180"/>
                </a:cubicBezTo>
                <a:lnTo>
                  <a:pt x="634" y="162"/>
                </a:lnTo>
                <a:lnTo>
                  <a:pt x="617" y="136"/>
                </a:lnTo>
                <a:lnTo>
                  <a:pt x="617" y="127"/>
                </a:lnTo>
                <a:cubicBezTo>
                  <a:pt x="554" y="55"/>
                  <a:pt x="465" y="11"/>
                  <a:pt x="367" y="2"/>
                </a:cubicBezTo>
                <a:cubicBezTo>
                  <a:pt x="355" y="1"/>
                  <a:pt x="344" y="0"/>
                  <a:pt x="3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15" name="Google Shape;915;p9"/>
          <p:cNvSpPr/>
          <p:nvPr/>
        </p:nvSpPr>
        <p:spPr>
          <a:xfrm>
            <a:off x="10933513" y="1116955"/>
            <a:ext cx="61984" cy="62851"/>
          </a:xfrm>
          <a:custGeom>
            <a:avLst/>
            <a:gdLst/>
            <a:ahLst/>
            <a:cxnLst/>
            <a:rect l="l" t="t" r="r" b="b"/>
            <a:pathLst>
              <a:path w="787" h="798" extrusionOk="0">
                <a:moveTo>
                  <a:pt x="374" y="1"/>
                </a:moveTo>
                <a:cubicBezTo>
                  <a:pt x="318" y="1"/>
                  <a:pt x="266" y="17"/>
                  <a:pt x="215" y="39"/>
                </a:cubicBezTo>
                <a:cubicBezTo>
                  <a:pt x="153" y="66"/>
                  <a:pt x="108" y="110"/>
                  <a:pt x="63" y="164"/>
                </a:cubicBezTo>
                <a:cubicBezTo>
                  <a:pt x="28" y="208"/>
                  <a:pt x="10" y="271"/>
                  <a:pt x="1" y="333"/>
                </a:cubicBezTo>
                <a:cubicBezTo>
                  <a:pt x="1" y="360"/>
                  <a:pt x="1" y="378"/>
                  <a:pt x="1" y="396"/>
                </a:cubicBezTo>
                <a:cubicBezTo>
                  <a:pt x="1" y="414"/>
                  <a:pt x="1" y="431"/>
                  <a:pt x="1" y="449"/>
                </a:cubicBezTo>
                <a:cubicBezTo>
                  <a:pt x="10" y="521"/>
                  <a:pt x="36" y="583"/>
                  <a:pt x="81" y="637"/>
                </a:cubicBezTo>
                <a:lnTo>
                  <a:pt x="144" y="690"/>
                </a:lnTo>
                <a:cubicBezTo>
                  <a:pt x="161" y="708"/>
                  <a:pt x="179" y="717"/>
                  <a:pt x="197" y="735"/>
                </a:cubicBezTo>
                <a:cubicBezTo>
                  <a:pt x="251" y="771"/>
                  <a:pt x="304" y="788"/>
                  <a:pt x="367" y="797"/>
                </a:cubicBezTo>
                <a:lnTo>
                  <a:pt x="465" y="797"/>
                </a:lnTo>
                <a:cubicBezTo>
                  <a:pt x="510" y="788"/>
                  <a:pt x="554" y="771"/>
                  <a:pt x="599" y="744"/>
                </a:cubicBezTo>
                <a:cubicBezTo>
                  <a:pt x="634" y="717"/>
                  <a:pt x="670" y="690"/>
                  <a:pt x="697" y="655"/>
                </a:cubicBezTo>
                <a:cubicBezTo>
                  <a:pt x="742" y="592"/>
                  <a:pt x="768" y="521"/>
                  <a:pt x="777" y="449"/>
                </a:cubicBezTo>
                <a:cubicBezTo>
                  <a:pt x="786" y="378"/>
                  <a:pt x="768" y="307"/>
                  <a:pt x="742" y="244"/>
                </a:cubicBezTo>
                <a:cubicBezTo>
                  <a:pt x="724" y="208"/>
                  <a:pt x="706" y="173"/>
                  <a:pt x="679" y="146"/>
                </a:cubicBezTo>
                <a:cubicBezTo>
                  <a:pt x="670" y="137"/>
                  <a:pt x="661" y="119"/>
                  <a:pt x="652" y="119"/>
                </a:cubicBezTo>
                <a:lnTo>
                  <a:pt x="626" y="92"/>
                </a:lnTo>
                <a:cubicBezTo>
                  <a:pt x="599" y="66"/>
                  <a:pt x="554" y="39"/>
                  <a:pt x="518" y="30"/>
                </a:cubicBezTo>
                <a:lnTo>
                  <a:pt x="501" y="30"/>
                </a:lnTo>
                <a:cubicBezTo>
                  <a:pt x="474" y="12"/>
                  <a:pt x="438" y="12"/>
                  <a:pt x="411" y="3"/>
                </a:cubicBezTo>
                <a:cubicBezTo>
                  <a:pt x="399" y="1"/>
                  <a:pt x="386" y="1"/>
                  <a:pt x="3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16" name="Google Shape;916;p9"/>
          <p:cNvSpPr/>
          <p:nvPr/>
        </p:nvSpPr>
        <p:spPr>
          <a:xfrm>
            <a:off x="11032671" y="934783"/>
            <a:ext cx="47887" cy="49147"/>
          </a:xfrm>
          <a:custGeom>
            <a:avLst/>
            <a:gdLst/>
            <a:ahLst/>
            <a:cxnLst/>
            <a:rect l="l" t="t" r="r" b="b"/>
            <a:pathLst>
              <a:path w="608" h="624" extrusionOk="0">
                <a:moveTo>
                  <a:pt x="284" y="1"/>
                </a:moveTo>
                <a:cubicBezTo>
                  <a:pt x="270" y="1"/>
                  <a:pt x="256" y="2"/>
                  <a:pt x="241" y="4"/>
                </a:cubicBezTo>
                <a:cubicBezTo>
                  <a:pt x="197" y="13"/>
                  <a:pt x="161" y="22"/>
                  <a:pt x="134" y="49"/>
                </a:cubicBezTo>
                <a:cubicBezTo>
                  <a:pt x="107" y="58"/>
                  <a:pt x="89" y="76"/>
                  <a:pt x="81" y="94"/>
                </a:cubicBezTo>
                <a:cubicBezTo>
                  <a:pt x="45" y="121"/>
                  <a:pt x="27" y="156"/>
                  <a:pt x="18" y="192"/>
                </a:cubicBezTo>
                <a:lnTo>
                  <a:pt x="0" y="263"/>
                </a:lnTo>
                <a:lnTo>
                  <a:pt x="0" y="272"/>
                </a:lnTo>
                <a:lnTo>
                  <a:pt x="0" y="353"/>
                </a:lnTo>
                <a:cubicBezTo>
                  <a:pt x="0" y="361"/>
                  <a:pt x="9" y="379"/>
                  <a:pt x="9" y="388"/>
                </a:cubicBezTo>
                <a:cubicBezTo>
                  <a:pt x="18" y="406"/>
                  <a:pt x="18" y="424"/>
                  <a:pt x="27" y="433"/>
                </a:cubicBezTo>
                <a:lnTo>
                  <a:pt x="54" y="486"/>
                </a:lnTo>
                <a:lnTo>
                  <a:pt x="54" y="495"/>
                </a:lnTo>
                <a:lnTo>
                  <a:pt x="72" y="513"/>
                </a:lnTo>
                <a:cubicBezTo>
                  <a:pt x="89" y="531"/>
                  <a:pt x="107" y="549"/>
                  <a:pt x="134" y="567"/>
                </a:cubicBezTo>
                <a:lnTo>
                  <a:pt x="170" y="585"/>
                </a:lnTo>
                <a:cubicBezTo>
                  <a:pt x="179" y="594"/>
                  <a:pt x="188" y="602"/>
                  <a:pt x="205" y="602"/>
                </a:cubicBezTo>
                <a:cubicBezTo>
                  <a:pt x="238" y="616"/>
                  <a:pt x="276" y="624"/>
                  <a:pt x="314" y="624"/>
                </a:cubicBezTo>
                <a:cubicBezTo>
                  <a:pt x="329" y="624"/>
                  <a:pt x="343" y="623"/>
                  <a:pt x="357" y="620"/>
                </a:cubicBezTo>
                <a:lnTo>
                  <a:pt x="429" y="594"/>
                </a:lnTo>
                <a:cubicBezTo>
                  <a:pt x="464" y="585"/>
                  <a:pt x="491" y="558"/>
                  <a:pt x="518" y="531"/>
                </a:cubicBezTo>
                <a:cubicBezTo>
                  <a:pt x="536" y="513"/>
                  <a:pt x="554" y="495"/>
                  <a:pt x="562" y="469"/>
                </a:cubicBezTo>
                <a:cubicBezTo>
                  <a:pt x="580" y="433"/>
                  <a:pt x="598" y="397"/>
                  <a:pt x="598" y="361"/>
                </a:cubicBezTo>
                <a:lnTo>
                  <a:pt x="598" y="281"/>
                </a:lnTo>
                <a:cubicBezTo>
                  <a:pt x="598" y="280"/>
                  <a:pt x="598" y="279"/>
                  <a:pt x="599" y="279"/>
                </a:cubicBezTo>
                <a:cubicBezTo>
                  <a:pt x="600" y="279"/>
                  <a:pt x="605" y="292"/>
                  <a:pt x="607" y="292"/>
                </a:cubicBezTo>
                <a:cubicBezTo>
                  <a:pt x="607" y="292"/>
                  <a:pt x="607" y="291"/>
                  <a:pt x="607" y="290"/>
                </a:cubicBezTo>
                <a:lnTo>
                  <a:pt x="607" y="263"/>
                </a:lnTo>
                <a:cubicBezTo>
                  <a:pt x="598" y="210"/>
                  <a:pt x="571" y="156"/>
                  <a:pt x="536" y="112"/>
                </a:cubicBezTo>
                <a:cubicBezTo>
                  <a:pt x="518" y="94"/>
                  <a:pt x="500" y="76"/>
                  <a:pt x="473" y="58"/>
                </a:cubicBezTo>
                <a:cubicBezTo>
                  <a:pt x="464" y="49"/>
                  <a:pt x="455" y="49"/>
                  <a:pt x="438" y="40"/>
                </a:cubicBezTo>
                <a:lnTo>
                  <a:pt x="402" y="22"/>
                </a:lnTo>
                <a:cubicBezTo>
                  <a:pt x="363" y="9"/>
                  <a:pt x="323" y="1"/>
                  <a:pt x="2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17" name="Google Shape;917;p9"/>
          <p:cNvSpPr/>
          <p:nvPr/>
        </p:nvSpPr>
        <p:spPr>
          <a:xfrm>
            <a:off x="10994710" y="1040322"/>
            <a:ext cx="30953" cy="32921"/>
          </a:xfrm>
          <a:custGeom>
            <a:avLst/>
            <a:gdLst/>
            <a:ahLst/>
            <a:cxnLst/>
            <a:rect l="l" t="t" r="r" b="b"/>
            <a:pathLst>
              <a:path w="393" h="418" extrusionOk="0">
                <a:moveTo>
                  <a:pt x="178" y="1"/>
                </a:moveTo>
                <a:cubicBezTo>
                  <a:pt x="136" y="1"/>
                  <a:pt x="101" y="17"/>
                  <a:pt x="72" y="39"/>
                </a:cubicBezTo>
                <a:cubicBezTo>
                  <a:pt x="54" y="57"/>
                  <a:pt x="36" y="75"/>
                  <a:pt x="27" y="101"/>
                </a:cubicBezTo>
                <a:cubicBezTo>
                  <a:pt x="9" y="119"/>
                  <a:pt x="9" y="137"/>
                  <a:pt x="0" y="164"/>
                </a:cubicBezTo>
                <a:cubicBezTo>
                  <a:pt x="0" y="191"/>
                  <a:pt x="0" y="217"/>
                  <a:pt x="9" y="235"/>
                </a:cubicBezTo>
                <a:cubicBezTo>
                  <a:pt x="18" y="253"/>
                  <a:pt x="18" y="271"/>
                  <a:pt x="27" y="280"/>
                </a:cubicBezTo>
                <a:cubicBezTo>
                  <a:pt x="27" y="280"/>
                  <a:pt x="27" y="289"/>
                  <a:pt x="27" y="289"/>
                </a:cubicBezTo>
                <a:cubicBezTo>
                  <a:pt x="45" y="325"/>
                  <a:pt x="63" y="360"/>
                  <a:pt x="98" y="387"/>
                </a:cubicBezTo>
                <a:cubicBezTo>
                  <a:pt x="132" y="407"/>
                  <a:pt x="165" y="417"/>
                  <a:pt x="199" y="417"/>
                </a:cubicBezTo>
                <a:cubicBezTo>
                  <a:pt x="210" y="417"/>
                  <a:pt x="221" y="416"/>
                  <a:pt x="232" y="414"/>
                </a:cubicBezTo>
                <a:cubicBezTo>
                  <a:pt x="259" y="414"/>
                  <a:pt x="286" y="405"/>
                  <a:pt x="304" y="387"/>
                </a:cubicBezTo>
                <a:cubicBezTo>
                  <a:pt x="322" y="378"/>
                  <a:pt x="339" y="360"/>
                  <a:pt x="357" y="342"/>
                </a:cubicBezTo>
                <a:cubicBezTo>
                  <a:pt x="384" y="298"/>
                  <a:pt x="393" y="253"/>
                  <a:pt x="384" y="209"/>
                </a:cubicBezTo>
                <a:lnTo>
                  <a:pt x="384" y="200"/>
                </a:lnTo>
                <a:lnTo>
                  <a:pt x="384" y="173"/>
                </a:lnTo>
                <a:lnTo>
                  <a:pt x="375" y="128"/>
                </a:lnTo>
                <a:cubicBezTo>
                  <a:pt x="357" y="101"/>
                  <a:pt x="348" y="84"/>
                  <a:pt x="330" y="66"/>
                </a:cubicBezTo>
                <a:cubicBezTo>
                  <a:pt x="295" y="30"/>
                  <a:pt x="250" y="3"/>
                  <a:pt x="206" y="3"/>
                </a:cubicBezTo>
                <a:cubicBezTo>
                  <a:pt x="196" y="2"/>
                  <a:pt x="187" y="1"/>
                  <a:pt x="1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18" name="Google Shape;918;p9"/>
          <p:cNvSpPr/>
          <p:nvPr/>
        </p:nvSpPr>
        <p:spPr>
          <a:xfrm>
            <a:off x="11249891" y="904617"/>
            <a:ext cx="36624" cy="37568"/>
          </a:xfrm>
          <a:custGeom>
            <a:avLst/>
            <a:gdLst/>
            <a:ahLst/>
            <a:cxnLst/>
            <a:rect l="l" t="t" r="r" b="b"/>
            <a:pathLst>
              <a:path w="465" h="477" extrusionOk="0">
                <a:moveTo>
                  <a:pt x="257" y="0"/>
                </a:moveTo>
                <a:cubicBezTo>
                  <a:pt x="249" y="0"/>
                  <a:pt x="240" y="1"/>
                  <a:pt x="232" y="4"/>
                </a:cubicBezTo>
                <a:cubicBezTo>
                  <a:pt x="205" y="4"/>
                  <a:pt x="170" y="4"/>
                  <a:pt x="143" y="22"/>
                </a:cubicBezTo>
                <a:lnTo>
                  <a:pt x="125" y="30"/>
                </a:lnTo>
                <a:lnTo>
                  <a:pt x="80" y="57"/>
                </a:lnTo>
                <a:cubicBezTo>
                  <a:pt x="36" y="102"/>
                  <a:pt x="9" y="155"/>
                  <a:pt x="0" y="209"/>
                </a:cubicBezTo>
                <a:lnTo>
                  <a:pt x="0" y="245"/>
                </a:lnTo>
                <a:cubicBezTo>
                  <a:pt x="0" y="254"/>
                  <a:pt x="0" y="263"/>
                  <a:pt x="0" y="280"/>
                </a:cubicBezTo>
                <a:lnTo>
                  <a:pt x="18" y="334"/>
                </a:lnTo>
                <a:cubicBezTo>
                  <a:pt x="18" y="343"/>
                  <a:pt x="27" y="352"/>
                  <a:pt x="36" y="361"/>
                </a:cubicBezTo>
                <a:cubicBezTo>
                  <a:pt x="36" y="370"/>
                  <a:pt x="45" y="387"/>
                  <a:pt x="54" y="396"/>
                </a:cubicBezTo>
                <a:cubicBezTo>
                  <a:pt x="63" y="405"/>
                  <a:pt x="80" y="423"/>
                  <a:pt x="98" y="441"/>
                </a:cubicBezTo>
                <a:cubicBezTo>
                  <a:pt x="125" y="459"/>
                  <a:pt x="152" y="468"/>
                  <a:pt x="179" y="477"/>
                </a:cubicBezTo>
                <a:lnTo>
                  <a:pt x="241" y="477"/>
                </a:lnTo>
                <a:cubicBezTo>
                  <a:pt x="268" y="477"/>
                  <a:pt x="295" y="468"/>
                  <a:pt x="321" y="459"/>
                </a:cubicBezTo>
                <a:lnTo>
                  <a:pt x="375" y="423"/>
                </a:lnTo>
                <a:cubicBezTo>
                  <a:pt x="402" y="405"/>
                  <a:pt x="420" y="387"/>
                  <a:pt x="428" y="361"/>
                </a:cubicBezTo>
                <a:cubicBezTo>
                  <a:pt x="446" y="334"/>
                  <a:pt x="455" y="307"/>
                  <a:pt x="455" y="271"/>
                </a:cubicBezTo>
                <a:lnTo>
                  <a:pt x="455" y="254"/>
                </a:lnTo>
                <a:cubicBezTo>
                  <a:pt x="464" y="227"/>
                  <a:pt x="464" y="200"/>
                  <a:pt x="464" y="164"/>
                </a:cubicBezTo>
                <a:lnTo>
                  <a:pt x="446" y="138"/>
                </a:lnTo>
                <a:cubicBezTo>
                  <a:pt x="437" y="120"/>
                  <a:pt x="428" y="102"/>
                  <a:pt x="411" y="84"/>
                </a:cubicBezTo>
                <a:cubicBezTo>
                  <a:pt x="393" y="48"/>
                  <a:pt x="357" y="30"/>
                  <a:pt x="321" y="13"/>
                </a:cubicBezTo>
                <a:cubicBezTo>
                  <a:pt x="302" y="6"/>
                  <a:pt x="279" y="0"/>
                  <a:pt x="2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19" name="Google Shape;919;p9"/>
          <p:cNvSpPr/>
          <p:nvPr/>
        </p:nvSpPr>
        <p:spPr>
          <a:xfrm>
            <a:off x="11157741" y="975818"/>
            <a:ext cx="106720" cy="103727"/>
          </a:xfrm>
          <a:custGeom>
            <a:avLst/>
            <a:gdLst/>
            <a:ahLst/>
            <a:cxnLst/>
            <a:rect l="l" t="t" r="r" b="b"/>
            <a:pathLst>
              <a:path w="1355" h="1317" extrusionOk="0">
                <a:moveTo>
                  <a:pt x="1170" y="207"/>
                </a:moveTo>
                <a:lnTo>
                  <a:pt x="1170" y="207"/>
                </a:lnTo>
                <a:cubicBezTo>
                  <a:pt x="1196" y="235"/>
                  <a:pt x="1219" y="265"/>
                  <a:pt x="1239" y="297"/>
                </a:cubicBezTo>
                <a:lnTo>
                  <a:pt x="1239" y="297"/>
                </a:lnTo>
                <a:cubicBezTo>
                  <a:pt x="1219" y="265"/>
                  <a:pt x="1196" y="235"/>
                  <a:pt x="1170" y="207"/>
                </a:cubicBezTo>
                <a:close/>
                <a:moveTo>
                  <a:pt x="1239" y="297"/>
                </a:moveTo>
                <a:cubicBezTo>
                  <a:pt x="1287" y="374"/>
                  <a:pt x="1318" y="460"/>
                  <a:pt x="1331" y="554"/>
                </a:cubicBezTo>
                <a:cubicBezTo>
                  <a:pt x="1339" y="611"/>
                  <a:pt x="1340" y="670"/>
                  <a:pt x="1333" y="728"/>
                </a:cubicBezTo>
                <a:lnTo>
                  <a:pt x="1333" y="728"/>
                </a:lnTo>
                <a:cubicBezTo>
                  <a:pt x="1354" y="578"/>
                  <a:pt x="1321" y="425"/>
                  <a:pt x="1239" y="297"/>
                </a:cubicBezTo>
                <a:close/>
                <a:moveTo>
                  <a:pt x="716" y="0"/>
                </a:moveTo>
                <a:cubicBezTo>
                  <a:pt x="567" y="0"/>
                  <a:pt x="420" y="53"/>
                  <a:pt x="304" y="153"/>
                </a:cubicBezTo>
                <a:cubicBezTo>
                  <a:pt x="179" y="206"/>
                  <a:pt x="90" y="314"/>
                  <a:pt x="45" y="447"/>
                </a:cubicBezTo>
                <a:cubicBezTo>
                  <a:pt x="1" y="572"/>
                  <a:pt x="1" y="715"/>
                  <a:pt x="45" y="840"/>
                </a:cubicBezTo>
                <a:cubicBezTo>
                  <a:pt x="135" y="1099"/>
                  <a:pt x="367" y="1286"/>
                  <a:pt x="643" y="1313"/>
                </a:cubicBezTo>
                <a:cubicBezTo>
                  <a:pt x="664" y="1315"/>
                  <a:pt x="684" y="1316"/>
                  <a:pt x="704" y="1316"/>
                </a:cubicBezTo>
                <a:cubicBezTo>
                  <a:pt x="950" y="1316"/>
                  <a:pt x="1178" y="1168"/>
                  <a:pt x="1277" y="929"/>
                </a:cubicBezTo>
                <a:cubicBezTo>
                  <a:pt x="1306" y="866"/>
                  <a:pt x="1325" y="798"/>
                  <a:pt x="1333" y="728"/>
                </a:cubicBezTo>
                <a:lnTo>
                  <a:pt x="1333" y="728"/>
                </a:lnTo>
                <a:cubicBezTo>
                  <a:pt x="1323" y="797"/>
                  <a:pt x="1302" y="865"/>
                  <a:pt x="1268" y="929"/>
                </a:cubicBezTo>
                <a:cubicBezTo>
                  <a:pt x="1172" y="1138"/>
                  <a:pt x="961" y="1274"/>
                  <a:pt x="732" y="1274"/>
                </a:cubicBezTo>
                <a:cubicBezTo>
                  <a:pt x="705" y="1274"/>
                  <a:pt x="679" y="1272"/>
                  <a:pt x="652" y="1268"/>
                </a:cubicBezTo>
                <a:cubicBezTo>
                  <a:pt x="394" y="1233"/>
                  <a:pt x="179" y="1063"/>
                  <a:pt x="99" y="822"/>
                </a:cubicBezTo>
                <a:cubicBezTo>
                  <a:pt x="54" y="706"/>
                  <a:pt x="54" y="572"/>
                  <a:pt x="90" y="456"/>
                </a:cubicBezTo>
                <a:cubicBezTo>
                  <a:pt x="126" y="331"/>
                  <a:pt x="206" y="233"/>
                  <a:pt x="322" y="171"/>
                </a:cubicBezTo>
                <a:cubicBezTo>
                  <a:pt x="422" y="70"/>
                  <a:pt x="570" y="9"/>
                  <a:pt x="720" y="9"/>
                </a:cubicBezTo>
                <a:cubicBezTo>
                  <a:pt x="730" y="9"/>
                  <a:pt x="740" y="10"/>
                  <a:pt x="751" y="10"/>
                </a:cubicBezTo>
                <a:cubicBezTo>
                  <a:pt x="902" y="28"/>
                  <a:pt x="1054" y="90"/>
                  <a:pt x="1170" y="206"/>
                </a:cubicBezTo>
                <a:cubicBezTo>
                  <a:pt x="1063" y="90"/>
                  <a:pt x="911" y="19"/>
                  <a:pt x="751" y="1"/>
                </a:cubicBezTo>
                <a:cubicBezTo>
                  <a:pt x="739" y="1"/>
                  <a:pt x="727" y="0"/>
                  <a:pt x="7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20" name="Google Shape;920;p9"/>
          <p:cNvSpPr/>
          <p:nvPr/>
        </p:nvSpPr>
        <p:spPr>
          <a:xfrm>
            <a:off x="11214686" y="1027878"/>
            <a:ext cx="3623" cy="3623"/>
          </a:xfrm>
          <a:custGeom>
            <a:avLst/>
            <a:gdLst/>
            <a:ahLst/>
            <a:cxnLst/>
            <a:rect l="l" t="t" r="r" b="b"/>
            <a:pathLst>
              <a:path w="46" h="46" extrusionOk="0">
                <a:moveTo>
                  <a:pt x="28" y="1"/>
                </a:moveTo>
                <a:lnTo>
                  <a:pt x="1" y="18"/>
                </a:lnTo>
                <a:lnTo>
                  <a:pt x="45" y="45"/>
                </a:lnTo>
                <a:lnTo>
                  <a:pt x="45" y="18"/>
                </a:lnTo>
                <a:lnTo>
                  <a:pt x="45" y="1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21" name="Google Shape;921;p9"/>
          <p:cNvSpPr/>
          <p:nvPr/>
        </p:nvSpPr>
        <p:spPr>
          <a:xfrm>
            <a:off x="11072682" y="1093956"/>
            <a:ext cx="121684" cy="107035"/>
          </a:xfrm>
          <a:custGeom>
            <a:avLst/>
            <a:gdLst/>
            <a:ahLst/>
            <a:cxnLst/>
            <a:rect l="l" t="t" r="r" b="b"/>
            <a:pathLst>
              <a:path w="1545" h="1359" extrusionOk="0">
                <a:moveTo>
                  <a:pt x="1518" y="848"/>
                </a:moveTo>
                <a:cubicBezTo>
                  <a:pt x="1491" y="991"/>
                  <a:pt x="1402" y="1125"/>
                  <a:pt x="1286" y="1214"/>
                </a:cubicBezTo>
                <a:cubicBezTo>
                  <a:pt x="1411" y="1125"/>
                  <a:pt x="1491" y="1000"/>
                  <a:pt x="1518" y="848"/>
                </a:cubicBezTo>
                <a:close/>
                <a:moveTo>
                  <a:pt x="777" y="0"/>
                </a:moveTo>
                <a:cubicBezTo>
                  <a:pt x="601" y="0"/>
                  <a:pt x="427" y="59"/>
                  <a:pt x="287" y="179"/>
                </a:cubicBezTo>
                <a:cubicBezTo>
                  <a:pt x="233" y="233"/>
                  <a:pt x="179" y="286"/>
                  <a:pt x="144" y="358"/>
                </a:cubicBezTo>
                <a:cubicBezTo>
                  <a:pt x="108" y="420"/>
                  <a:pt x="81" y="491"/>
                  <a:pt x="63" y="572"/>
                </a:cubicBezTo>
                <a:cubicBezTo>
                  <a:pt x="1" y="875"/>
                  <a:pt x="179" y="1188"/>
                  <a:pt x="483" y="1295"/>
                </a:cubicBezTo>
                <a:cubicBezTo>
                  <a:pt x="586" y="1338"/>
                  <a:pt x="697" y="1359"/>
                  <a:pt x="808" y="1359"/>
                </a:cubicBezTo>
                <a:cubicBezTo>
                  <a:pt x="974" y="1359"/>
                  <a:pt x="1141" y="1311"/>
                  <a:pt x="1286" y="1215"/>
                </a:cubicBezTo>
                <a:lnTo>
                  <a:pt x="1286" y="1215"/>
                </a:lnTo>
                <a:cubicBezTo>
                  <a:pt x="1148" y="1306"/>
                  <a:pt x="989" y="1352"/>
                  <a:pt x="831" y="1352"/>
                </a:cubicBezTo>
                <a:cubicBezTo>
                  <a:pt x="712" y="1352"/>
                  <a:pt x="593" y="1326"/>
                  <a:pt x="483" y="1277"/>
                </a:cubicBezTo>
                <a:cubicBezTo>
                  <a:pt x="206" y="1161"/>
                  <a:pt x="46" y="866"/>
                  <a:pt x="108" y="581"/>
                </a:cubicBezTo>
                <a:cubicBezTo>
                  <a:pt x="171" y="286"/>
                  <a:pt x="420" y="81"/>
                  <a:pt x="706" y="54"/>
                </a:cubicBezTo>
                <a:cubicBezTo>
                  <a:pt x="740" y="49"/>
                  <a:pt x="775" y="46"/>
                  <a:pt x="809" y="46"/>
                </a:cubicBezTo>
                <a:cubicBezTo>
                  <a:pt x="1067" y="46"/>
                  <a:pt x="1312" y="192"/>
                  <a:pt x="1438" y="429"/>
                </a:cubicBezTo>
                <a:cubicBezTo>
                  <a:pt x="1509" y="554"/>
                  <a:pt x="1536" y="706"/>
                  <a:pt x="1518" y="848"/>
                </a:cubicBezTo>
                <a:cubicBezTo>
                  <a:pt x="1545" y="706"/>
                  <a:pt x="1518" y="554"/>
                  <a:pt x="1447" y="420"/>
                </a:cubicBezTo>
                <a:cubicBezTo>
                  <a:pt x="1384" y="277"/>
                  <a:pt x="1277" y="170"/>
                  <a:pt x="1143" y="90"/>
                </a:cubicBezTo>
                <a:cubicBezTo>
                  <a:pt x="1028" y="30"/>
                  <a:pt x="902" y="0"/>
                  <a:pt x="7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22" name="Google Shape;922;p9"/>
          <p:cNvSpPr/>
          <p:nvPr/>
        </p:nvSpPr>
        <p:spPr>
          <a:xfrm>
            <a:off x="10910358" y="1079938"/>
            <a:ext cx="109713" cy="109713"/>
          </a:xfrm>
          <a:custGeom>
            <a:avLst/>
            <a:gdLst/>
            <a:ahLst/>
            <a:cxnLst/>
            <a:rect l="l" t="t" r="r" b="b"/>
            <a:pathLst>
              <a:path w="1393" h="1393" extrusionOk="0">
                <a:moveTo>
                  <a:pt x="732" y="0"/>
                </a:moveTo>
                <a:cubicBezTo>
                  <a:pt x="670" y="0"/>
                  <a:pt x="616" y="0"/>
                  <a:pt x="554" y="9"/>
                </a:cubicBezTo>
                <a:cubicBezTo>
                  <a:pt x="375" y="18"/>
                  <a:pt x="214" y="107"/>
                  <a:pt x="125" y="259"/>
                </a:cubicBezTo>
                <a:cubicBezTo>
                  <a:pt x="36" y="411"/>
                  <a:pt x="0" y="589"/>
                  <a:pt x="27" y="759"/>
                </a:cubicBezTo>
                <a:cubicBezTo>
                  <a:pt x="45" y="937"/>
                  <a:pt x="134" y="1098"/>
                  <a:pt x="268" y="1214"/>
                </a:cubicBezTo>
                <a:cubicBezTo>
                  <a:pt x="402" y="1330"/>
                  <a:pt x="571" y="1392"/>
                  <a:pt x="750" y="1392"/>
                </a:cubicBezTo>
                <a:cubicBezTo>
                  <a:pt x="937" y="1392"/>
                  <a:pt x="1107" y="1312"/>
                  <a:pt x="1223" y="1178"/>
                </a:cubicBezTo>
                <a:cubicBezTo>
                  <a:pt x="1339" y="1044"/>
                  <a:pt x="1393" y="866"/>
                  <a:pt x="1384" y="687"/>
                </a:cubicBezTo>
                <a:cubicBezTo>
                  <a:pt x="1375" y="518"/>
                  <a:pt x="1303" y="348"/>
                  <a:pt x="1178" y="223"/>
                </a:cubicBezTo>
                <a:cubicBezTo>
                  <a:pt x="1062" y="98"/>
                  <a:pt x="902" y="18"/>
                  <a:pt x="732" y="0"/>
                </a:cubicBezTo>
                <a:lnTo>
                  <a:pt x="732" y="0"/>
                </a:lnTo>
                <a:cubicBezTo>
                  <a:pt x="1089" y="54"/>
                  <a:pt x="1357" y="348"/>
                  <a:pt x="1366" y="705"/>
                </a:cubicBezTo>
                <a:cubicBezTo>
                  <a:pt x="1366" y="866"/>
                  <a:pt x="1303" y="1035"/>
                  <a:pt x="1196" y="1160"/>
                </a:cubicBezTo>
                <a:cubicBezTo>
                  <a:pt x="1080" y="1276"/>
                  <a:pt x="920" y="1348"/>
                  <a:pt x="759" y="1348"/>
                </a:cubicBezTo>
                <a:cubicBezTo>
                  <a:pt x="748" y="1348"/>
                  <a:pt x="737" y="1349"/>
                  <a:pt x="727" y="1349"/>
                </a:cubicBezTo>
                <a:cubicBezTo>
                  <a:pt x="569" y="1349"/>
                  <a:pt x="421" y="1287"/>
                  <a:pt x="304" y="1187"/>
                </a:cubicBezTo>
                <a:cubicBezTo>
                  <a:pt x="170" y="1080"/>
                  <a:pt x="81" y="928"/>
                  <a:pt x="54" y="759"/>
                </a:cubicBezTo>
                <a:cubicBezTo>
                  <a:pt x="27" y="589"/>
                  <a:pt x="54" y="420"/>
                  <a:pt x="143" y="268"/>
                </a:cubicBezTo>
                <a:cubicBezTo>
                  <a:pt x="179" y="196"/>
                  <a:pt x="241" y="134"/>
                  <a:pt x="313" y="89"/>
                </a:cubicBezTo>
                <a:cubicBezTo>
                  <a:pt x="384" y="45"/>
                  <a:pt x="473" y="18"/>
                  <a:pt x="554" y="18"/>
                </a:cubicBezTo>
                <a:cubicBezTo>
                  <a:pt x="616" y="0"/>
                  <a:pt x="679" y="0"/>
                  <a:pt x="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23" name="Google Shape;923;p9"/>
          <p:cNvSpPr/>
          <p:nvPr/>
        </p:nvSpPr>
        <p:spPr>
          <a:xfrm>
            <a:off x="10980611" y="1149483"/>
            <a:ext cx="2915" cy="4332"/>
          </a:xfrm>
          <a:custGeom>
            <a:avLst/>
            <a:gdLst/>
            <a:ahLst/>
            <a:cxnLst/>
            <a:rect l="l" t="t" r="r" b="b"/>
            <a:pathLst>
              <a:path w="37" h="55" extrusionOk="0">
                <a:moveTo>
                  <a:pt x="1" y="1"/>
                </a:moveTo>
                <a:lnTo>
                  <a:pt x="6" y="10"/>
                </a:lnTo>
                <a:lnTo>
                  <a:pt x="6" y="10"/>
                </a:lnTo>
                <a:cubicBezTo>
                  <a:pt x="7" y="10"/>
                  <a:pt x="8" y="10"/>
                  <a:pt x="10" y="10"/>
                </a:cubicBezTo>
                <a:lnTo>
                  <a:pt x="20" y="27"/>
                </a:lnTo>
                <a:lnTo>
                  <a:pt x="20" y="27"/>
                </a:lnTo>
                <a:cubicBezTo>
                  <a:pt x="28" y="26"/>
                  <a:pt x="27" y="18"/>
                  <a:pt x="19" y="10"/>
                </a:cubicBezTo>
                <a:cubicBezTo>
                  <a:pt x="19" y="10"/>
                  <a:pt x="10" y="1"/>
                  <a:pt x="1" y="1"/>
                </a:cubicBezTo>
                <a:close/>
                <a:moveTo>
                  <a:pt x="6" y="10"/>
                </a:moveTo>
                <a:lnTo>
                  <a:pt x="6" y="10"/>
                </a:lnTo>
                <a:cubicBezTo>
                  <a:pt x="1" y="12"/>
                  <a:pt x="2" y="20"/>
                  <a:pt x="10" y="27"/>
                </a:cubicBezTo>
                <a:lnTo>
                  <a:pt x="17" y="27"/>
                </a:lnTo>
                <a:lnTo>
                  <a:pt x="6" y="10"/>
                </a:lnTo>
                <a:close/>
                <a:moveTo>
                  <a:pt x="20" y="27"/>
                </a:moveTo>
                <a:lnTo>
                  <a:pt x="20" y="27"/>
                </a:lnTo>
                <a:cubicBezTo>
                  <a:pt x="20" y="27"/>
                  <a:pt x="19" y="27"/>
                  <a:pt x="19" y="27"/>
                </a:cubicBezTo>
                <a:lnTo>
                  <a:pt x="20" y="27"/>
                </a:lnTo>
                <a:lnTo>
                  <a:pt x="20" y="27"/>
                </a:lnTo>
                <a:close/>
                <a:moveTo>
                  <a:pt x="17" y="27"/>
                </a:moveTo>
                <a:lnTo>
                  <a:pt x="17" y="28"/>
                </a:lnTo>
                <a:lnTo>
                  <a:pt x="17" y="28"/>
                </a:lnTo>
                <a:cubicBezTo>
                  <a:pt x="17" y="27"/>
                  <a:pt x="18" y="27"/>
                  <a:pt x="19" y="27"/>
                </a:cubicBezTo>
                <a:close/>
                <a:moveTo>
                  <a:pt x="20" y="27"/>
                </a:moveTo>
                <a:lnTo>
                  <a:pt x="28" y="39"/>
                </a:lnTo>
                <a:lnTo>
                  <a:pt x="28" y="39"/>
                </a:lnTo>
                <a:cubicBezTo>
                  <a:pt x="28" y="36"/>
                  <a:pt x="28" y="34"/>
                  <a:pt x="28" y="27"/>
                </a:cubicBezTo>
                <a:close/>
                <a:moveTo>
                  <a:pt x="17" y="28"/>
                </a:moveTo>
                <a:lnTo>
                  <a:pt x="17" y="28"/>
                </a:lnTo>
                <a:cubicBezTo>
                  <a:pt x="10" y="29"/>
                  <a:pt x="10" y="36"/>
                  <a:pt x="19" y="36"/>
                </a:cubicBezTo>
                <a:cubicBezTo>
                  <a:pt x="19" y="45"/>
                  <a:pt x="28" y="45"/>
                  <a:pt x="36" y="54"/>
                </a:cubicBezTo>
                <a:lnTo>
                  <a:pt x="28" y="39"/>
                </a:lnTo>
                <a:lnTo>
                  <a:pt x="28" y="39"/>
                </a:lnTo>
                <a:cubicBezTo>
                  <a:pt x="28" y="41"/>
                  <a:pt x="28" y="43"/>
                  <a:pt x="28" y="45"/>
                </a:cubicBezTo>
                <a:lnTo>
                  <a:pt x="17" y="28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24" name="Google Shape;924;p9"/>
          <p:cNvSpPr/>
          <p:nvPr/>
        </p:nvSpPr>
        <p:spPr>
          <a:xfrm>
            <a:off x="10982030" y="1012441"/>
            <a:ext cx="75295" cy="74585"/>
          </a:xfrm>
          <a:custGeom>
            <a:avLst/>
            <a:gdLst/>
            <a:ahLst/>
            <a:cxnLst/>
            <a:rect l="l" t="t" r="r" b="b"/>
            <a:pathLst>
              <a:path w="956" h="947" extrusionOk="0">
                <a:moveTo>
                  <a:pt x="420" y="0"/>
                </a:moveTo>
                <a:cubicBezTo>
                  <a:pt x="390" y="0"/>
                  <a:pt x="361" y="6"/>
                  <a:pt x="336" y="19"/>
                </a:cubicBezTo>
                <a:lnTo>
                  <a:pt x="336" y="19"/>
                </a:lnTo>
                <a:cubicBezTo>
                  <a:pt x="358" y="13"/>
                  <a:pt x="378" y="9"/>
                  <a:pt x="402" y="9"/>
                </a:cubicBezTo>
                <a:cubicBezTo>
                  <a:pt x="420" y="5"/>
                  <a:pt x="438" y="2"/>
                  <a:pt x="456" y="2"/>
                </a:cubicBezTo>
                <a:cubicBezTo>
                  <a:pt x="474" y="2"/>
                  <a:pt x="491" y="5"/>
                  <a:pt x="509" y="9"/>
                </a:cubicBezTo>
                <a:cubicBezTo>
                  <a:pt x="545" y="9"/>
                  <a:pt x="581" y="18"/>
                  <a:pt x="616" y="27"/>
                </a:cubicBezTo>
                <a:cubicBezTo>
                  <a:pt x="581" y="18"/>
                  <a:pt x="554" y="9"/>
                  <a:pt x="518" y="0"/>
                </a:cubicBezTo>
                <a:close/>
                <a:moveTo>
                  <a:pt x="336" y="19"/>
                </a:moveTo>
                <a:lnTo>
                  <a:pt x="336" y="19"/>
                </a:lnTo>
                <a:cubicBezTo>
                  <a:pt x="326" y="21"/>
                  <a:pt x="316" y="24"/>
                  <a:pt x="304" y="27"/>
                </a:cubicBezTo>
                <a:cubicBezTo>
                  <a:pt x="286" y="27"/>
                  <a:pt x="268" y="36"/>
                  <a:pt x="259" y="45"/>
                </a:cubicBezTo>
                <a:cubicBezTo>
                  <a:pt x="242" y="54"/>
                  <a:pt x="224" y="63"/>
                  <a:pt x="215" y="72"/>
                </a:cubicBezTo>
                <a:cubicBezTo>
                  <a:pt x="179" y="81"/>
                  <a:pt x="143" y="107"/>
                  <a:pt x="126" y="134"/>
                </a:cubicBezTo>
                <a:cubicBezTo>
                  <a:pt x="90" y="170"/>
                  <a:pt x="54" y="206"/>
                  <a:pt x="36" y="250"/>
                </a:cubicBezTo>
                <a:cubicBezTo>
                  <a:pt x="27" y="295"/>
                  <a:pt x="10" y="339"/>
                  <a:pt x="1" y="384"/>
                </a:cubicBezTo>
                <a:lnTo>
                  <a:pt x="1" y="536"/>
                </a:lnTo>
                <a:lnTo>
                  <a:pt x="18" y="589"/>
                </a:lnTo>
                <a:lnTo>
                  <a:pt x="27" y="625"/>
                </a:lnTo>
                <a:cubicBezTo>
                  <a:pt x="27" y="634"/>
                  <a:pt x="27" y="643"/>
                  <a:pt x="36" y="661"/>
                </a:cubicBezTo>
                <a:cubicBezTo>
                  <a:pt x="63" y="705"/>
                  <a:pt x="90" y="741"/>
                  <a:pt x="117" y="777"/>
                </a:cubicBezTo>
                <a:cubicBezTo>
                  <a:pt x="152" y="812"/>
                  <a:pt x="188" y="848"/>
                  <a:pt x="233" y="875"/>
                </a:cubicBezTo>
                <a:cubicBezTo>
                  <a:pt x="268" y="893"/>
                  <a:pt x="313" y="920"/>
                  <a:pt x="358" y="937"/>
                </a:cubicBezTo>
                <a:cubicBezTo>
                  <a:pt x="411" y="946"/>
                  <a:pt x="456" y="946"/>
                  <a:pt x="509" y="946"/>
                </a:cubicBezTo>
                <a:cubicBezTo>
                  <a:pt x="545" y="946"/>
                  <a:pt x="590" y="946"/>
                  <a:pt x="634" y="928"/>
                </a:cubicBezTo>
                <a:cubicBezTo>
                  <a:pt x="670" y="911"/>
                  <a:pt x="706" y="902"/>
                  <a:pt x="741" y="875"/>
                </a:cubicBezTo>
                <a:cubicBezTo>
                  <a:pt x="777" y="857"/>
                  <a:pt x="804" y="830"/>
                  <a:pt x="831" y="795"/>
                </a:cubicBezTo>
                <a:cubicBezTo>
                  <a:pt x="857" y="768"/>
                  <a:pt x="884" y="732"/>
                  <a:pt x="902" y="696"/>
                </a:cubicBezTo>
                <a:cubicBezTo>
                  <a:pt x="920" y="661"/>
                  <a:pt x="938" y="625"/>
                  <a:pt x="938" y="589"/>
                </a:cubicBezTo>
                <a:cubicBezTo>
                  <a:pt x="947" y="545"/>
                  <a:pt x="956" y="509"/>
                  <a:pt x="947" y="473"/>
                </a:cubicBezTo>
                <a:cubicBezTo>
                  <a:pt x="947" y="438"/>
                  <a:pt x="947" y="411"/>
                  <a:pt x="938" y="384"/>
                </a:cubicBezTo>
                <a:cubicBezTo>
                  <a:pt x="920" y="295"/>
                  <a:pt x="875" y="223"/>
                  <a:pt x="822" y="161"/>
                </a:cubicBezTo>
                <a:cubicBezTo>
                  <a:pt x="795" y="125"/>
                  <a:pt x="759" y="98"/>
                  <a:pt x="732" y="81"/>
                </a:cubicBezTo>
                <a:cubicBezTo>
                  <a:pt x="697" y="54"/>
                  <a:pt x="652" y="36"/>
                  <a:pt x="616" y="27"/>
                </a:cubicBezTo>
                <a:lnTo>
                  <a:pt x="616" y="27"/>
                </a:lnTo>
                <a:cubicBezTo>
                  <a:pt x="652" y="45"/>
                  <a:pt x="688" y="72"/>
                  <a:pt x="724" y="98"/>
                </a:cubicBezTo>
                <a:cubicBezTo>
                  <a:pt x="750" y="125"/>
                  <a:pt x="786" y="152"/>
                  <a:pt x="813" y="179"/>
                </a:cubicBezTo>
                <a:cubicBezTo>
                  <a:pt x="840" y="214"/>
                  <a:pt x="866" y="250"/>
                  <a:pt x="875" y="286"/>
                </a:cubicBezTo>
                <a:cubicBezTo>
                  <a:pt x="893" y="322"/>
                  <a:pt x="902" y="366"/>
                  <a:pt x="920" y="402"/>
                </a:cubicBezTo>
                <a:cubicBezTo>
                  <a:pt x="920" y="438"/>
                  <a:pt x="920" y="464"/>
                  <a:pt x="920" y="491"/>
                </a:cubicBezTo>
                <a:cubicBezTo>
                  <a:pt x="920" y="527"/>
                  <a:pt x="920" y="563"/>
                  <a:pt x="902" y="598"/>
                </a:cubicBezTo>
                <a:cubicBezTo>
                  <a:pt x="893" y="634"/>
                  <a:pt x="884" y="661"/>
                  <a:pt x="866" y="696"/>
                </a:cubicBezTo>
                <a:cubicBezTo>
                  <a:pt x="848" y="723"/>
                  <a:pt x="831" y="750"/>
                  <a:pt x="804" y="777"/>
                </a:cubicBezTo>
                <a:cubicBezTo>
                  <a:pt x="777" y="803"/>
                  <a:pt x="750" y="821"/>
                  <a:pt x="724" y="839"/>
                </a:cubicBezTo>
                <a:cubicBezTo>
                  <a:pt x="688" y="857"/>
                  <a:pt x="652" y="875"/>
                  <a:pt x="625" y="884"/>
                </a:cubicBezTo>
                <a:cubicBezTo>
                  <a:pt x="600" y="890"/>
                  <a:pt x="575" y="896"/>
                  <a:pt x="550" y="896"/>
                </a:cubicBezTo>
                <a:cubicBezTo>
                  <a:pt x="539" y="896"/>
                  <a:pt x="529" y="895"/>
                  <a:pt x="518" y="893"/>
                </a:cubicBezTo>
                <a:cubicBezTo>
                  <a:pt x="505" y="895"/>
                  <a:pt x="492" y="896"/>
                  <a:pt x="479" y="896"/>
                </a:cubicBezTo>
                <a:cubicBezTo>
                  <a:pt x="448" y="896"/>
                  <a:pt x="419" y="890"/>
                  <a:pt x="393" y="884"/>
                </a:cubicBezTo>
                <a:cubicBezTo>
                  <a:pt x="349" y="866"/>
                  <a:pt x="313" y="848"/>
                  <a:pt x="277" y="830"/>
                </a:cubicBezTo>
                <a:cubicBezTo>
                  <a:pt x="233" y="803"/>
                  <a:pt x="197" y="777"/>
                  <a:pt x="170" y="741"/>
                </a:cubicBezTo>
                <a:cubicBezTo>
                  <a:pt x="143" y="714"/>
                  <a:pt x="117" y="670"/>
                  <a:pt x="90" y="634"/>
                </a:cubicBezTo>
                <a:lnTo>
                  <a:pt x="81" y="607"/>
                </a:lnTo>
                <a:lnTo>
                  <a:pt x="72" y="580"/>
                </a:lnTo>
                <a:lnTo>
                  <a:pt x="54" y="518"/>
                </a:lnTo>
                <a:cubicBezTo>
                  <a:pt x="45" y="473"/>
                  <a:pt x="45" y="429"/>
                  <a:pt x="45" y="384"/>
                </a:cubicBezTo>
                <a:cubicBezTo>
                  <a:pt x="54" y="339"/>
                  <a:pt x="63" y="295"/>
                  <a:pt x="72" y="250"/>
                </a:cubicBezTo>
                <a:cubicBezTo>
                  <a:pt x="90" y="206"/>
                  <a:pt x="117" y="170"/>
                  <a:pt x="152" y="143"/>
                </a:cubicBezTo>
                <a:cubicBezTo>
                  <a:pt x="170" y="107"/>
                  <a:pt x="197" y="89"/>
                  <a:pt x="224" y="72"/>
                </a:cubicBezTo>
                <a:cubicBezTo>
                  <a:pt x="251" y="45"/>
                  <a:pt x="286" y="36"/>
                  <a:pt x="322" y="27"/>
                </a:cubicBezTo>
                <a:cubicBezTo>
                  <a:pt x="326" y="24"/>
                  <a:pt x="331" y="21"/>
                  <a:pt x="336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25" name="Google Shape;925;p9"/>
          <p:cNvSpPr/>
          <p:nvPr/>
        </p:nvSpPr>
        <p:spPr>
          <a:xfrm>
            <a:off x="11013691" y="897687"/>
            <a:ext cx="106877" cy="103491"/>
          </a:xfrm>
          <a:custGeom>
            <a:avLst/>
            <a:gdLst/>
            <a:ahLst/>
            <a:cxnLst/>
            <a:rect l="l" t="t" r="r" b="b"/>
            <a:pathLst>
              <a:path w="1357" h="1314" extrusionOk="0">
                <a:moveTo>
                  <a:pt x="955" y="1243"/>
                </a:moveTo>
                <a:cubicBezTo>
                  <a:pt x="889" y="1277"/>
                  <a:pt x="818" y="1299"/>
                  <a:pt x="747" y="1308"/>
                </a:cubicBezTo>
                <a:lnTo>
                  <a:pt x="747" y="1308"/>
                </a:lnTo>
                <a:cubicBezTo>
                  <a:pt x="821" y="1300"/>
                  <a:pt x="894" y="1279"/>
                  <a:pt x="964" y="1243"/>
                </a:cubicBezTo>
                <a:close/>
                <a:moveTo>
                  <a:pt x="694" y="0"/>
                </a:moveTo>
                <a:cubicBezTo>
                  <a:pt x="593" y="0"/>
                  <a:pt x="490" y="24"/>
                  <a:pt x="393" y="74"/>
                </a:cubicBezTo>
                <a:cubicBezTo>
                  <a:pt x="241" y="154"/>
                  <a:pt x="116" y="297"/>
                  <a:pt x="54" y="458"/>
                </a:cubicBezTo>
                <a:cubicBezTo>
                  <a:pt x="0" y="627"/>
                  <a:pt x="9" y="806"/>
                  <a:pt x="89" y="966"/>
                </a:cubicBezTo>
                <a:cubicBezTo>
                  <a:pt x="203" y="1186"/>
                  <a:pt x="430" y="1313"/>
                  <a:pt x="664" y="1313"/>
                </a:cubicBezTo>
                <a:cubicBezTo>
                  <a:pt x="692" y="1313"/>
                  <a:pt x="720" y="1311"/>
                  <a:pt x="747" y="1308"/>
                </a:cubicBezTo>
                <a:lnTo>
                  <a:pt x="747" y="1308"/>
                </a:lnTo>
                <a:cubicBezTo>
                  <a:pt x="726" y="1310"/>
                  <a:pt x="705" y="1311"/>
                  <a:pt x="684" y="1311"/>
                </a:cubicBezTo>
                <a:cubicBezTo>
                  <a:pt x="450" y="1311"/>
                  <a:pt x="224" y="1177"/>
                  <a:pt x="116" y="949"/>
                </a:cubicBezTo>
                <a:cubicBezTo>
                  <a:pt x="45" y="797"/>
                  <a:pt x="45" y="627"/>
                  <a:pt x="107" y="475"/>
                </a:cubicBezTo>
                <a:cubicBezTo>
                  <a:pt x="161" y="324"/>
                  <a:pt x="277" y="199"/>
                  <a:pt x="429" y="118"/>
                </a:cubicBezTo>
                <a:cubicBezTo>
                  <a:pt x="519" y="74"/>
                  <a:pt x="615" y="52"/>
                  <a:pt x="710" y="52"/>
                </a:cubicBezTo>
                <a:cubicBezTo>
                  <a:pt x="935" y="52"/>
                  <a:pt x="1152" y="173"/>
                  <a:pt x="1259" y="386"/>
                </a:cubicBezTo>
                <a:cubicBezTo>
                  <a:pt x="1330" y="538"/>
                  <a:pt x="1348" y="716"/>
                  <a:pt x="1294" y="877"/>
                </a:cubicBezTo>
                <a:cubicBezTo>
                  <a:pt x="1357" y="716"/>
                  <a:pt x="1348" y="538"/>
                  <a:pt x="1285" y="377"/>
                </a:cubicBezTo>
                <a:cubicBezTo>
                  <a:pt x="1172" y="138"/>
                  <a:pt x="938" y="0"/>
                  <a:pt x="6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26" name="Google Shape;926;p9"/>
          <p:cNvSpPr/>
          <p:nvPr/>
        </p:nvSpPr>
        <p:spPr>
          <a:xfrm>
            <a:off x="11223034" y="873035"/>
            <a:ext cx="93645" cy="82068"/>
          </a:xfrm>
          <a:custGeom>
            <a:avLst/>
            <a:gdLst/>
            <a:ahLst/>
            <a:cxnLst/>
            <a:rect l="l" t="t" r="r" b="b"/>
            <a:pathLst>
              <a:path w="1189" h="1042" extrusionOk="0">
                <a:moveTo>
                  <a:pt x="649" y="1"/>
                </a:moveTo>
                <a:cubicBezTo>
                  <a:pt x="272" y="1"/>
                  <a:pt x="0" y="393"/>
                  <a:pt x="171" y="753"/>
                </a:cubicBezTo>
                <a:cubicBezTo>
                  <a:pt x="257" y="932"/>
                  <a:pt x="440" y="1042"/>
                  <a:pt x="634" y="1042"/>
                </a:cubicBezTo>
                <a:cubicBezTo>
                  <a:pt x="682" y="1042"/>
                  <a:pt x="730" y="1035"/>
                  <a:pt x="778" y="1021"/>
                </a:cubicBezTo>
                <a:cubicBezTo>
                  <a:pt x="885" y="985"/>
                  <a:pt x="975" y="914"/>
                  <a:pt x="1037" y="824"/>
                </a:cubicBezTo>
                <a:lnTo>
                  <a:pt x="1037" y="824"/>
                </a:lnTo>
                <a:cubicBezTo>
                  <a:pt x="975" y="914"/>
                  <a:pt x="876" y="976"/>
                  <a:pt x="769" y="1012"/>
                </a:cubicBezTo>
                <a:cubicBezTo>
                  <a:pt x="727" y="1023"/>
                  <a:pt x="685" y="1028"/>
                  <a:pt x="643" y="1028"/>
                </a:cubicBezTo>
                <a:cubicBezTo>
                  <a:pt x="455" y="1028"/>
                  <a:pt x="279" y="918"/>
                  <a:pt x="198" y="735"/>
                </a:cubicBezTo>
                <a:cubicBezTo>
                  <a:pt x="163" y="628"/>
                  <a:pt x="154" y="512"/>
                  <a:pt x="189" y="405"/>
                </a:cubicBezTo>
                <a:cubicBezTo>
                  <a:pt x="250" y="180"/>
                  <a:pt x="453" y="38"/>
                  <a:pt x="677" y="38"/>
                </a:cubicBezTo>
                <a:cubicBezTo>
                  <a:pt x="684" y="38"/>
                  <a:pt x="691" y="39"/>
                  <a:pt x="698" y="39"/>
                </a:cubicBezTo>
                <a:cubicBezTo>
                  <a:pt x="814" y="48"/>
                  <a:pt x="921" y="92"/>
                  <a:pt x="1001" y="182"/>
                </a:cubicBezTo>
                <a:cubicBezTo>
                  <a:pt x="1091" y="262"/>
                  <a:pt x="1135" y="369"/>
                  <a:pt x="1144" y="494"/>
                </a:cubicBezTo>
                <a:cubicBezTo>
                  <a:pt x="1144" y="610"/>
                  <a:pt x="1109" y="726"/>
                  <a:pt x="1037" y="824"/>
                </a:cubicBezTo>
                <a:cubicBezTo>
                  <a:pt x="1189" y="628"/>
                  <a:pt x="1180" y="351"/>
                  <a:pt x="1019" y="164"/>
                </a:cubicBezTo>
                <a:cubicBezTo>
                  <a:pt x="939" y="74"/>
                  <a:pt x="823" y="12"/>
                  <a:pt x="698" y="3"/>
                </a:cubicBezTo>
                <a:cubicBezTo>
                  <a:pt x="682" y="2"/>
                  <a:pt x="665" y="1"/>
                  <a:pt x="6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79292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rgbClr val="FFECC6"/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10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929" name="Google Shape;929;p10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0" name="Google Shape;930;p10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1" name="Google Shape;931;p10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933" name="Google Shape;933;p10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4" name="Google Shape;934;p10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5" name="Google Shape;935;p10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8" name="Google Shape;938;p10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0" name="Google Shape;940;p10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1" name="Google Shape;941;p10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2" name="Google Shape;942;p10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3" name="Google Shape;943;p10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4" name="Google Shape;944;p10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10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961;p10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965;p10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966;p10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967;p10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10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9" name="Google Shape;969;p10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0" name="Google Shape;970;p10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1" name="Google Shape;971;p10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2" name="Google Shape;972;p10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3" name="Google Shape;973;p10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981;p10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2" name="Google Shape;982;p10"/>
          <p:cNvSpPr txBox="1">
            <a:spLocks noGrp="1"/>
          </p:cNvSpPr>
          <p:nvPr>
            <p:ph type="title"/>
          </p:nvPr>
        </p:nvSpPr>
        <p:spPr>
          <a:xfrm>
            <a:off x="2046167" y="906567"/>
            <a:ext cx="4240400" cy="1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5992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rgbClr val="FFECC6"/>
        </a:solidFill>
        <a:effectLst/>
      </p:bgPr>
    </p:bg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11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985" name="Google Shape;985;p11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989" name="Google Shape;989;p11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0" name="Google Shape;990;p11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38" name="Google Shape;1038;p11"/>
          <p:cNvSpPr txBox="1">
            <a:spLocks noGrp="1"/>
          </p:cNvSpPr>
          <p:nvPr>
            <p:ph type="title" hasCustomPrompt="1"/>
          </p:nvPr>
        </p:nvSpPr>
        <p:spPr>
          <a:xfrm>
            <a:off x="1525800" y="2208300"/>
            <a:ext cx="9140400" cy="17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9" name="Google Shape;1039;p11"/>
          <p:cNvSpPr txBox="1">
            <a:spLocks noGrp="1"/>
          </p:cNvSpPr>
          <p:nvPr>
            <p:ph type="body" idx="1"/>
          </p:nvPr>
        </p:nvSpPr>
        <p:spPr>
          <a:xfrm>
            <a:off x="2342200" y="4282384"/>
            <a:ext cx="7507600" cy="5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9501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9476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ECC6"/>
        </a:solidFill>
        <a:effectLst/>
      </p:bgPr>
    </p:bg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13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1043" name="Google Shape;1043;p1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047" name="Google Shape;1047;p13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" name="Google Shape;1048;p1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96" name="Google Shape;1096;p13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97" name="Google Shape;1097;p13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432227" y="1473133"/>
            <a:ext cx="36384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2"/>
          </p:nvPr>
        </p:nvSpPr>
        <p:spPr>
          <a:xfrm>
            <a:off x="2432247" y="2056420"/>
            <a:ext cx="364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13233" y="1669201"/>
            <a:ext cx="8436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5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100" name="Google Shape;1100;p13">
            <a:hlinkClick r:id="rId4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2436037" y="3063763"/>
            <a:ext cx="3649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1" name="Google Shape;1101;p13"/>
          <p:cNvSpPr txBox="1">
            <a:spLocks noGrp="1"/>
          </p:cNvSpPr>
          <p:nvPr>
            <p:ph type="subTitle" idx="5"/>
          </p:nvPr>
        </p:nvSpPr>
        <p:spPr>
          <a:xfrm>
            <a:off x="2430351" y="3649817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1514433" y="3181461"/>
            <a:ext cx="841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5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103" name="Google Shape;1103;p13">
            <a:hlinkClick r:id="" action="ppaction://noaction"/>
          </p:cNvPr>
          <p:cNvSpPr txBox="1">
            <a:spLocks noGrp="1"/>
          </p:cNvSpPr>
          <p:nvPr>
            <p:ph type="subTitle" idx="7"/>
          </p:nvPr>
        </p:nvSpPr>
        <p:spPr>
          <a:xfrm>
            <a:off x="2438209" y="4656395"/>
            <a:ext cx="364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4" name="Google Shape;1104;p13"/>
          <p:cNvSpPr txBox="1">
            <a:spLocks noGrp="1"/>
          </p:cNvSpPr>
          <p:nvPr>
            <p:ph type="subTitle" idx="8"/>
          </p:nvPr>
        </p:nvSpPr>
        <p:spPr>
          <a:xfrm>
            <a:off x="2430351" y="5243275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514433" y="4842833"/>
            <a:ext cx="841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5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106" name="Google Shape;1106;p13">
            <a:hlinkClick r:id="" action="ppaction://noaction"/>
          </p:cNvPr>
          <p:cNvSpPr txBox="1">
            <a:spLocks noGrp="1"/>
          </p:cNvSpPr>
          <p:nvPr>
            <p:ph type="subTitle" idx="13"/>
          </p:nvPr>
        </p:nvSpPr>
        <p:spPr>
          <a:xfrm>
            <a:off x="7021679" y="1473133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7" name="Google Shape;1107;p13"/>
          <p:cNvSpPr txBox="1">
            <a:spLocks noGrp="1"/>
          </p:cNvSpPr>
          <p:nvPr>
            <p:ph type="subTitle" idx="14"/>
          </p:nvPr>
        </p:nvSpPr>
        <p:spPr>
          <a:xfrm>
            <a:off x="7013780" y="2051820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6097367" y="1671016"/>
            <a:ext cx="841200" cy="8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5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109" name="Google Shape;1109;p13">
            <a:hlinkClick r:id="" action="ppaction://noaction"/>
          </p:cNvPr>
          <p:cNvSpPr txBox="1">
            <a:spLocks noGrp="1"/>
          </p:cNvSpPr>
          <p:nvPr>
            <p:ph type="subTitle" idx="16"/>
          </p:nvPr>
        </p:nvSpPr>
        <p:spPr>
          <a:xfrm>
            <a:off x="7021679" y="3061363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0" name="Google Shape;1110;p13"/>
          <p:cNvSpPr txBox="1">
            <a:spLocks noGrp="1"/>
          </p:cNvSpPr>
          <p:nvPr>
            <p:ph type="subTitle" idx="17"/>
          </p:nvPr>
        </p:nvSpPr>
        <p:spPr>
          <a:xfrm>
            <a:off x="7013785" y="3647417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13">
            <a:hlinkClick r:id="" action="ppaction://noaction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6097364" y="3181461"/>
            <a:ext cx="841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5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112" name="Google Shape;1112;p13"/>
          <p:cNvSpPr txBox="1">
            <a:spLocks noGrp="1"/>
          </p:cNvSpPr>
          <p:nvPr>
            <p:ph type="subTitle" idx="19"/>
          </p:nvPr>
        </p:nvSpPr>
        <p:spPr>
          <a:xfrm>
            <a:off x="7021679" y="4653995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3" name="Google Shape;1113;p13"/>
          <p:cNvSpPr txBox="1">
            <a:spLocks noGrp="1"/>
          </p:cNvSpPr>
          <p:nvPr>
            <p:ph type="subTitle" idx="20"/>
          </p:nvPr>
        </p:nvSpPr>
        <p:spPr>
          <a:xfrm>
            <a:off x="7013785" y="5240875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6097367" y="4842833"/>
            <a:ext cx="841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5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115" name="Google Shape;1115;p13"/>
          <p:cNvSpPr/>
          <p:nvPr/>
        </p:nvSpPr>
        <p:spPr>
          <a:xfrm rot="5189938" flipH="1">
            <a:off x="1422473" y="816132"/>
            <a:ext cx="335900" cy="382261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6" name="Google Shape;1116;p13"/>
          <p:cNvSpPr/>
          <p:nvPr/>
        </p:nvSpPr>
        <p:spPr>
          <a:xfrm rot="5189938" flipH="1">
            <a:off x="1434259" y="800721"/>
            <a:ext cx="211357" cy="428612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7" name="Google Shape;1117;p13"/>
          <p:cNvSpPr/>
          <p:nvPr/>
        </p:nvSpPr>
        <p:spPr>
          <a:xfrm rot="5189938" flipH="1">
            <a:off x="1442043" y="861947"/>
            <a:ext cx="267949" cy="34950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8" name="Google Shape;1118;p13"/>
          <p:cNvSpPr/>
          <p:nvPr/>
        </p:nvSpPr>
        <p:spPr>
          <a:xfrm rot="5189938" flipH="1">
            <a:off x="1443270" y="820978"/>
            <a:ext cx="298781" cy="385913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9" name="Google Shape;1119;p13"/>
          <p:cNvSpPr/>
          <p:nvPr/>
        </p:nvSpPr>
        <p:spPr>
          <a:xfrm rot="5189938" flipH="1">
            <a:off x="1290760" y="1136357"/>
            <a:ext cx="162981" cy="28094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0" name="Google Shape;1120;p13"/>
          <p:cNvSpPr/>
          <p:nvPr/>
        </p:nvSpPr>
        <p:spPr>
          <a:xfrm rot="5189938" flipH="1">
            <a:off x="1108040" y="1333956"/>
            <a:ext cx="293000" cy="88339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1" name="Google Shape;1121;p13"/>
          <p:cNvSpPr/>
          <p:nvPr/>
        </p:nvSpPr>
        <p:spPr>
          <a:xfrm rot="5189938" flipH="1">
            <a:off x="1303086" y="1292413"/>
            <a:ext cx="233671" cy="233171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2" name="Google Shape;1122;p13"/>
          <p:cNvSpPr/>
          <p:nvPr/>
        </p:nvSpPr>
        <p:spPr>
          <a:xfrm rot="5189938" flipH="1">
            <a:off x="1185013" y="1037640"/>
            <a:ext cx="163792" cy="280129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3" name="Google Shape;1123;p13"/>
          <p:cNvSpPr/>
          <p:nvPr/>
        </p:nvSpPr>
        <p:spPr>
          <a:xfrm rot="5189938" flipH="1">
            <a:off x="1002971" y="1234307"/>
            <a:ext cx="293000" cy="88339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4" name="Google Shape;1124;p13"/>
          <p:cNvSpPr/>
          <p:nvPr/>
        </p:nvSpPr>
        <p:spPr>
          <a:xfrm rot="5189938" flipH="1">
            <a:off x="1077600" y="938513"/>
            <a:ext cx="174441" cy="2751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5" name="Google Shape;1125;p13"/>
          <p:cNvSpPr/>
          <p:nvPr/>
        </p:nvSpPr>
        <p:spPr>
          <a:xfrm rot="5189938" flipH="1">
            <a:off x="881663" y="1111899"/>
            <a:ext cx="288843" cy="84789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6" name="Google Shape;1126;p13"/>
          <p:cNvSpPr/>
          <p:nvPr/>
        </p:nvSpPr>
        <p:spPr>
          <a:xfrm rot="5189938" flipH="1">
            <a:off x="976773" y="830997"/>
            <a:ext cx="193711" cy="266235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7" name="Google Shape;1127;p13"/>
          <p:cNvSpPr/>
          <p:nvPr/>
        </p:nvSpPr>
        <p:spPr>
          <a:xfrm rot="5189938" flipH="1">
            <a:off x="775470" y="981100"/>
            <a:ext cx="283061" cy="87325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8" name="Google Shape;1128;p13"/>
          <p:cNvSpPr/>
          <p:nvPr/>
        </p:nvSpPr>
        <p:spPr>
          <a:xfrm rot="5189938" flipH="1">
            <a:off x="1321064" y="1265817"/>
            <a:ext cx="191987" cy="236011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9" name="Google Shape;1129;p13"/>
          <p:cNvSpPr/>
          <p:nvPr/>
        </p:nvSpPr>
        <p:spPr>
          <a:xfrm rot="5189938" flipH="1">
            <a:off x="1322119" y="1114619"/>
            <a:ext cx="95131" cy="283780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0" name="Google Shape;1130;p13"/>
          <p:cNvSpPr/>
          <p:nvPr/>
        </p:nvSpPr>
        <p:spPr>
          <a:xfrm rot="5189938" flipH="1">
            <a:off x="1112111" y="1327804"/>
            <a:ext cx="285191" cy="92801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1" name="Google Shape;1131;p13"/>
          <p:cNvSpPr/>
          <p:nvPr/>
        </p:nvSpPr>
        <p:spPr>
          <a:xfrm rot="5189938" flipH="1">
            <a:off x="1217715" y="1017105"/>
            <a:ext cx="98783" cy="282868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2" name="Google Shape;1132;p13"/>
          <p:cNvSpPr/>
          <p:nvPr/>
        </p:nvSpPr>
        <p:spPr>
          <a:xfrm rot="5189938" flipH="1">
            <a:off x="1006259" y="1228276"/>
            <a:ext cx="286104" cy="9351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3" name="Google Shape;1133;p13"/>
          <p:cNvSpPr/>
          <p:nvPr/>
        </p:nvSpPr>
        <p:spPr>
          <a:xfrm rot="5189938" flipH="1">
            <a:off x="1108052" y="915411"/>
            <a:ext cx="113184" cy="27749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4" name="Google Shape;1134;p13"/>
          <p:cNvSpPr/>
          <p:nvPr/>
        </p:nvSpPr>
        <p:spPr>
          <a:xfrm rot="5189938" flipH="1">
            <a:off x="883201" y="1108540"/>
            <a:ext cx="286104" cy="88745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5" name="Google Shape;1135;p13"/>
          <p:cNvSpPr/>
          <p:nvPr/>
        </p:nvSpPr>
        <p:spPr>
          <a:xfrm rot="5189938" flipH="1">
            <a:off x="1007480" y="806868"/>
            <a:ext cx="132251" cy="268973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6" name="Google Shape;1136;p13"/>
          <p:cNvSpPr/>
          <p:nvPr/>
        </p:nvSpPr>
        <p:spPr>
          <a:xfrm rot="5189938" flipH="1">
            <a:off x="774658" y="978141"/>
            <a:ext cx="285191" cy="89860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7" name="Google Shape;1137;p13"/>
          <p:cNvSpPr/>
          <p:nvPr/>
        </p:nvSpPr>
        <p:spPr>
          <a:xfrm rot="5189938" flipH="1">
            <a:off x="842147" y="849984"/>
            <a:ext cx="605879" cy="481251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8" name="Google Shape;1138;p13"/>
          <p:cNvSpPr/>
          <p:nvPr/>
        </p:nvSpPr>
        <p:spPr>
          <a:xfrm rot="5189938" flipH="1">
            <a:off x="1161785" y="968179"/>
            <a:ext cx="123224" cy="189255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9" name="Google Shape;1139;p13"/>
          <p:cNvSpPr/>
          <p:nvPr/>
        </p:nvSpPr>
        <p:spPr>
          <a:xfrm rot="5189938" flipH="1">
            <a:off x="1134799" y="1070416"/>
            <a:ext cx="386611" cy="442709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0" name="Google Shape;1140;p13"/>
          <p:cNvSpPr/>
          <p:nvPr/>
        </p:nvSpPr>
        <p:spPr>
          <a:xfrm rot="5189938" flipH="1">
            <a:off x="1171629" y="961541"/>
            <a:ext cx="35395" cy="37223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1" name="Google Shape;1141;p13"/>
          <p:cNvSpPr/>
          <p:nvPr/>
        </p:nvSpPr>
        <p:spPr>
          <a:xfrm rot="1106660">
            <a:off x="10151017" y="1019562"/>
            <a:ext cx="117356" cy="98321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2" name="Google Shape;1142;p13"/>
          <p:cNvSpPr/>
          <p:nvPr/>
        </p:nvSpPr>
        <p:spPr>
          <a:xfrm rot="1106660">
            <a:off x="10151407" y="1016167"/>
            <a:ext cx="107512" cy="101165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3" name="Google Shape;1143;p13"/>
          <p:cNvSpPr/>
          <p:nvPr/>
        </p:nvSpPr>
        <p:spPr>
          <a:xfrm rot="1106660">
            <a:off x="10189374" y="1068326"/>
            <a:ext cx="45061" cy="36967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4" name="Google Shape;1144;p13"/>
          <p:cNvSpPr/>
          <p:nvPr/>
        </p:nvSpPr>
        <p:spPr>
          <a:xfrm rot="1106660">
            <a:off x="10338221" y="1077721"/>
            <a:ext cx="104559" cy="10455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5" name="Google Shape;1145;p13"/>
          <p:cNvSpPr/>
          <p:nvPr/>
        </p:nvSpPr>
        <p:spPr>
          <a:xfrm rot="1106660">
            <a:off x="10329916" y="1076591"/>
            <a:ext cx="121512" cy="107508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6" name="Google Shape;1146;p13"/>
          <p:cNvSpPr/>
          <p:nvPr/>
        </p:nvSpPr>
        <p:spPr>
          <a:xfrm rot="1106660">
            <a:off x="10373679" y="1136735"/>
            <a:ext cx="41452" cy="3466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7" name="Google Shape;1147;p13"/>
          <p:cNvSpPr/>
          <p:nvPr/>
        </p:nvSpPr>
        <p:spPr>
          <a:xfrm rot="1106660">
            <a:off x="10265498" y="753466"/>
            <a:ext cx="308647" cy="345601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8" name="Google Shape;1148;p13"/>
          <p:cNvSpPr/>
          <p:nvPr/>
        </p:nvSpPr>
        <p:spPr>
          <a:xfrm rot="1106660">
            <a:off x="10328955" y="879153"/>
            <a:ext cx="86951" cy="214907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9" name="Google Shape;1149;p13"/>
          <p:cNvSpPr/>
          <p:nvPr/>
        </p:nvSpPr>
        <p:spPr>
          <a:xfrm rot="1106660">
            <a:off x="10878237" y="992842"/>
            <a:ext cx="500812" cy="35806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0" name="Google Shape;1150;p13"/>
          <p:cNvSpPr/>
          <p:nvPr/>
        </p:nvSpPr>
        <p:spPr>
          <a:xfrm rot="1106660">
            <a:off x="10839933" y="1028244"/>
            <a:ext cx="506937" cy="255920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1" name="Google Shape;1151;p13"/>
          <p:cNvSpPr/>
          <p:nvPr/>
        </p:nvSpPr>
        <p:spPr>
          <a:xfrm rot="1106660">
            <a:off x="10937717" y="1099069"/>
            <a:ext cx="409049" cy="298792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2" name="Google Shape;1152;p13"/>
          <p:cNvSpPr/>
          <p:nvPr/>
        </p:nvSpPr>
        <p:spPr>
          <a:xfrm rot="1106660">
            <a:off x="10908491" y="997299"/>
            <a:ext cx="473469" cy="36102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3" name="Google Shape;1153;p13"/>
          <p:cNvSpPr/>
          <p:nvPr/>
        </p:nvSpPr>
        <p:spPr>
          <a:xfrm rot="1106660">
            <a:off x="10659120" y="1268294"/>
            <a:ext cx="184728" cy="303823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4" name="Google Shape;1154;p13"/>
          <p:cNvSpPr/>
          <p:nvPr/>
        </p:nvSpPr>
        <p:spPr>
          <a:xfrm rot="1106660">
            <a:off x="10795126" y="1326741"/>
            <a:ext cx="325161" cy="135288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5" name="Google Shape;1155;p13"/>
          <p:cNvSpPr/>
          <p:nvPr/>
        </p:nvSpPr>
        <p:spPr>
          <a:xfrm rot="1106660">
            <a:off x="10786339" y="1404042"/>
            <a:ext cx="209884" cy="287089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6" name="Google Shape;1156;p13"/>
          <p:cNvSpPr/>
          <p:nvPr/>
        </p:nvSpPr>
        <p:spPr>
          <a:xfrm rot="1106660">
            <a:off x="10623925" y="1116651"/>
            <a:ext cx="185057" cy="303823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7" name="Google Shape;1157;p13"/>
          <p:cNvSpPr/>
          <p:nvPr/>
        </p:nvSpPr>
        <p:spPr>
          <a:xfrm rot="1106660">
            <a:off x="10759516" y="1174287"/>
            <a:ext cx="325489" cy="135944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8" name="Google Shape;1158;p13"/>
          <p:cNvSpPr/>
          <p:nvPr/>
        </p:nvSpPr>
        <p:spPr>
          <a:xfrm rot="1106660">
            <a:off x="10597824" y="966729"/>
            <a:ext cx="182651" cy="306228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9" name="Google Shape;1159;p13"/>
          <p:cNvSpPr/>
          <p:nvPr/>
        </p:nvSpPr>
        <p:spPr>
          <a:xfrm rot="1106660">
            <a:off x="10704140" y="1008868"/>
            <a:ext cx="323193" cy="113304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0" name="Google Shape;1160;p13"/>
          <p:cNvSpPr/>
          <p:nvPr/>
        </p:nvSpPr>
        <p:spPr>
          <a:xfrm rot="1106660">
            <a:off x="10560530" y="826810"/>
            <a:ext cx="177729" cy="303495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1" name="Google Shape;1161;p13"/>
          <p:cNvSpPr/>
          <p:nvPr/>
        </p:nvSpPr>
        <p:spPr>
          <a:xfrm rot="1106660">
            <a:off x="10638214" y="846157"/>
            <a:ext cx="318161" cy="9897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2" name="Google Shape;1162;p13"/>
          <p:cNvSpPr/>
          <p:nvPr/>
        </p:nvSpPr>
        <p:spPr>
          <a:xfrm rot="1106660">
            <a:off x="10609440" y="1085708"/>
            <a:ext cx="108387" cy="190517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3" name="Google Shape;1163;p13"/>
          <p:cNvSpPr/>
          <p:nvPr/>
        </p:nvSpPr>
        <p:spPr>
          <a:xfrm rot="1106660">
            <a:off x="10593182" y="1137276"/>
            <a:ext cx="444268" cy="529120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4" name="Google Shape;1164;p13"/>
          <p:cNvSpPr/>
          <p:nvPr/>
        </p:nvSpPr>
        <p:spPr>
          <a:xfrm rot="1106660">
            <a:off x="10585053" y="1094926"/>
            <a:ext cx="46920" cy="30404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5" name="Google Shape;1165;p13"/>
          <p:cNvSpPr/>
          <p:nvPr/>
        </p:nvSpPr>
        <p:spPr>
          <a:xfrm rot="1106660">
            <a:off x="10793068" y="1392233"/>
            <a:ext cx="144480" cy="290152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6" name="Google Shape;1166;p13"/>
          <p:cNvSpPr/>
          <p:nvPr/>
        </p:nvSpPr>
        <p:spPr>
          <a:xfrm rot="1106660">
            <a:off x="10707173" y="1267955"/>
            <a:ext cx="96684" cy="30557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7" name="Google Shape;1167;p13"/>
          <p:cNvSpPr/>
          <p:nvPr/>
        </p:nvSpPr>
        <p:spPr>
          <a:xfrm rot="1106660">
            <a:off x="10795770" y="1320372"/>
            <a:ext cx="292023" cy="13878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8" name="Google Shape;1168;p13"/>
          <p:cNvSpPr/>
          <p:nvPr/>
        </p:nvSpPr>
        <p:spPr>
          <a:xfrm rot="1106660">
            <a:off x="10668683" y="1117577"/>
            <a:ext cx="100621" cy="306776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9" name="Google Shape;1169;p13"/>
          <p:cNvSpPr/>
          <p:nvPr/>
        </p:nvSpPr>
        <p:spPr>
          <a:xfrm rot="1106660">
            <a:off x="10760153" y="1168282"/>
            <a:ext cx="291913" cy="138677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0" name="Google Shape;1170;p13"/>
          <p:cNvSpPr/>
          <p:nvPr/>
        </p:nvSpPr>
        <p:spPr>
          <a:xfrm rot="1106660">
            <a:off x="10632945" y="964350"/>
            <a:ext cx="97779" cy="308525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1" name="Google Shape;1171;p13"/>
          <p:cNvSpPr/>
          <p:nvPr/>
        </p:nvSpPr>
        <p:spPr>
          <a:xfrm rot="1106660">
            <a:off x="10704559" y="1003327"/>
            <a:ext cx="300772" cy="118227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2" name="Google Shape;1172;p13"/>
          <p:cNvSpPr/>
          <p:nvPr/>
        </p:nvSpPr>
        <p:spPr>
          <a:xfrm rot="1106660">
            <a:off x="10581326" y="821306"/>
            <a:ext cx="102591" cy="306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3" name="Google Shape;1173;p13"/>
          <p:cNvSpPr/>
          <p:nvPr/>
        </p:nvSpPr>
        <p:spPr>
          <a:xfrm rot="1106660">
            <a:off x="10636014" y="841300"/>
            <a:ext cx="307553" cy="101493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4" name="Google Shape;1174;p13"/>
          <p:cNvSpPr/>
          <p:nvPr/>
        </p:nvSpPr>
        <p:spPr>
          <a:xfrm rot="1106660">
            <a:off x="10490315" y="799928"/>
            <a:ext cx="536359" cy="645049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5" name="Google Shape;1175;p13"/>
          <p:cNvSpPr/>
          <p:nvPr/>
        </p:nvSpPr>
        <p:spPr>
          <a:xfrm rot="-3603133">
            <a:off x="10946693" y="5441550"/>
            <a:ext cx="431511" cy="361796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6" name="Google Shape;1176;p13"/>
          <p:cNvSpPr/>
          <p:nvPr/>
        </p:nvSpPr>
        <p:spPr>
          <a:xfrm rot="1365070">
            <a:off x="10474597" y="5719953"/>
            <a:ext cx="604816" cy="400587"/>
          </a:xfrm>
          <a:custGeom>
            <a:avLst/>
            <a:gdLst/>
            <a:ahLst/>
            <a:cxnLst/>
            <a:rect l="l" t="t" r="r" b="b"/>
            <a:pathLst>
              <a:path w="5005" h="3315" extrusionOk="0">
                <a:moveTo>
                  <a:pt x="3133" y="1"/>
                </a:moveTo>
                <a:cubicBezTo>
                  <a:pt x="3086" y="1"/>
                  <a:pt x="3041" y="10"/>
                  <a:pt x="2999" y="30"/>
                </a:cubicBezTo>
                <a:cubicBezTo>
                  <a:pt x="2651" y="190"/>
                  <a:pt x="2741" y="458"/>
                  <a:pt x="2741" y="458"/>
                </a:cubicBezTo>
                <a:cubicBezTo>
                  <a:pt x="2741" y="458"/>
                  <a:pt x="2316" y="210"/>
                  <a:pt x="1958" y="210"/>
                </a:cubicBezTo>
                <a:cubicBezTo>
                  <a:pt x="1832" y="210"/>
                  <a:pt x="1713" y="241"/>
                  <a:pt x="1625" y="324"/>
                </a:cubicBezTo>
                <a:cubicBezTo>
                  <a:pt x="1286" y="637"/>
                  <a:pt x="1803" y="896"/>
                  <a:pt x="1803" y="896"/>
                </a:cubicBezTo>
                <a:cubicBezTo>
                  <a:pt x="1803" y="896"/>
                  <a:pt x="1673" y="875"/>
                  <a:pt x="1507" y="875"/>
                </a:cubicBezTo>
                <a:cubicBezTo>
                  <a:pt x="1237" y="875"/>
                  <a:pt x="875" y="930"/>
                  <a:pt x="831" y="1217"/>
                </a:cubicBezTo>
                <a:cubicBezTo>
                  <a:pt x="759" y="1690"/>
                  <a:pt x="1295" y="1734"/>
                  <a:pt x="1295" y="1734"/>
                </a:cubicBezTo>
                <a:cubicBezTo>
                  <a:pt x="72" y="1877"/>
                  <a:pt x="1" y="2930"/>
                  <a:pt x="643" y="3127"/>
                </a:cubicBezTo>
                <a:cubicBezTo>
                  <a:pt x="733" y="3154"/>
                  <a:pt x="822" y="3166"/>
                  <a:pt x="909" y="3166"/>
                </a:cubicBezTo>
                <a:cubicBezTo>
                  <a:pt x="1448" y="3166"/>
                  <a:pt x="1910" y="2716"/>
                  <a:pt x="1911" y="2716"/>
                </a:cubicBezTo>
                <a:lnTo>
                  <a:pt x="1911" y="2716"/>
                </a:lnTo>
                <a:cubicBezTo>
                  <a:pt x="1911" y="2716"/>
                  <a:pt x="1821" y="3216"/>
                  <a:pt x="2241" y="3305"/>
                </a:cubicBezTo>
                <a:cubicBezTo>
                  <a:pt x="2270" y="3311"/>
                  <a:pt x="2297" y="3314"/>
                  <a:pt x="2325" y="3314"/>
                </a:cubicBezTo>
                <a:cubicBezTo>
                  <a:pt x="2693" y="3314"/>
                  <a:pt x="2910" y="2788"/>
                  <a:pt x="2910" y="2788"/>
                </a:cubicBezTo>
                <a:cubicBezTo>
                  <a:pt x="2910" y="2788"/>
                  <a:pt x="3104" y="3169"/>
                  <a:pt x="3399" y="3169"/>
                </a:cubicBezTo>
                <a:cubicBezTo>
                  <a:pt x="3484" y="3169"/>
                  <a:pt x="3578" y="3137"/>
                  <a:pt x="3678" y="3055"/>
                </a:cubicBezTo>
                <a:cubicBezTo>
                  <a:pt x="4124" y="2689"/>
                  <a:pt x="3847" y="2074"/>
                  <a:pt x="3847" y="2074"/>
                </a:cubicBezTo>
                <a:lnTo>
                  <a:pt x="3847" y="2074"/>
                </a:lnTo>
                <a:cubicBezTo>
                  <a:pt x="3847" y="2074"/>
                  <a:pt x="3976" y="2225"/>
                  <a:pt x="4171" y="2225"/>
                </a:cubicBezTo>
                <a:cubicBezTo>
                  <a:pt x="4276" y="2225"/>
                  <a:pt x="4400" y="2181"/>
                  <a:pt x="4534" y="2047"/>
                </a:cubicBezTo>
                <a:cubicBezTo>
                  <a:pt x="4847" y="1743"/>
                  <a:pt x="4651" y="1297"/>
                  <a:pt x="4651" y="1297"/>
                </a:cubicBezTo>
                <a:lnTo>
                  <a:pt x="4651" y="1297"/>
                </a:lnTo>
                <a:cubicBezTo>
                  <a:pt x="4703" y="1329"/>
                  <a:pt x="4745" y="1342"/>
                  <a:pt x="4778" y="1342"/>
                </a:cubicBezTo>
                <a:cubicBezTo>
                  <a:pt x="5005" y="1342"/>
                  <a:pt x="4793" y="681"/>
                  <a:pt x="4793" y="681"/>
                </a:cubicBezTo>
                <a:cubicBezTo>
                  <a:pt x="4793" y="681"/>
                  <a:pt x="4279" y="152"/>
                  <a:pt x="4046" y="152"/>
                </a:cubicBezTo>
                <a:cubicBezTo>
                  <a:pt x="4021" y="152"/>
                  <a:pt x="3999" y="158"/>
                  <a:pt x="3981" y="173"/>
                </a:cubicBezTo>
                <a:cubicBezTo>
                  <a:pt x="3874" y="244"/>
                  <a:pt x="3847" y="387"/>
                  <a:pt x="3928" y="485"/>
                </a:cubicBezTo>
                <a:cubicBezTo>
                  <a:pt x="3928" y="485"/>
                  <a:pt x="3478" y="1"/>
                  <a:pt x="31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7" name="Google Shape;1177;p13"/>
          <p:cNvSpPr/>
          <p:nvPr/>
        </p:nvSpPr>
        <p:spPr>
          <a:xfrm rot="1365070">
            <a:off x="10487034" y="5831446"/>
            <a:ext cx="434669" cy="278417"/>
          </a:xfrm>
          <a:custGeom>
            <a:avLst/>
            <a:gdLst/>
            <a:ahLst/>
            <a:cxnLst/>
            <a:rect l="l" t="t" r="r" b="b"/>
            <a:pathLst>
              <a:path w="3597" h="2304" extrusionOk="0">
                <a:moveTo>
                  <a:pt x="884" y="590"/>
                </a:moveTo>
                <a:cubicBezTo>
                  <a:pt x="919" y="608"/>
                  <a:pt x="955" y="608"/>
                  <a:pt x="1000" y="616"/>
                </a:cubicBezTo>
                <a:cubicBezTo>
                  <a:pt x="919" y="625"/>
                  <a:pt x="848" y="634"/>
                  <a:pt x="777" y="652"/>
                </a:cubicBezTo>
                <a:cubicBezTo>
                  <a:pt x="411" y="893"/>
                  <a:pt x="143" y="1259"/>
                  <a:pt x="18" y="1679"/>
                </a:cubicBezTo>
                <a:cubicBezTo>
                  <a:pt x="18" y="1696"/>
                  <a:pt x="9" y="1714"/>
                  <a:pt x="0" y="1723"/>
                </a:cubicBezTo>
                <a:cubicBezTo>
                  <a:pt x="71" y="1866"/>
                  <a:pt x="196" y="1964"/>
                  <a:pt x="348" y="2009"/>
                </a:cubicBezTo>
                <a:cubicBezTo>
                  <a:pt x="982" y="2205"/>
                  <a:pt x="1615" y="1598"/>
                  <a:pt x="1615" y="1598"/>
                </a:cubicBezTo>
                <a:cubicBezTo>
                  <a:pt x="1615" y="1598"/>
                  <a:pt x="1517" y="2098"/>
                  <a:pt x="1937" y="2187"/>
                </a:cubicBezTo>
                <a:cubicBezTo>
                  <a:pt x="2356" y="2277"/>
                  <a:pt x="2606" y="1670"/>
                  <a:pt x="2606" y="1670"/>
                </a:cubicBezTo>
                <a:cubicBezTo>
                  <a:pt x="2606" y="1670"/>
                  <a:pt x="2927" y="2303"/>
                  <a:pt x="3374" y="1937"/>
                </a:cubicBezTo>
                <a:cubicBezTo>
                  <a:pt x="3481" y="1848"/>
                  <a:pt x="3561" y="1732"/>
                  <a:pt x="3597" y="1598"/>
                </a:cubicBezTo>
                <a:cubicBezTo>
                  <a:pt x="3213" y="483"/>
                  <a:pt x="1901" y="1"/>
                  <a:pt x="884" y="59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8" name="Google Shape;1178;p13"/>
          <p:cNvSpPr/>
          <p:nvPr/>
        </p:nvSpPr>
        <p:spPr>
          <a:xfrm rot="1365070">
            <a:off x="10500134" y="5720485"/>
            <a:ext cx="567476" cy="403971"/>
          </a:xfrm>
          <a:custGeom>
            <a:avLst/>
            <a:gdLst/>
            <a:ahLst/>
            <a:cxnLst/>
            <a:rect l="l" t="t" r="r" b="b"/>
            <a:pathLst>
              <a:path w="4696" h="3343" extrusionOk="0">
                <a:moveTo>
                  <a:pt x="1697" y="2735"/>
                </a:move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close/>
                <a:moveTo>
                  <a:pt x="1695" y="2737"/>
                </a:moveTo>
                <a:lnTo>
                  <a:pt x="1695" y="2737"/>
                </a:lnTo>
                <a:cubicBezTo>
                  <a:pt x="1481" y="2941"/>
                  <a:pt x="1214" y="3083"/>
                  <a:pt x="920" y="3164"/>
                </a:cubicBezTo>
                <a:cubicBezTo>
                  <a:pt x="1205" y="3092"/>
                  <a:pt x="1481" y="2941"/>
                  <a:pt x="1695" y="2737"/>
                </a:cubicBezTo>
                <a:close/>
                <a:moveTo>
                  <a:pt x="2898" y="1"/>
                </a:moveTo>
                <a:cubicBezTo>
                  <a:pt x="2878" y="1"/>
                  <a:pt x="2858" y="2"/>
                  <a:pt x="2839" y="4"/>
                </a:cubicBezTo>
                <a:cubicBezTo>
                  <a:pt x="2776" y="22"/>
                  <a:pt x="2705" y="58"/>
                  <a:pt x="2652" y="102"/>
                </a:cubicBezTo>
                <a:cubicBezTo>
                  <a:pt x="2540" y="182"/>
                  <a:pt x="2479" y="311"/>
                  <a:pt x="2498" y="439"/>
                </a:cubicBezTo>
                <a:lnTo>
                  <a:pt x="2498" y="439"/>
                </a:lnTo>
                <a:cubicBezTo>
                  <a:pt x="2367" y="368"/>
                  <a:pt x="2236" y="313"/>
                  <a:pt x="2089" y="272"/>
                </a:cubicBezTo>
                <a:cubicBezTo>
                  <a:pt x="1984" y="235"/>
                  <a:pt x="1875" y="215"/>
                  <a:pt x="1762" y="215"/>
                </a:cubicBezTo>
                <a:cubicBezTo>
                  <a:pt x="1711" y="215"/>
                  <a:pt x="1660" y="219"/>
                  <a:pt x="1607" y="227"/>
                </a:cubicBezTo>
                <a:cubicBezTo>
                  <a:pt x="1527" y="245"/>
                  <a:pt x="1447" y="281"/>
                  <a:pt x="1384" y="343"/>
                </a:cubicBezTo>
                <a:cubicBezTo>
                  <a:pt x="1322" y="397"/>
                  <a:pt x="1286" y="477"/>
                  <a:pt x="1277" y="566"/>
                </a:cubicBezTo>
                <a:cubicBezTo>
                  <a:pt x="1277" y="647"/>
                  <a:pt x="1313" y="727"/>
                  <a:pt x="1384" y="790"/>
                </a:cubicBezTo>
                <a:cubicBezTo>
                  <a:pt x="1417" y="822"/>
                  <a:pt x="1453" y="855"/>
                  <a:pt x="1495" y="884"/>
                </a:cubicBezTo>
                <a:lnTo>
                  <a:pt x="1495" y="884"/>
                </a:lnTo>
                <a:cubicBezTo>
                  <a:pt x="1438" y="878"/>
                  <a:pt x="1381" y="875"/>
                  <a:pt x="1324" y="875"/>
                </a:cubicBezTo>
                <a:cubicBezTo>
                  <a:pt x="1252" y="875"/>
                  <a:pt x="1180" y="880"/>
                  <a:pt x="1107" y="888"/>
                </a:cubicBezTo>
                <a:cubicBezTo>
                  <a:pt x="1027" y="897"/>
                  <a:pt x="947" y="915"/>
                  <a:pt x="875" y="941"/>
                </a:cubicBezTo>
                <a:cubicBezTo>
                  <a:pt x="795" y="968"/>
                  <a:pt x="724" y="1013"/>
                  <a:pt x="670" y="1075"/>
                </a:cubicBezTo>
                <a:cubicBezTo>
                  <a:pt x="572" y="1218"/>
                  <a:pt x="572" y="1405"/>
                  <a:pt x="661" y="1548"/>
                </a:cubicBezTo>
                <a:cubicBezTo>
                  <a:pt x="735" y="1648"/>
                  <a:pt x="843" y="1719"/>
                  <a:pt x="961" y="1751"/>
                </a:cubicBezTo>
                <a:lnTo>
                  <a:pt x="961" y="1751"/>
                </a:lnTo>
                <a:cubicBezTo>
                  <a:pt x="702" y="1797"/>
                  <a:pt x="461" y="1913"/>
                  <a:pt x="260" y="2084"/>
                </a:cubicBezTo>
                <a:cubicBezTo>
                  <a:pt x="144" y="2191"/>
                  <a:pt x="72" y="2325"/>
                  <a:pt x="37" y="2476"/>
                </a:cubicBezTo>
                <a:cubicBezTo>
                  <a:pt x="1" y="2619"/>
                  <a:pt x="28" y="2780"/>
                  <a:pt x="108" y="2914"/>
                </a:cubicBezTo>
                <a:cubicBezTo>
                  <a:pt x="188" y="3039"/>
                  <a:pt x="322" y="3137"/>
                  <a:pt x="474" y="3164"/>
                </a:cubicBezTo>
                <a:cubicBezTo>
                  <a:pt x="545" y="3181"/>
                  <a:pt x="619" y="3190"/>
                  <a:pt x="694" y="3190"/>
                </a:cubicBezTo>
                <a:cubicBezTo>
                  <a:pt x="768" y="3190"/>
                  <a:pt x="844" y="3181"/>
                  <a:pt x="920" y="3164"/>
                </a:cubicBezTo>
                <a:lnTo>
                  <a:pt x="920" y="3164"/>
                </a:lnTo>
                <a:cubicBezTo>
                  <a:pt x="854" y="3176"/>
                  <a:pt x="786" y="3183"/>
                  <a:pt x="716" y="3183"/>
                </a:cubicBezTo>
                <a:cubicBezTo>
                  <a:pt x="636" y="3183"/>
                  <a:pt x="555" y="3174"/>
                  <a:pt x="474" y="3155"/>
                </a:cubicBezTo>
                <a:cubicBezTo>
                  <a:pt x="331" y="3119"/>
                  <a:pt x="206" y="3030"/>
                  <a:pt x="126" y="2905"/>
                </a:cubicBezTo>
                <a:cubicBezTo>
                  <a:pt x="45" y="2780"/>
                  <a:pt x="28" y="2628"/>
                  <a:pt x="63" y="2485"/>
                </a:cubicBezTo>
                <a:cubicBezTo>
                  <a:pt x="99" y="2343"/>
                  <a:pt x="179" y="2209"/>
                  <a:pt x="286" y="2110"/>
                </a:cubicBezTo>
                <a:cubicBezTo>
                  <a:pt x="510" y="1914"/>
                  <a:pt x="795" y="1798"/>
                  <a:pt x="1090" y="1771"/>
                </a:cubicBezTo>
                <a:lnTo>
                  <a:pt x="1224" y="1762"/>
                </a:lnTo>
                <a:lnTo>
                  <a:pt x="1090" y="1745"/>
                </a:lnTo>
                <a:cubicBezTo>
                  <a:pt x="1087" y="1744"/>
                  <a:pt x="1084" y="1744"/>
                  <a:pt x="1081" y="1743"/>
                </a:cubicBezTo>
                <a:lnTo>
                  <a:pt x="1081" y="1743"/>
                </a:lnTo>
                <a:lnTo>
                  <a:pt x="1081" y="1736"/>
                </a:lnTo>
                <a:cubicBezTo>
                  <a:pt x="1071" y="1737"/>
                  <a:pt x="1060" y="1738"/>
                  <a:pt x="1050" y="1739"/>
                </a:cubicBezTo>
                <a:lnTo>
                  <a:pt x="1050" y="1739"/>
                </a:lnTo>
                <a:cubicBezTo>
                  <a:pt x="913" y="1714"/>
                  <a:pt x="787" y="1644"/>
                  <a:pt x="697" y="1530"/>
                </a:cubicBezTo>
                <a:cubicBezTo>
                  <a:pt x="617" y="1396"/>
                  <a:pt x="617" y="1227"/>
                  <a:pt x="706" y="1102"/>
                </a:cubicBezTo>
                <a:cubicBezTo>
                  <a:pt x="759" y="1048"/>
                  <a:pt x="822" y="1004"/>
                  <a:pt x="893" y="977"/>
                </a:cubicBezTo>
                <a:cubicBezTo>
                  <a:pt x="965" y="950"/>
                  <a:pt x="1036" y="932"/>
                  <a:pt x="1116" y="923"/>
                </a:cubicBezTo>
                <a:cubicBezTo>
                  <a:pt x="1178" y="917"/>
                  <a:pt x="1238" y="914"/>
                  <a:pt x="1298" y="914"/>
                </a:cubicBezTo>
                <a:cubicBezTo>
                  <a:pt x="1390" y="914"/>
                  <a:pt x="1483" y="921"/>
                  <a:pt x="1578" y="931"/>
                </a:cubicBezTo>
                <a:lnTo>
                  <a:pt x="1578" y="931"/>
                </a:lnTo>
                <a:cubicBezTo>
                  <a:pt x="1579" y="932"/>
                  <a:pt x="1580" y="932"/>
                  <a:pt x="1581" y="932"/>
                </a:cubicBezTo>
                <a:lnTo>
                  <a:pt x="1581" y="931"/>
                </a:lnTo>
                <a:lnTo>
                  <a:pt x="1581" y="931"/>
                </a:lnTo>
                <a:cubicBezTo>
                  <a:pt x="1584" y="932"/>
                  <a:pt x="1587" y="932"/>
                  <a:pt x="1589" y="932"/>
                </a:cubicBezTo>
                <a:lnTo>
                  <a:pt x="1697" y="950"/>
                </a:lnTo>
                <a:lnTo>
                  <a:pt x="1598" y="897"/>
                </a:lnTo>
                <a:cubicBezTo>
                  <a:pt x="1527" y="861"/>
                  <a:pt x="1464" y="816"/>
                  <a:pt x="1411" y="763"/>
                </a:cubicBezTo>
                <a:cubicBezTo>
                  <a:pt x="1357" y="709"/>
                  <a:pt x="1322" y="638"/>
                  <a:pt x="1322" y="566"/>
                </a:cubicBezTo>
                <a:cubicBezTo>
                  <a:pt x="1331" y="486"/>
                  <a:pt x="1366" y="424"/>
                  <a:pt x="1420" y="370"/>
                </a:cubicBezTo>
                <a:cubicBezTo>
                  <a:pt x="1473" y="317"/>
                  <a:pt x="1545" y="281"/>
                  <a:pt x="1625" y="272"/>
                </a:cubicBezTo>
                <a:cubicBezTo>
                  <a:pt x="1672" y="264"/>
                  <a:pt x="1720" y="260"/>
                  <a:pt x="1768" y="260"/>
                </a:cubicBezTo>
                <a:cubicBezTo>
                  <a:pt x="1875" y="260"/>
                  <a:pt x="1982" y="280"/>
                  <a:pt x="2080" y="317"/>
                </a:cubicBezTo>
                <a:cubicBezTo>
                  <a:pt x="2232" y="361"/>
                  <a:pt x="2375" y="424"/>
                  <a:pt x="2518" y="495"/>
                </a:cubicBezTo>
                <a:lnTo>
                  <a:pt x="2571" y="531"/>
                </a:lnTo>
                <a:lnTo>
                  <a:pt x="2553" y="468"/>
                </a:lnTo>
                <a:cubicBezTo>
                  <a:pt x="2518" y="343"/>
                  <a:pt x="2571" y="209"/>
                  <a:pt x="2678" y="138"/>
                </a:cubicBezTo>
                <a:cubicBezTo>
                  <a:pt x="2732" y="93"/>
                  <a:pt x="2794" y="67"/>
                  <a:pt x="2857" y="49"/>
                </a:cubicBezTo>
                <a:cubicBezTo>
                  <a:pt x="2874" y="46"/>
                  <a:pt x="2890" y="45"/>
                  <a:pt x="2907" y="45"/>
                </a:cubicBezTo>
                <a:cubicBezTo>
                  <a:pt x="2953" y="45"/>
                  <a:pt x="2998" y="54"/>
                  <a:pt x="3044" y="67"/>
                </a:cubicBezTo>
                <a:cubicBezTo>
                  <a:pt x="3169" y="111"/>
                  <a:pt x="3285" y="174"/>
                  <a:pt x="3392" y="254"/>
                </a:cubicBezTo>
                <a:cubicBezTo>
                  <a:pt x="3491" y="328"/>
                  <a:pt x="3590" y="410"/>
                  <a:pt x="3682" y="500"/>
                </a:cubicBezTo>
                <a:lnTo>
                  <a:pt x="3682" y="500"/>
                </a:lnTo>
                <a:cubicBezTo>
                  <a:pt x="3686" y="507"/>
                  <a:pt x="3691" y="515"/>
                  <a:pt x="3696" y="522"/>
                </a:cubicBezTo>
                <a:lnTo>
                  <a:pt x="3701" y="518"/>
                </a:lnTo>
                <a:lnTo>
                  <a:pt x="3701" y="518"/>
                </a:lnTo>
                <a:cubicBezTo>
                  <a:pt x="3702" y="519"/>
                  <a:pt x="3703" y="521"/>
                  <a:pt x="3705" y="522"/>
                </a:cubicBezTo>
                <a:lnTo>
                  <a:pt x="3740" y="486"/>
                </a:lnTo>
                <a:cubicBezTo>
                  <a:pt x="3705" y="441"/>
                  <a:pt x="3687" y="397"/>
                  <a:pt x="3696" y="343"/>
                </a:cubicBezTo>
                <a:cubicBezTo>
                  <a:pt x="3696" y="290"/>
                  <a:pt x="3723" y="245"/>
                  <a:pt x="3767" y="218"/>
                </a:cubicBezTo>
                <a:cubicBezTo>
                  <a:pt x="3785" y="201"/>
                  <a:pt x="3807" y="194"/>
                  <a:pt x="3831" y="194"/>
                </a:cubicBezTo>
                <a:cubicBezTo>
                  <a:pt x="3854" y="194"/>
                  <a:pt x="3879" y="201"/>
                  <a:pt x="3901" y="209"/>
                </a:cubicBezTo>
                <a:cubicBezTo>
                  <a:pt x="3955" y="227"/>
                  <a:pt x="3999" y="254"/>
                  <a:pt x="4053" y="281"/>
                </a:cubicBezTo>
                <a:cubicBezTo>
                  <a:pt x="4237" y="403"/>
                  <a:pt x="4403" y="543"/>
                  <a:pt x="4561" y="700"/>
                </a:cubicBezTo>
                <a:lnTo>
                  <a:pt x="4561" y="700"/>
                </a:lnTo>
                <a:cubicBezTo>
                  <a:pt x="4606" y="843"/>
                  <a:pt x="4633" y="977"/>
                  <a:pt x="4651" y="1120"/>
                </a:cubicBezTo>
                <a:cubicBezTo>
                  <a:pt x="4660" y="1191"/>
                  <a:pt x="4651" y="1254"/>
                  <a:pt x="4615" y="1316"/>
                </a:cubicBezTo>
                <a:cubicBezTo>
                  <a:pt x="4602" y="1336"/>
                  <a:pt x="4584" y="1343"/>
                  <a:pt x="4563" y="1343"/>
                </a:cubicBezTo>
                <a:cubicBezTo>
                  <a:pt x="4528" y="1343"/>
                  <a:pt x="4485" y="1321"/>
                  <a:pt x="4445" y="1298"/>
                </a:cubicBezTo>
                <a:lnTo>
                  <a:pt x="4392" y="1272"/>
                </a:lnTo>
                <a:lnTo>
                  <a:pt x="4419" y="1325"/>
                </a:lnTo>
                <a:cubicBezTo>
                  <a:pt x="4419" y="1327"/>
                  <a:pt x="4420" y="1329"/>
                  <a:pt x="4421" y="1332"/>
                </a:cubicBezTo>
                <a:lnTo>
                  <a:pt x="4421" y="1332"/>
                </a:lnTo>
                <a:lnTo>
                  <a:pt x="4419" y="1334"/>
                </a:lnTo>
                <a:cubicBezTo>
                  <a:pt x="4420" y="1335"/>
                  <a:pt x="4421" y="1335"/>
                  <a:pt x="4422" y="1336"/>
                </a:cubicBezTo>
                <a:lnTo>
                  <a:pt x="4422" y="1336"/>
                </a:lnTo>
                <a:cubicBezTo>
                  <a:pt x="4465" y="1457"/>
                  <a:pt x="4490" y="1579"/>
                  <a:pt x="4472" y="1709"/>
                </a:cubicBezTo>
                <a:cubicBezTo>
                  <a:pt x="4463" y="1834"/>
                  <a:pt x="4410" y="1959"/>
                  <a:pt x="4312" y="2048"/>
                </a:cubicBezTo>
                <a:cubicBezTo>
                  <a:pt x="4231" y="2146"/>
                  <a:pt x="4106" y="2209"/>
                  <a:pt x="3981" y="2226"/>
                </a:cubicBezTo>
                <a:cubicBezTo>
                  <a:pt x="3972" y="2227"/>
                  <a:pt x="3962" y="2227"/>
                  <a:pt x="3953" y="2227"/>
                </a:cubicBezTo>
                <a:cubicBezTo>
                  <a:pt x="3830" y="2227"/>
                  <a:pt x="3717" y="2175"/>
                  <a:pt x="3642" y="2084"/>
                </a:cubicBezTo>
                <a:lnTo>
                  <a:pt x="3642" y="2084"/>
                </a:lnTo>
                <a:cubicBezTo>
                  <a:pt x="3642" y="2084"/>
                  <a:pt x="3642" y="2084"/>
                  <a:pt x="3642" y="2084"/>
                </a:cubicBezTo>
                <a:lnTo>
                  <a:pt x="3580" y="2021"/>
                </a:lnTo>
                <a:lnTo>
                  <a:pt x="3615" y="2102"/>
                </a:lnTo>
                <a:cubicBezTo>
                  <a:pt x="3616" y="2104"/>
                  <a:pt x="3617" y="2106"/>
                  <a:pt x="3618" y="2108"/>
                </a:cubicBezTo>
                <a:lnTo>
                  <a:pt x="3618" y="2108"/>
                </a:lnTo>
                <a:lnTo>
                  <a:pt x="3615" y="2110"/>
                </a:lnTo>
                <a:cubicBezTo>
                  <a:pt x="3618" y="2113"/>
                  <a:pt x="3620" y="2115"/>
                  <a:pt x="3622" y="2117"/>
                </a:cubicBezTo>
                <a:lnTo>
                  <a:pt x="3622" y="2117"/>
                </a:lnTo>
                <a:cubicBezTo>
                  <a:pt x="3680" y="2265"/>
                  <a:pt x="3704" y="2428"/>
                  <a:pt x="3696" y="2583"/>
                </a:cubicBezTo>
                <a:cubicBezTo>
                  <a:pt x="3687" y="2753"/>
                  <a:pt x="3615" y="2914"/>
                  <a:pt x="3490" y="3021"/>
                </a:cubicBezTo>
                <a:cubicBezTo>
                  <a:pt x="3437" y="3083"/>
                  <a:pt x="3366" y="3128"/>
                  <a:pt x="3285" y="3155"/>
                </a:cubicBezTo>
                <a:cubicBezTo>
                  <a:pt x="3248" y="3167"/>
                  <a:pt x="3211" y="3174"/>
                  <a:pt x="3173" y="3174"/>
                </a:cubicBezTo>
                <a:cubicBezTo>
                  <a:pt x="3130" y="3174"/>
                  <a:pt x="3087" y="3165"/>
                  <a:pt x="3044" y="3146"/>
                </a:cubicBezTo>
                <a:cubicBezTo>
                  <a:pt x="2892" y="3065"/>
                  <a:pt x="2776" y="2949"/>
                  <a:pt x="2696" y="2798"/>
                </a:cubicBezTo>
                <a:lnTo>
                  <a:pt x="2687" y="2780"/>
                </a:lnTo>
                <a:lnTo>
                  <a:pt x="2678" y="2798"/>
                </a:lnTo>
                <a:cubicBezTo>
                  <a:pt x="2625" y="2932"/>
                  <a:pt x="2553" y="3048"/>
                  <a:pt x="2455" y="3146"/>
                </a:cubicBezTo>
                <a:cubicBezTo>
                  <a:pt x="2411" y="3199"/>
                  <a:pt x="2357" y="3244"/>
                  <a:pt x="2295" y="3280"/>
                </a:cubicBezTo>
                <a:cubicBezTo>
                  <a:pt x="2241" y="3306"/>
                  <a:pt x="2170" y="3324"/>
                  <a:pt x="2098" y="3333"/>
                </a:cubicBezTo>
                <a:cubicBezTo>
                  <a:pt x="1964" y="3333"/>
                  <a:pt x="1830" y="3262"/>
                  <a:pt x="1759" y="3137"/>
                </a:cubicBezTo>
                <a:cubicBezTo>
                  <a:pt x="1697" y="3012"/>
                  <a:pt x="1670" y="2878"/>
                  <a:pt x="1697" y="2735"/>
                </a:cubicBezTo>
                <a:lnTo>
                  <a:pt x="1697" y="2735"/>
                </a:lnTo>
                <a:cubicBezTo>
                  <a:pt x="1670" y="2878"/>
                  <a:pt x="1688" y="3021"/>
                  <a:pt x="1750" y="3146"/>
                </a:cubicBezTo>
                <a:cubicBezTo>
                  <a:pt x="1830" y="3262"/>
                  <a:pt x="1955" y="3342"/>
                  <a:pt x="2098" y="3342"/>
                </a:cubicBezTo>
                <a:cubicBezTo>
                  <a:pt x="2170" y="3342"/>
                  <a:pt x="2241" y="3324"/>
                  <a:pt x="2303" y="3289"/>
                </a:cubicBezTo>
                <a:cubicBezTo>
                  <a:pt x="2366" y="3253"/>
                  <a:pt x="2419" y="3208"/>
                  <a:pt x="2464" y="3164"/>
                </a:cubicBezTo>
                <a:cubicBezTo>
                  <a:pt x="2557" y="3062"/>
                  <a:pt x="2634" y="2952"/>
                  <a:pt x="2688" y="2827"/>
                </a:cubicBezTo>
                <a:lnTo>
                  <a:pt x="2688" y="2827"/>
                </a:lnTo>
                <a:cubicBezTo>
                  <a:pt x="2761" y="2978"/>
                  <a:pt x="2890" y="3096"/>
                  <a:pt x="3035" y="3173"/>
                </a:cubicBezTo>
                <a:cubicBezTo>
                  <a:pt x="3078" y="3192"/>
                  <a:pt x="3124" y="3201"/>
                  <a:pt x="3171" y="3201"/>
                </a:cubicBezTo>
                <a:cubicBezTo>
                  <a:pt x="3211" y="3201"/>
                  <a:pt x="3253" y="3194"/>
                  <a:pt x="3294" y="3181"/>
                </a:cubicBezTo>
                <a:cubicBezTo>
                  <a:pt x="3374" y="3155"/>
                  <a:pt x="3446" y="3110"/>
                  <a:pt x="3508" y="3048"/>
                </a:cubicBezTo>
                <a:cubicBezTo>
                  <a:pt x="3633" y="2932"/>
                  <a:pt x="3714" y="2762"/>
                  <a:pt x="3723" y="2592"/>
                </a:cubicBezTo>
                <a:cubicBezTo>
                  <a:pt x="3730" y="2450"/>
                  <a:pt x="3712" y="2300"/>
                  <a:pt x="3669" y="2161"/>
                </a:cubicBezTo>
                <a:lnTo>
                  <a:pt x="3669" y="2161"/>
                </a:lnTo>
                <a:cubicBezTo>
                  <a:pt x="3748" y="2224"/>
                  <a:pt x="3848" y="2263"/>
                  <a:pt x="3954" y="2263"/>
                </a:cubicBezTo>
                <a:cubicBezTo>
                  <a:pt x="3963" y="2263"/>
                  <a:pt x="3972" y="2263"/>
                  <a:pt x="3981" y="2262"/>
                </a:cubicBezTo>
                <a:cubicBezTo>
                  <a:pt x="4115" y="2244"/>
                  <a:pt x="4240" y="2182"/>
                  <a:pt x="4338" y="2075"/>
                </a:cubicBezTo>
                <a:cubicBezTo>
                  <a:pt x="4428" y="1977"/>
                  <a:pt x="4490" y="1852"/>
                  <a:pt x="4508" y="1709"/>
                </a:cubicBezTo>
                <a:cubicBezTo>
                  <a:pt x="4516" y="1591"/>
                  <a:pt x="4503" y="1473"/>
                  <a:pt x="4463" y="1356"/>
                </a:cubicBezTo>
                <a:lnTo>
                  <a:pt x="4463" y="1356"/>
                </a:lnTo>
                <a:cubicBezTo>
                  <a:pt x="4484" y="1365"/>
                  <a:pt x="4505" y="1373"/>
                  <a:pt x="4526" y="1379"/>
                </a:cubicBezTo>
                <a:cubicBezTo>
                  <a:pt x="4538" y="1383"/>
                  <a:pt x="4550" y="1386"/>
                  <a:pt x="4561" y="1386"/>
                </a:cubicBezTo>
                <a:cubicBezTo>
                  <a:pt x="4593" y="1386"/>
                  <a:pt x="4622" y="1369"/>
                  <a:pt x="4642" y="1343"/>
                </a:cubicBezTo>
                <a:cubicBezTo>
                  <a:pt x="4677" y="1272"/>
                  <a:pt x="4695" y="1191"/>
                  <a:pt x="4686" y="1120"/>
                </a:cubicBezTo>
                <a:cubicBezTo>
                  <a:pt x="4669" y="968"/>
                  <a:pt x="4642" y="825"/>
                  <a:pt x="4597" y="691"/>
                </a:cubicBezTo>
                <a:cubicBezTo>
                  <a:pt x="4437" y="522"/>
                  <a:pt x="4258" y="379"/>
                  <a:pt x="4071" y="245"/>
                </a:cubicBezTo>
                <a:cubicBezTo>
                  <a:pt x="4026" y="218"/>
                  <a:pt x="3972" y="192"/>
                  <a:pt x="3919" y="174"/>
                </a:cubicBezTo>
                <a:cubicBezTo>
                  <a:pt x="3892" y="156"/>
                  <a:pt x="3856" y="156"/>
                  <a:pt x="3830" y="156"/>
                </a:cubicBezTo>
                <a:cubicBezTo>
                  <a:pt x="3794" y="156"/>
                  <a:pt x="3758" y="165"/>
                  <a:pt x="3731" y="192"/>
                </a:cubicBezTo>
                <a:cubicBezTo>
                  <a:pt x="3687" y="227"/>
                  <a:pt x="3651" y="281"/>
                  <a:pt x="3642" y="343"/>
                </a:cubicBezTo>
                <a:cubicBezTo>
                  <a:pt x="3642" y="366"/>
                  <a:pt x="3644" y="388"/>
                  <a:pt x="3649" y="410"/>
                </a:cubicBezTo>
                <a:lnTo>
                  <a:pt x="3649" y="410"/>
                </a:lnTo>
                <a:cubicBezTo>
                  <a:pt x="3579" y="341"/>
                  <a:pt x="3501" y="275"/>
                  <a:pt x="3419" y="218"/>
                </a:cubicBezTo>
                <a:cubicBezTo>
                  <a:pt x="3312" y="129"/>
                  <a:pt x="3187" y="67"/>
                  <a:pt x="3053" y="22"/>
                </a:cubicBezTo>
                <a:cubicBezTo>
                  <a:pt x="3007" y="9"/>
                  <a:pt x="2952" y="1"/>
                  <a:pt x="28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9" name="Google Shape;1179;p13"/>
          <p:cNvSpPr/>
          <p:nvPr/>
        </p:nvSpPr>
        <p:spPr>
          <a:xfrm rot="1365070">
            <a:off x="10603981" y="5791371"/>
            <a:ext cx="575935" cy="298597"/>
          </a:xfrm>
          <a:custGeom>
            <a:avLst/>
            <a:gdLst/>
            <a:ahLst/>
            <a:cxnLst/>
            <a:rect l="l" t="t" r="r" b="b"/>
            <a:pathLst>
              <a:path w="4766" h="2471" extrusionOk="0">
                <a:moveTo>
                  <a:pt x="4671" y="0"/>
                </a:moveTo>
                <a:cubicBezTo>
                  <a:pt x="4661" y="0"/>
                  <a:pt x="4652" y="2"/>
                  <a:pt x="4642" y="7"/>
                </a:cubicBezTo>
                <a:cubicBezTo>
                  <a:pt x="4142" y="239"/>
                  <a:pt x="3642" y="471"/>
                  <a:pt x="3142" y="703"/>
                </a:cubicBezTo>
                <a:lnTo>
                  <a:pt x="2428" y="311"/>
                </a:lnTo>
                <a:cubicBezTo>
                  <a:pt x="2425" y="309"/>
                  <a:pt x="2423" y="308"/>
                  <a:pt x="2422" y="308"/>
                </a:cubicBezTo>
                <a:cubicBezTo>
                  <a:pt x="2395" y="308"/>
                  <a:pt x="2803" y="664"/>
                  <a:pt x="2999" y="775"/>
                </a:cubicBezTo>
                <a:lnTo>
                  <a:pt x="2526" y="998"/>
                </a:lnTo>
                <a:lnTo>
                  <a:pt x="2464" y="1025"/>
                </a:lnTo>
                <a:lnTo>
                  <a:pt x="1322" y="516"/>
                </a:lnTo>
                <a:lnTo>
                  <a:pt x="1322" y="516"/>
                </a:lnTo>
                <a:cubicBezTo>
                  <a:pt x="1634" y="730"/>
                  <a:pt x="1973" y="926"/>
                  <a:pt x="2312" y="1096"/>
                </a:cubicBezTo>
                <a:lnTo>
                  <a:pt x="1902" y="1292"/>
                </a:lnTo>
                <a:lnTo>
                  <a:pt x="608" y="1087"/>
                </a:lnTo>
                <a:lnTo>
                  <a:pt x="411" y="1051"/>
                </a:lnTo>
                <a:lnTo>
                  <a:pt x="411" y="1051"/>
                </a:lnTo>
                <a:cubicBezTo>
                  <a:pt x="840" y="1194"/>
                  <a:pt x="1268" y="1301"/>
                  <a:pt x="1696" y="1391"/>
                </a:cubicBezTo>
                <a:lnTo>
                  <a:pt x="429" y="1989"/>
                </a:lnTo>
                <a:lnTo>
                  <a:pt x="1" y="2194"/>
                </a:lnTo>
                <a:cubicBezTo>
                  <a:pt x="438" y="2069"/>
                  <a:pt x="866" y="1908"/>
                  <a:pt x="1286" y="1730"/>
                </a:cubicBezTo>
                <a:lnTo>
                  <a:pt x="1759" y="1507"/>
                </a:lnTo>
                <a:lnTo>
                  <a:pt x="1759" y="1507"/>
                </a:lnTo>
                <a:lnTo>
                  <a:pt x="1304" y="2328"/>
                </a:lnTo>
                <a:lnTo>
                  <a:pt x="1223" y="2471"/>
                </a:lnTo>
                <a:cubicBezTo>
                  <a:pt x="1464" y="2176"/>
                  <a:pt x="1687" y="1864"/>
                  <a:pt x="1884" y="1533"/>
                </a:cubicBezTo>
                <a:lnTo>
                  <a:pt x="1955" y="1408"/>
                </a:lnTo>
                <a:lnTo>
                  <a:pt x="2384" y="1203"/>
                </a:lnTo>
                <a:lnTo>
                  <a:pt x="2384" y="1203"/>
                </a:lnTo>
                <a:cubicBezTo>
                  <a:pt x="2348" y="1587"/>
                  <a:pt x="2348" y="1962"/>
                  <a:pt x="2366" y="2346"/>
                </a:cubicBezTo>
                <a:lnTo>
                  <a:pt x="2518" y="1141"/>
                </a:lnTo>
                <a:lnTo>
                  <a:pt x="3071" y="882"/>
                </a:lnTo>
                <a:lnTo>
                  <a:pt x="3071" y="882"/>
                </a:lnTo>
                <a:cubicBezTo>
                  <a:pt x="3054" y="1098"/>
                  <a:pt x="3138" y="1577"/>
                  <a:pt x="3150" y="1577"/>
                </a:cubicBezTo>
                <a:cubicBezTo>
                  <a:pt x="3151" y="1577"/>
                  <a:pt x="3151" y="1575"/>
                  <a:pt x="3151" y="1569"/>
                </a:cubicBezTo>
                <a:cubicBezTo>
                  <a:pt x="3169" y="1319"/>
                  <a:pt x="3187" y="1069"/>
                  <a:pt x="3196" y="819"/>
                </a:cubicBezTo>
                <a:lnTo>
                  <a:pt x="3624" y="623"/>
                </a:lnTo>
                <a:cubicBezTo>
                  <a:pt x="3990" y="453"/>
                  <a:pt x="4347" y="284"/>
                  <a:pt x="4704" y="123"/>
                </a:cubicBezTo>
                <a:cubicBezTo>
                  <a:pt x="4766" y="85"/>
                  <a:pt x="4728" y="0"/>
                  <a:pt x="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0" name="Google Shape;1180;p13"/>
          <p:cNvSpPr/>
          <p:nvPr/>
        </p:nvSpPr>
        <p:spPr>
          <a:xfrm rot="-3603133">
            <a:off x="10944343" y="5442561"/>
            <a:ext cx="431511" cy="361796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1" name="Google Shape;1181;p13"/>
          <p:cNvSpPr/>
          <p:nvPr/>
        </p:nvSpPr>
        <p:spPr>
          <a:xfrm rot="-3603133">
            <a:off x="10977235" y="5463916"/>
            <a:ext cx="386439" cy="354304"/>
          </a:xfrm>
          <a:custGeom>
            <a:avLst/>
            <a:gdLst/>
            <a:ahLst/>
            <a:cxnLst/>
            <a:rect l="l" t="t" r="r" b="b"/>
            <a:pathLst>
              <a:path w="3198" h="2932" extrusionOk="0">
                <a:moveTo>
                  <a:pt x="1664" y="2377"/>
                </a:moveTo>
                <a:lnTo>
                  <a:pt x="1665" y="2377"/>
                </a:lnTo>
                <a:cubicBezTo>
                  <a:pt x="1666" y="2378"/>
                  <a:pt x="1666" y="2378"/>
                  <a:pt x="1666" y="2378"/>
                </a:cubicBezTo>
                <a:cubicBezTo>
                  <a:pt x="1667" y="2378"/>
                  <a:pt x="1666" y="2378"/>
                  <a:pt x="1664" y="2377"/>
                </a:cubicBezTo>
                <a:close/>
                <a:moveTo>
                  <a:pt x="3194" y="1"/>
                </a:moveTo>
                <a:cubicBezTo>
                  <a:pt x="3194" y="1"/>
                  <a:pt x="3193" y="2"/>
                  <a:pt x="3191" y="3"/>
                </a:cubicBezTo>
                <a:cubicBezTo>
                  <a:pt x="3084" y="102"/>
                  <a:pt x="2968" y="200"/>
                  <a:pt x="2861" y="298"/>
                </a:cubicBezTo>
                <a:cubicBezTo>
                  <a:pt x="2584" y="548"/>
                  <a:pt x="2307" y="798"/>
                  <a:pt x="2022" y="1048"/>
                </a:cubicBezTo>
                <a:cubicBezTo>
                  <a:pt x="2066" y="842"/>
                  <a:pt x="2093" y="637"/>
                  <a:pt x="2111" y="423"/>
                </a:cubicBezTo>
                <a:lnTo>
                  <a:pt x="2111" y="423"/>
                </a:lnTo>
                <a:cubicBezTo>
                  <a:pt x="2102" y="459"/>
                  <a:pt x="2093" y="494"/>
                  <a:pt x="2084" y="521"/>
                </a:cubicBezTo>
                <a:lnTo>
                  <a:pt x="1959" y="1101"/>
                </a:lnTo>
                <a:cubicBezTo>
                  <a:pt x="1825" y="1208"/>
                  <a:pt x="1700" y="1315"/>
                  <a:pt x="1575" y="1423"/>
                </a:cubicBezTo>
                <a:cubicBezTo>
                  <a:pt x="1406" y="1556"/>
                  <a:pt x="1236" y="1681"/>
                  <a:pt x="1076" y="1815"/>
                </a:cubicBezTo>
                <a:lnTo>
                  <a:pt x="1076" y="1780"/>
                </a:lnTo>
                <a:cubicBezTo>
                  <a:pt x="1093" y="1529"/>
                  <a:pt x="1094" y="992"/>
                  <a:pt x="1085" y="992"/>
                </a:cubicBezTo>
                <a:lnTo>
                  <a:pt x="1085" y="992"/>
                </a:lnTo>
                <a:cubicBezTo>
                  <a:pt x="1085" y="992"/>
                  <a:pt x="1085" y="993"/>
                  <a:pt x="1085" y="994"/>
                </a:cubicBezTo>
                <a:cubicBezTo>
                  <a:pt x="1076" y="1030"/>
                  <a:pt x="1076" y="1066"/>
                  <a:pt x="1076" y="1101"/>
                </a:cubicBezTo>
                <a:lnTo>
                  <a:pt x="1013" y="1869"/>
                </a:lnTo>
                <a:cubicBezTo>
                  <a:pt x="933" y="1931"/>
                  <a:pt x="853" y="1994"/>
                  <a:pt x="772" y="2065"/>
                </a:cubicBezTo>
                <a:cubicBezTo>
                  <a:pt x="612" y="2199"/>
                  <a:pt x="469" y="2333"/>
                  <a:pt x="326" y="2476"/>
                </a:cubicBezTo>
                <a:cubicBezTo>
                  <a:pt x="210" y="2592"/>
                  <a:pt x="112" y="2717"/>
                  <a:pt x="31" y="2851"/>
                </a:cubicBezTo>
                <a:cubicBezTo>
                  <a:pt x="1" y="2893"/>
                  <a:pt x="37" y="2932"/>
                  <a:pt x="78" y="2932"/>
                </a:cubicBezTo>
                <a:cubicBezTo>
                  <a:pt x="96" y="2932"/>
                  <a:pt x="116" y="2924"/>
                  <a:pt x="130" y="2904"/>
                </a:cubicBezTo>
                <a:cubicBezTo>
                  <a:pt x="228" y="2752"/>
                  <a:pt x="344" y="2610"/>
                  <a:pt x="478" y="2485"/>
                </a:cubicBezTo>
                <a:cubicBezTo>
                  <a:pt x="603" y="2360"/>
                  <a:pt x="737" y="2235"/>
                  <a:pt x="870" y="2128"/>
                </a:cubicBezTo>
                <a:lnTo>
                  <a:pt x="942" y="2154"/>
                </a:lnTo>
                <a:cubicBezTo>
                  <a:pt x="1164" y="2237"/>
                  <a:pt x="1623" y="2365"/>
                  <a:pt x="1664" y="2377"/>
                </a:cubicBezTo>
                <a:lnTo>
                  <a:pt x="1664" y="2377"/>
                </a:lnTo>
                <a:lnTo>
                  <a:pt x="1567" y="2333"/>
                </a:lnTo>
                <a:lnTo>
                  <a:pt x="924" y="2092"/>
                </a:lnTo>
                <a:lnTo>
                  <a:pt x="995" y="2020"/>
                </a:lnTo>
                <a:cubicBezTo>
                  <a:pt x="1129" y="1913"/>
                  <a:pt x="1272" y="1806"/>
                  <a:pt x="1406" y="1708"/>
                </a:cubicBezTo>
                <a:lnTo>
                  <a:pt x="1486" y="1726"/>
                </a:lnTo>
                <a:cubicBezTo>
                  <a:pt x="1722" y="1785"/>
                  <a:pt x="2227" y="1852"/>
                  <a:pt x="2254" y="1852"/>
                </a:cubicBezTo>
                <a:cubicBezTo>
                  <a:pt x="2256" y="1852"/>
                  <a:pt x="2256" y="1851"/>
                  <a:pt x="2254" y="1851"/>
                </a:cubicBezTo>
                <a:lnTo>
                  <a:pt x="2147" y="1824"/>
                </a:lnTo>
                <a:lnTo>
                  <a:pt x="1459" y="1663"/>
                </a:lnTo>
                <a:cubicBezTo>
                  <a:pt x="1549" y="1583"/>
                  <a:pt x="1647" y="1512"/>
                  <a:pt x="1736" y="1440"/>
                </a:cubicBezTo>
                <a:cubicBezTo>
                  <a:pt x="1959" y="1253"/>
                  <a:pt x="2129" y="1101"/>
                  <a:pt x="2334" y="905"/>
                </a:cubicBezTo>
                <a:lnTo>
                  <a:pt x="2343" y="905"/>
                </a:lnTo>
                <a:cubicBezTo>
                  <a:pt x="2448" y="918"/>
                  <a:pt x="2547" y="926"/>
                  <a:pt x="2646" y="926"/>
                </a:cubicBezTo>
                <a:cubicBezTo>
                  <a:pt x="2682" y="926"/>
                  <a:pt x="2718" y="925"/>
                  <a:pt x="2754" y="923"/>
                </a:cubicBezTo>
                <a:lnTo>
                  <a:pt x="2700" y="914"/>
                </a:lnTo>
                <a:lnTo>
                  <a:pt x="2379" y="851"/>
                </a:lnTo>
                <a:cubicBezTo>
                  <a:pt x="2722" y="525"/>
                  <a:pt x="3197" y="1"/>
                  <a:pt x="3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2" name="Google Shape;1182;p13"/>
          <p:cNvSpPr/>
          <p:nvPr/>
        </p:nvSpPr>
        <p:spPr>
          <a:xfrm rot="-3603133">
            <a:off x="11064574" y="5370969"/>
            <a:ext cx="253517" cy="343065"/>
          </a:xfrm>
          <a:custGeom>
            <a:avLst/>
            <a:gdLst/>
            <a:ahLst/>
            <a:cxnLst/>
            <a:rect l="l" t="t" r="r" b="b"/>
            <a:pathLst>
              <a:path w="2098" h="2839" extrusionOk="0">
                <a:moveTo>
                  <a:pt x="902" y="2838"/>
                </a:moveTo>
                <a:cubicBezTo>
                  <a:pt x="295" y="2499"/>
                  <a:pt x="0" y="1776"/>
                  <a:pt x="215" y="1107"/>
                </a:cubicBezTo>
                <a:cubicBezTo>
                  <a:pt x="420" y="438"/>
                  <a:pt x="1062" y="0"/>
                  <a:pt x="1759" y="63"/>
                </a:cubicBezTo>
                <a:cubicBezTo>
                  <a:pt x="1875" y="72"/>
                  <a:pt x="1982" y="98"/>
                  <a:pt x="2098" y="134"/>
                </a:cubicBezTo>
                <a:cubicBezTo>
                  <a:pt x="2080" y="928"/>
                  <a:pt x="1580" y="2365"/>
                  <a:pt x="902" y="28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3" name="Google Shape;1183;p13"/>
          <p:cNvSpPr/>
          <p:nvPr/>
        </p:nvSpPr>
        <p:spPr>
          <a:xfrm rot="-3603133">
            <a:off x="10970123" y="5424517"/>
            <a:ext cx="395864" cy="365904"/>
          </a:xfrm>
          <a:custGeom>
            <a:avLst/>
            <a:gdLst/>
            <a:ahLst/>
            <a:cxnLst/>
            <a:rect l="l" t="t" r="r" b="b"/>
            <a:pathLst>
              <a:path w="3276" h="3028" extrusionOk="0">
                <a:moveTo>
                  <a:pt x="3094" y="0"/>
                </a:moveTo>
                <a:cubicBezTo>
                  <a:pt x="2734" y="0"/>
                  <a:pt x="2369" y="28"/>
                  <a:pt x="2017" y="82"/>
                </a:cubicBezTo>
                <a:cubicBezTo>
                  <a:pt x="1598" y="127"/>
                  <a:pt x="1205" y="243"/>
                  <a:pt x="830" y="422"/>
                </a:cubicBezTo>
                <a:cubicBezTo>
                  <a:pt x="455" y="618"/>
                  <a:pt x="179" y="957"/>
                  <a:pt x="63" y="1359"/>
                </a:cubicBezTo>
                <a:cubicBezTo>
                  <a:pt x="0" y="1564"/>
                  <a:pt x="0" y="1769"/>
                  <a:pt x="63" y="1975"/>
                </a:cubicBezTo>
                <a:cubicBezTo>
                  <a:pt x="125" y="2171"/>
                  <a:pt x="241" y="2349"/>
                  <a:pt x="384" y="2501"/>
                </a:cubicBezTo>
                <a:cubicBezTo>
                  <a:pt x="241" y="2349"/>
                  <a:pt x="134" y="2171"/>
                  <a:pt x="71" y="1975"/>
                </a:cubicBezTo>
                <a:cubicBezTo>
                  <a:pt x="9" y="1778"/>
                  <a:pt x="9" y="1564"/>
                  <a:pt x="71" y="1368"/>
                </a:cubicBezTo>
                <a:cubicBezTo>
                  <a:pt x="188" y="975"/>
                  <a:pt x="464" y="645"/>
                  <a:pt x="839" y="457"/>
                </a:cubicBezTo>
                <a:cubicBezTo>
                  <a:pt x="1214" y="288"/>
                  <a:pt x="1607" y="172"/>
                  <a:pt x="2017" y="127"/>
                </a:cubicBezTo>
                <a:cubicBezTo>
                  <a:pt x="2361" y="82"/>
                  <a:pt x="2705" y="62"/>
                  <a:pt x="3049" y="62"/>
                </a:cubicBezTo>
                <a:cubicBezTo>
                  <a:pt x="3107" y="62"/>
                  <a:pt x="3164" y="63"/>
                  <a:pt x="3222" y="64"/>
                </a:cubicBezTo>
                <a:lnTo>
                  <a:pt x="3222" y="64"/>
                </a:lnTo>
                <a:cubicBezTo>
                  <a:pt x="3220" y="261"/>
                  <a:pt x="3202" y="457"/>
                  <a:pt x="3160" y="654"/>
                </a:cubicBezTo>
                <a:cubicBezTo>
                  <a:pt x="3124" y="859"/>
                  <a:pt x="3070" y="1055"/>
                  <a:pt x="3008" y="1261"/>
                </a:cubicBezTo>
                <a:cubicBezTo>
                  <a:pt x="2883" y="1653"/>
                  <a:pt x="2704" y="2028"/>
                  <a:pt x="2472" y="2376"/>
                </a:cubicBezTo>
                <a:cubicBezTo>
                  <a:pt x="2365" y="2546"/>
                  <a:pt x="2222" y="2698"/>
                  <a:pt x="2053" y="2822"/>
                </a:cubicBezTo>
                <a:cubicBezTo>
                  <a:pt x="1883" y="2938"/>
                  <a:pt x="1687" y="3010"/>
                  <a:pt x="1473" y="3010"/>
                </a:cubicBezTo>
                <a:cubicBezTo>
                  <a:pt x="1458" y="3011"/>
                  <a:pt x="1443" y="3011"/>
                  <a:pt x="1428" y="3011"/>
                </a:cubicBezTo>
                <a:cubicBezTo>
                  <a:pt x="1238" y="3011"/>
                  <a:pt x="1049" y="2958"/>
                  <a:pt x="884" y="2867"/>
                </a:cubicBezTo>
                <a:cubicBezTo>
                  <a:pt x="696" y="2769"/>
                  <a:pt x="527" y="2644"/>
                  <a:pt x="384" y="2501"/>
                </a:cubicBezTo>
                <a:lnTo>
                  <a:pt x="384" y="2501"/>
                </a:lnTo>
                <a:cubicBezTo>
                  <a:pt x="527" y="2653"/>
                  <a:pt x="696" y="2778"/>
                  <a:pt x="875" y="2876"/>
                </a:cubicBezTo>
                <a:cubicBezTo>
                  <a:pt x="1062" y="2974"/>
                  <a:pt x="1267" y="3028"/>
                  <a:pt x="1482" y="3028"/>
                </a:cubicBezTo>
                <a:cubicBezTo>
                  <a:pt x="1687" y="3019"/>
                  <a:pt x="1892" y="2956"/>
                  <a:pt x="2071" y="2831"/>
                </a:cubicBezTo>
                <a:cubicBezTo>
                  <a:pt x="2240" y="2706"/>
                  <a:pt x="2383" y="2555"/>
                  <a:pt x="2499" y="2385"/>
                </a:cubicBezTo>
                <a:cubicBezTo>
                  <a:pt x="2731" y="2037"/>
                  <a:pt x="2919" y="1662"/>
                  <a:pt x="3044" y="1261"/>
                </a:cubicBezTo>
                <a:cubicBezTo>
                  <a:pt x="3115" y="1064"/>
                  <a:pt x="3168" y="859"/>
                  <a:pt x="3213" y="654"/>
                </a:cubicBezTo>
                <a:cubicBezTo>
                  <a:pt x="3249" y="448"/>
                  <a:pt x="3276" y="243"/>
                  <a:pt x="3276" y="29"/>
                </a:cubicBezTo>
                <a:lnTo>
                  <a:pt x="3276" y="2"/>
                </a:lnTo>
                <a:lnTo>
                  <a:pt x="3249" y="2"/>
                </a:lnTo>
                <a:cubicBezTo>
                  <a:pt x="3197" y="1"/>
                  <a:pt x="3146" y="0"/>
                  <a:pt x="30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4" name="Google Shape;1184;p13"/>
          <p:cNvSpPr/>
          <p:nvPr/>
        </p:nvSpPr>
        <p:spPr>
          <a:xfrm rot="-9882522">
            <a:off x="10649151" y="5413111"/>
            <a:ext cx="316131" cy="249663"/>
          </a:xfrm>
          <a:custGeom>
            <a:avLst/>
            <a:gdLst/>
            <a:ahLst/>
            <a:cxnLst/>
            <a:rect l="l" t="t" r="r" b="b"/>
            <a:pathLst>
              <a:path w="2616" h="2066" extrusionOk="0">
                <a:moveTo>
                  <a:pt x="984" y="1"/>
                </a:moveTo>
                <a:cubicBezTo>
                  <a:pt x="556" y="1"/>
                  <a:pt x="182" y="150"/>
                  <a:pt x="107" y="150"/>
                </a:cubicBezTo>
                <a:lnTo>
                  <a:pt x="98" y="150"/>
                </a:lnTo>
                <a:lnTo>
                  <a:pt x="107" y="159"/>
                </a:lnTo>
                <a:cubicBezTo>
                  <a:pt x="116" y="275"/>
                  <a:pt x="0" y="1301"/>
                  <a:pt x="500" y="1748"/>
                </a:cubicBezTo>
                <a:cubicBezTo>
                  <a:pt x="780" y="1999"/>
                  <a:pt x="1216" y="2065"/>
                  <a:pt x="1599" y="2065"/>
                </a:cubicBezTo>
                <a:cubicBezTo>
                  <a:pt x="2033" y="2065"/>
                  <a:pt x="2401" y="1980"/>
                  <a:pt x="2401" y="1980"/>
                </a:cubicBezTo>
                <a:cubicBezTo>
                  <a:pt x="2615" y="1141"/>
                  <a:pt x="2062" y="328"/>
                  <a:pt x="1544" y="105"/>
                </a:cubicBezTo>
                <a:cubicBezTo>
                  <a:pt x="1360" y="28"/>
                  <a:pt x="1167" y="1"/>
                  <a:pt x="9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5" name="Google Shape;1185;p13"/>
          <p:cNvSpPr/>
          <p:nvPr/>
        </p:nvSpPr>
        <p:spPr>
          <a:xfrm rot="-9882522">
            <a:off x="10651057" y="5405084"/>
            <a:ext cx="225617" cy="239632"/>
          </a:xfrm>
          <a:custGeom>
            <a:avLst/>
            <a:gdLst/>
            <a:ahLst/>
            <a:cxnLst/>
            <a:rect l="l" t="t" r="r" b="b"/>
            <a:pathLst>
              <a:path w="1867" h="1983" extrusionOk="0">
                <a:moveTo>
                  <a:pt x="1652" y="1938"/>
                </a:moveTo>
                <a:cubicBezTo>
                  <a:pt x="1866" y="1090"/>
                  <a:pt x="1313" y="269"/>
                  <a:pt x="795" y="54"/>
                </a:cubicBezTo>
                <a:cubicBezTo>
                  <a:pt x="742" y="28"/>
                  <a:pt x="688" y="10"/>
                  <a:pt x="635" y="1"/>
                </a:cubicBezTo>
                <a:cubicBezTo>
                  <a:pt x="1" y="724"/>
                  <a:pt x="438" y="1866"/>
                  <a:pt x="1393" y="1982"/>
                </a:cubicBezTo>
                <a:cubicBezTo>
                  <a:pt x="1554" y="1955"/>
                  <a:pt x="1652" y="1938"/>
                  <a:pt x="1652" y="19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6" name="Google Shape;1186;p13"/>
          <p:cNvSpPr/>
          <p:nvPr/>
        </p:nvSpPr>
        <p:spPr>
          <a:xfrm rot="-9882522">
            <a:off x="10666506" y="5411233"/>
            <a:ext cx="288215" cy="253771"/>
          </a:xfrm>
          <a:custGeom>
            <a:avLst/>
            <a:gdLst/>
            <a:ahLst/>
            <a:cxnLst/>
            <a:rect l="l" t="t" r="r" b="b"/>
            <a:pathLst>
              <a:path w="2385" h="2100" extrusionOk="0">
                <a:moveTo>
                  <a:pt x="10" y="161"/>
                </a:moveTo>
                <a:lnTo>
                  <a:pt x="10" y="170"/>
                </a:lnTo>
                <a:cubicBezTo>
                  <a:pt x="9" y="232"/>
                  <a:pt x="8" y="293"/>
                  <a:pt x="8" y="355"/>
                </a:cubicBezTo>
                <a:lnTo>
                  <a:pt x="8" y="355"/>
                </a:lnTo>
                <a:cubicBezTo>
                  <a:pt x="10" y="293"/>
                  <a:pt x="14" y="232"/>
                  <a:pt x="19" y="170"/>
                </a:cubicBezTo>
                <a:lnTo>
                  <a:pt x="10" y="161"/>
                </a:lnTo>
                <a:close/>
                <a:moveTo>
                  <a:pt x="930" y="0"/>
                </a:moveTo>
                <a:cubicBezTo>
                  <a:pt x="769" y="0"/>
                  <a:pt x="617" y="18"/>
                  <a:pt x="466" y="54"/>
                </a:cubicBezTo>
                <a:cubicBezTo>
                  <a:pt x="314" y="72"/>
                  <a:pt x="171" y="125"/>
                  <a:pt x="19" y="161"/>
                </a:cubicBezTo>
                <a:cubicBezTo>
                  <a:pt x="171" y="134"/>
                  <a:pt x="314" y="81"/>
                  <a:pt x="466" y="72"/>
                </a:cubicBezTo>
                <a:cubicBezTo>
                  <a:pt x="617" y="36"/>
                  <a:pt x="769" y="27"/>
                  <a:pt x="930" y="27"/>
                </a:cubicBezTo>
                <a:cubicBezTo>
                  <a:pt x="1233" y="27"/>
                  <a:pt x="1528" y="143"/>
                  <a:pt x="1760" y="348"/>
                </a:cubicBezTo>
                <a:cubicBezTo>
                  <a:pt x="1983" y="554"/>
                  <a:pt x="2152" y="813"/>
                  <a:pt x="2251" y="1098"/>
                </a:cubicBezTo>
                <a:cubicBezTo>
                  <a:pt x="2295" y="1250"/>
                  <a:pt x="2322" y="1393"/>
                  <a:pt x="2331" y="1544"/>
                </a:cubicBezTo>
                <a:cubicBezTo>
                  <a:pt x="2340" y="1691"/>
                  <a:pt x="2323" y="1837"/>
                  <a:pt x="2290" y="1976"/>
                </a:cubicBezTo>
                <a:lnTo>
                  <a:pt x="2290" y="1976"/>
                </a:lnTo>
                <a:cubicBezTo>
                  <a:pt x="2030" y="2030"/>
                  <a:pt x="1763" y="2063"/>
                  <a:pt x="1496" y="2063"/>
                </a:cubicBezTo>
                <a:cubicBezTo>
                  <a:pt x="1465" y="2063"/>
                  <a:pt x="1434" y="2063"/>
                  <a:pt x="1403" y="2062"/>
                </a:cubicBezTo>
                <a:cubicBezTo>
                  <a:pt x="1099" y="2062"/>
                  <a:pt x="796" y="1982"/>
                  <a:pt x="537" y="1839"/>
                </a:cubicBezTo>
                <a:cubicBezTo>
                  <a:pt x="269" y="1678"/>
                  <a:pt x="144" y="1375"/>
                  <a:pt x="82" y="1080"/>
                </a:cubicBezTo>
                <a:cubicBezTo>
                  <a:pt x="32" y="844"/>
                  <a:pt x="10" y="602"/>
                  <a:pt x="8" y="355"/>
                </a:cubicBezTo>
                <a:lnTo>
                  <a:pt x="8" y="355"/>
                </a:lnTo>
                <a:cubicBezTo>
                  <a:pt x="1" y="597"/>
                  <a:pt x="20" y="838"/>
                  <a:pt x="55" y="1080"/>
                </a:cubicBezTo>
                <a:cubicBezTo>
                  <a:pt x="82" y="1232"/>
                  <a:pt x="135" y="1384"/>
                  <a:pt x="207" y="1518"/>
                </a:cubicBezTo>
                <a:cubicBezTo>
                  <a:pt x="278" y="1651"/>
                  <a:pt x="385" y="1776"/>
                  <a:pt x="519" y="1857"/>
                </a:cubicBezTo>
                <a:cubicBezTo>
                  <a:pt x="787" y="2017"/>
                  <a:pt x="1090" y="2098"/>
                  <a:pt x="1403" y="2098"/>
                </a:cubicBezTo>
                <a:cubicBezTo>
                  <a:pt x="1441" y="2099"/>
                  <a:pt x="1479" y="2099"/>
                  <a:pt x="1517" y="2099"/>
                </a:cubicBezTo>
                <a:cubicBezTo>
                  <a:pt x="1784" y="2099"/>
                  <a:pt x="2056" y="2072"/>
                  <a:pt x="2322" y="2017"/>
                </a:cubicBezTo>
                <a:lnTo>
                  <a:pt x="2340" y="2017"/>
                </a:lnTo>
                <a:lnTo>
                  <a:pt x="2340" y="2008"/>
                </a:lnTo>
                <a:cubicBezTo>
                  <a:pt x="2367" y="1848"/>
                  <a:pt x="2384" y="1696"/>
                  <a:pt x="2376" y="1535"/>
                </a:cubicBezTo>
                <a:cubicBezTo>
                  <a:pt x="2367" y="1384"/>
                  <a:pt x="2340" y="1232"/>
                  <a:pt x="2286" y="1080"/>
                </a:cubicBezTo>
                <a:cubicBezTo>
                  <a:pt x="2188" y="786"/>
                  <a:pt x="2010" y="518"/>
                  <a:pt x="1787" y="313"/>
                </a:cubicBezTo>
                <a:cubicBezTo>
                  <a:pt x="1670" y="206"/>
                  <a:pt x="1528" y="125"/>
                  <a:pt x="1385" y="72"/>
                </a:cubicBezTo>
                <a:cubicBezTo>
                  <a:pt x="1233" y="27"/>
                  <a:pt x="1081" y="0"/>
                  <a:pt x="9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7" name="Google Shape;1187;p13"/>
          <p:cNvSpPr/>
          <p:nvPr/>
        </p:nvSpPr>
        <p:spPr>
          <a:xfrm rot="-9882522">
            <a:off x="10699409" y="5466340"/>
            <a:ext cx="306945" cy="244467"/>
          </a:xfrm>
          <a:custGeom>
            <a:avLst/>
            <a:gdLst/>
            <a:ahLst/>
            <a:cxnLst/>
            <a:rect l="l" t="t" r="r" b="b"/>
            <a:pathLst>
              <a:path w="2540" h="2023" extrusionOk="0">
                <a:moveTo>
                  <a:pt x="69" y="0"/>
                </a:moveTo>
                <a:cubicBezTo>
                  <a:pt x="32" y="0"/>
                  <a:pt x="0" y="57"/>
                  <a:pt x="36" y="85"/>
                </a:cubicBezTo>
                <a:lnTo>
                  <a:pt x="723" y="638"/>
                </a:lnTo>
                <a:lnTo>
                  <a:pt x="1035" y="1406"/>
                </a:lnTo>
                <a:cubicBezTo>
                  <a:pt x="1008" y="1192"/>
                  <a:pt x="955" y="977"/>
                  <a:pt x="884" y="763"/>
                </a:cubicBezTo>
                <a:lnTo>
                  <a:pt x="884" y="763"/>
                </a:lnTo>
                <a:lnTo>
                  <a:pt x="1303" y="1102"/>
                </a:lnTo>
                <a:lnTo>
                  <a:pt x="1615" y="1870"/>
                </a:lnTo>
                <a:cubicBezTo>
                  <a:pt x="1580" y="1647"/>
                  <a:pt x="1526" y="1433"/>
                  <a:pt x="1455" y="1227"/>
                </a:cubicBezTo>
                <a:lnTo>
                  <a:pt x="1455" y="1227"/>
                </a:lnTo>
                <a:cubicBezTo>
                  <a:pt x="1624" y="1361"/>
                  <a:pt x="2365" y="1888"/>
                  <a:pt x="2526" y="2022"/>
                </a:cubicBezTo>
                <a:cubicBezTo>
                  <a:pt x="2527" y="2022"/>
                  <a:pt x="2528" y="2023"/>
                  <a:pt x="2528" y="2023"/>
                </a:cubicBezTo>
                <a:cubicBezTo>
                  <a:pt x="2539" y="2023"/>
                  <a:pt x="1683" y="1287"/>
                  <a:pt x="1526" y="1156"/>
                </a:cubicBezTo>
                <a:lnTo>
                  <a:pt x="1526" y="1156"/>
                </a:lnTo>
                <a:lnTo>
                  <a:pt x="2195" y="1299"/>
                </a:lnTo>
                <a:cubicBezTo>
                  <a:pt x="1928" y="1192"/>
                  <a:pt x="1642" y="1102"/>
                  <a:pt x="1365" y="1031"/>
                </a:cubicBezTo>
                <a:lnTo>
                  <a:pt x="946" y="692"/>
                </a:lnTo>
                <a:lnTo>
                  <a:pt x="946" y="692"/>
                </a:lnTo>
                <a:cubicBezTo>
                  <a:pt x="1178" y="736"/>
                  <a:pt x="1410" y="754"/>
                  <a:pt x="1642" y="754"/>
                </a:cubicBezTo>
                <a:lnTo>
                  <a:pt x="794" y="567"/>
                </a:lnTo>
                <a:lnTo>
                  <a:pt x="98" y="14"/>
                </a:lnTo>
                <a:cubicBezTo>
                  <a:pt x="89" y="4"/>
                  <a:pt x="79" y="0"/>
                  <a:pt x="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34847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ECC6"/>
        </a:solidFill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14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1190" name="Google Shape;1190;p14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194" name="Google Shape;1194;p14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5" name="Google Shape;1195;p14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43" name="Google Shape;1243;p14"/>
          <p:cNvSpPr txBox="1">
            <a:spLocks noGrp="1"/>
          </p:cNvSpPr>
          <p:nvPr>
            <p:ph type="title"/>
          </p:nvPr>
        </p:nvSpPr>
        <p:spPr>
          <a:xfrm>
            <a:off x="3330400" y="4225300"/>
            <a:ext cx="5531200" cy="7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44" name="Google Shape;1244;p14"/>
          <p:cNvSpPr txBox="1">
            <a:spLocks noGrp="1"/>
          </p:cNvSpPr>
          <p:nvPr>
            <p:ph type="subTitle" idx="1"/>
          </p:nvPr>
        </p:nvSpPr>
        <p:spPr>
          <a:xfrm>
            <a:off x="2221400" y="2472017"/>
            <a:ext cx="7749200" cy="1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9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45" name="Google Shape;1245;p14"/>
          <p:cNvSpPr/>
          <p:nvPr/>
        </p:nvSpPr>
        <p:spPr>
          <a:xfrm rot="7975353">
            <a:off x="2131094" y="1405256"/>
            <a:ext cx="377927" cy="435789"/>
          </a:xfrm>
          <a:custGeom>
            <a:avLst/>
            <a:gdLst/>
            <a:ahLst/>
            <a:cxnLst/>
            <a:rect l="l" t="t" r="r" b="b"/>
            <a:pathLst>
              <a:path w="3651" h="4210" extrusionOk="0">
                <a:moveTo>
                  <a:pt x="3597" y="1"/>
                </a:moveTo>
                <a:lnTo>
                  <a:pt x="3597" y="1"/>
                </a:lnTo>
                <a:cubicBezTo>
                  <a:pt x="3410" y="134"/>
                  <a:pt x="1964" y="447"/>
                  <a:pt x="1589" y="616"/>
                </a:cubicBezTo>
                <a:cubicBezTo>
                  <a:pt x="1214" y="786"/>
                  <a:pt x="670" y="1339"/>
                  <a:pt x="331" y="2152"/>
                </a:cubicBezTo>
                <a:cubicBezTo>
                  <a:pt x="1" y="2964"/>
                  <a:pt x="277" y="4204"/>
                  <a:pt x="277" y="4204"/>
                </a:cubicBezTo>
                <a:cubicBezTo>
                  <a:pt x="277" y="4204"/>
                  <a:pt x="285" y="4209"/>
                  <a:pt x="323" y="4209"/>
                </a:cubicBezTo>
                <a:cubicBezTo>
                  <a:pt x="384" y="4209"/>
                  <a:pt x="525" y="4196"/>
                  <a:pt x="840" y="4124"/>
                </a:cubicBezTo>
                <a:cubicBezTo>
                  <a:pt x="1348" y="4008"/>
                  <a:pt x="2419" y="3651"/>
                  <a:pt x="2839" y="3133"/>
                </a:cubicBezTo>
                <a:cubicBezTo>
                  <a:pt x="3267" y="2625"/>
                  <a:pt x="3410" y="2303"/>
                  <a:pt x="3553" y="1491"/>
                </a:cubicBezTo>
                <a:cubicBezTo>
                  <a:pt x="3633" y="1000"/>
                  <a:pt x="3651" y="500"/>
                  <a:pt x="3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6" name="Google Shape;1246;p14"/>
          <p:cNvSpPr/>
          <p:nvPr/>
        </p:nvSpPr>
        <p:spPr>
          <a:xfrm rot="7975353">
            <a:off x="2075291" y="1270976"/>
            <a:ext cx="481232" cy="548205"/>
          </a:xfrm>
          <a:custGeom>
            <a:avLst/>
            <a:gdLst/>
            <a:ahLst/>
            <a:cxnLst/>
            <a:rect l="l" t="t" r="r" b="b"/>
            <a:pathLst>
              <a:path w="4649" h="5296" extrusionOk="0">
                <a:moveTo>
                  <a:pt x="4621" y="1"/>
                </a:moveTo>
                <a:lnTo>
                  <a:pt x="4586" y="18"/>
                </a:lnTo>
                <a:cubicBezTo>
                  <a:pt x="4407" y="313"/>
                  <a:pt x="4202" y="599"/>
                  <a:pt x="3988" y="866"/>
                </a:cubicBezTo>
                <a:cubicBezTo>
                  <a:pt x="3979" y="643"/>
                  <a:pt x="3970" y="438"/>
                  <a:pt x="3961" y="215"/>
                </a:cubicBezTo>
                <a:lnTo>
                  <a:pt x="3934" y="224"/>
                </a:lnTo>
                <a:cubicBezTo>
                  <a:pt x="3934" y="456"/>
                  <a:pt x="3943" y="688"/>
                  <a:pt x="3934" y="929"/>
                </a:cubicBezTo>
                <a:cubicBezTo>
                  <a:pt x="3747" y="1152"/>
                  <a:pt x="3541" y="1375"/>
                  <a:pt x="3345" y="1598"/>
                </a:cubicBezTo>
                <a:cubicBezTo>
                  <a:pt x="3229" y="1214"/>
                  <a:pt x="3193" y="813"/>
                  <a:pt x="3220" y="420"/>
                </a:cubicBezTo>
                <a:lnTo>
                  <a:pt x="3193" y="420"/>
                </a:lnTo>
                <a:cubicBezTo>
                  <a:pt x="3184" y="572"/>
                  <a:pt x="3184" y="732"/>
                  <a:pt x="3184" y="884"/>
                </a:cubicBezTo>
                <a:cubicBezTo>
                  <a:pt x="3202" y="1143"/>
                  <a:pt x="3229" y="1402"/>
                  <a:pt x="3283" y="1661"/>
                </a:cubicBezTo>
                <a:cubicBezTo>
                  <a:pt x="3193" y="1777"/>
                  <a:pt x="3104" y="1875"/>
                  <a:pt x="3015" y="1991"/>
                </a:cubicBezTo>
                <a:cubicBezTo>
                  <a:pt x="2935" y="2098"/>
                  <a:pt x="2836" y="2232"/>
                  <a:pt x="2747" y="2357"/>
                </a:cubicBezTo>
                <a:cubicBezTo>
                  <a:pt x="2622" y="1777"/>
                  <a:pt x="2595" y="1170"/>
                  <a:pt x="2685" y="572"/>
                </a:cubicBezTo>
                <a:lnTo>
                  <a:pt x="2685" y="572"/>
                </a:lnTo>
                <a:lnTo>
                  <a:pt x="2640" y="590"/>
                </a:lnTo>
                <a:cubicBezTo>
                  <a:pt x="2631" y="706"/>
                  <a:pt x="2613" y="813"/>
                  <a:pt x="2604" y="929"/>
                </a:cubicBezTo>
                <a:cubicBezTo>
                  <a:pt x="2569" y="1420"/>
                  <a:pt x="2604" y="1911"/>
                  <a:pt x="2720" y="2392"/>
                </a:cubicBezTo>
                <a:cubicBezTo>
                  <a:pt x="2720" y="2392"/>
                  <a:pt x="2720" y="2401"/>
                  <a:pt x="2720" y="2401"/>
                </a:cubicBezTo>
                <a:cubicBezTo>
                  <a:pt x="2595" y="2589"/>
                  <a:pt x="2462" y="2776"/>
                  <a:pt x="2328" y="2955"/>
                </a:cubicBezTo>
                <a:lnTo>
                  <a:pt x="2310" y="2937"/>
                </a:lnTo>
                <a:cubicBezTo>
                  <a:pt x="1917" y="2482"/>
                  <a:pt x="1846" y="1875"/>
                  <a:pt x="1837" y="1295"/>
                </a:cubicBezTo>
                <a:lnTo>
                  <a:pt x="1774" y="1375"/>
                </a:lnTo>
                <a:cubicBezTo>
                  <a:pt x="1783" y="1928"/>
                  <a:pt x="1926" y="2562"/>
                  <a:pt x="2292" y="3008"/>
                </a:cubicBezTo>
                <a:cubicBezTo>
                  <a:pt x="2256" y="3053"/>
                  <a:pt x="2221" y="3106"/>
                  <a:pt x="2176" y="3151"/>
                </a:cubicBezTo>
                <a:cubicBezTo>
                  <a:pt x="2033" y="3339"/>
                  <a:pt x="1881" y="3526"/>
                  <a:pt x="1721" y="3704"/>
                </a:cubicBezTo>
                <a:cubicBezTo>
                  <a:pt x="1507" y="3365"/>
                  <a:pt x="1346" y="2999"/>
                  <a:pt x="1230" y="2616"/>
                </a:cubicBezTo>
                <a:cubicBezTo>
                  <a:pt x="1221" y="2669"/>
                  <a:pt x="1221" y="2714"/>
                  <a:pt x="1212" y="2767"/>
                </a:cubicBezTo>
                <a:cubicBezTo>
                  <a:pt x="1275" y="2946"/>
                  <a:pt x="1346" y="3115"/>
                  <a:pt x="1426" y="3285"/>
                </a:cubicBezTo>
                <a:cubicBezTo>
                  <a:pt x="1507" y="3437"/>
                  <a:pt x="1596" y="3580"/>
                  <a:pt x="1694" y="3731"/>
                </a:cubicBezTo>
                <a:lnTo>
                  <a:pt x="1623" y="3812"/>
                </a:lnTo>
                <a:cubicBezTo>
                  <a:pt x="1569" y="3865"/>
                  <a:pt x="1507" y="3919"/>
                  <a:pt x="1453" y="3981"/>
                </a:cubicBezTo>
                <a:lnTo>
                  <a:pt x="1417" y="4017"/>
                </a:lnTo>
                <a:cubicBezTo>
                  <a:pt x="1364" y="4070"/>
                  <a:pt x="1310" y="4133"/>
                  <a:pt x="1257" y="4186"/>
                </a:cubicBezTo>
                <a:cubicBezTo>
                  <a:pt x="882" y="4543"/>
                  <a:pt x="480" y="4883"/>
                  <a:pt x="52" y="5186"/>
                </a:cubicBezTo>
                <a:cubicBezTo>
                  <a:pt x="0" y="5223"/>
                  <a:pt x="40" y="5296"/>
                  <a:pt x="90" y="5296"/>
                </a:cubicBezTo>
                <a:cubicBezTo>
                  <a:pt x="101" y="5296"/>
                  <a:pt x="112" y="5292"/>
                  <a:pt x="123" y="5284"/>
                </a:cubicBezTo>
                <a:cubicBezTo>
                  <a:pt x="498" y="5008"/>
                  <a:pt x="855" y="4704"/>
                  <a:pt x="1194" y="4383"/>
                </a:cubicBezTo>
                <a:cubicBezTo>
                  <a:pt x="1257" y="4311"/>
                  <a:pt x="1319" y="4249"/>
                  <a:pt x="1391" y="4177"/>
                </a:cubicBezTo>
                <a:lnTo>
                  <a:pt x="1399" y="4169"/>
                </a:lnTo>
                <a:cubicBezTo>
                  <a:pt x="1426" y="4133"/>
                  <a:pt x="1453" y="4106"/>
                  <a:pt x="1480" y="4079"/>
                </a:cubicBezTo>
                <a:cubicBezTo>
                  <a:pt x="1507" y="4053"/>
                  <a:pt x="1524" y="4035"/>
                  <a:pt x="1542" y="4017"/>
                </a:cubicBezTo>
                <a:cubicBezTo>
                  <a:pt x="1560" y="3999"/>
                  <a:pt x="1569" y="3981"/>
                  <a:pt x="1587" y="3972"/>
                </a:cubicBezTo>
                <a:cubicBezTo>
                  <a:pt x="1596" y="3954"/>
                  <a:pt x="1640" y="3901"/>
                  <a:pt x="1676" y="3865"/>
                </a:cubicBezTo>
                <a:lnTo>
                  <a:pt x="1872" y="3642"/>
                </a:lnTo>
                <a:cubicBezTo>
                  <a:pt x="2051" y="3767"/>
                  <a:pt x="2265" y="3865"/>
                  <a:pt x="2479" y="3910"/>
                </a:cubicBezTo>
                <a:lnTo>
                  <a:pt x="2595" y="3874"/>
                </a:lnTo>
                <a:cubicBezTo>
                  <a:pt x="2346" y="3829"/>
                  <a:pt x="2113" y="3731"/>
                  <a:pt x="1908" y="3588"/>
                </a:cubicBezTo>
                <a:cubicBezTo>
                  <a:pt x="1980" y="3508"/>
                  <a:pt x="2051" y="3419"/>
                  <a:pt x="2122" y="3330"/>
                </a:cubicBezTo>
                <a:cubicBezTo>
                  <a:pt x="2158" y="3276"/>
                  <a:pt x="2194" y="3231"/>
                  <a:pt x="2229" y="3187"/>
                </a:cubicBezTo>
                <a:cubicBezTo>
                  <a:pt x="2622" y="3356"/>
                  <a:pt x="3051" y="3437"/>
                  <a:pt x="3479" y="3437"/>
                </a:cubicBezTo>
                <a:cubicBezTo>
                  <a:pt x="3515" y="3419"/>
                  <a:pt x="3541" y="3392"/>
                  <a:pt x="3577" y="3374"/>
                </a:cubicBezTo>
                <a:lnTo>
                  <a:pt x="3417" y="3374"/>
                </a:lnTo>
                <a:cubicBezTo>
                  <a:pt x="3158" y="3374"/>
                  <a:pt x="2908" y="3356"/>
                  <a:pt x="2658" y="3312"/>
                </a:cubicBezTo>
                <a:cubicBezTo>
                  <a:pt x="2524" y="3276"/>
                  <a:pt x="2381" y="3240"/>
                  <a:pt x="2247" y="3187"/>
                </a:cubicBezTo>
                <a:cubicBezTo>
                  <a:pt x="2381" y="3017"/>
                  <a:pt x="2506" y="2839"/>
                  <a:pt x="2631" y="2651"/>
                </a:cubicBezTo>
                <a:cubicBezTo>
                  <a:pt x="3069" y="2786"/>
                  <a:pt x="3531" y="2857"/>
                  <a:pt x="3995" y="2857"/>
                </a:cubicBezTo>
                <a:cubicBezTo>
                  <a:pt x="4022" y="2857"/>
                  <a:pt x="4050" y="2857"/>
                  <a:pt x="4077" y="2857"/>
                </a:cubicBezTo>
                <a:lnTo>
                  <a:pt x="4113" y="2812"/>
                </a:lnTo>
                <a:lnTo>
                  <a:pt x="3872" y="2812"/>
                </a:lnTo>
                <a:cubicBezTo>
                  <a:pt x="3604" y="2803"/>
                  <a:pt x="3345" y="2776"/>
                  <a:pt x="3086" y="2723"/>
                </a:cubicBezTo>
                <a:cubicBezTo>
                  <a:pt x="2943" y="2687"/>
                  <a:pt x="2801" y="2651"/>
                  <a:pt x="2667" y="2607"/>
                </a:cubicBezTo>
                <a:cubicBezTo>
                  <a:pt x="2765" y="2473"/>
                  <a:pt x="2854" y="2330"/>
                  <a:pt x="2952" y="2187"/>
                </a:cubicBezTo>
                <a:cubicBezTo>
                  <a:pt x="2953" y="2186"/>
                  <a:pt x="2957" y="2186"/>
                  <a:pt x="2964" y="2186"/>
                </a:cubicBezTo>
                <a:cubicBezTo>
                  <a:pt x="3044" y="2186"/>
                  <a:pt x="3525" y="2261"/>
                  <a:pt x="4008" y="2261"/>
                </a:cubicBezTo>
                <a:cubicBezTo>
                  <a:pt x="4141" y="2261"/>
                  <a:pt x="4274" y="2255"/>
                  <a:pt x="4398" y="2241"/>
                </a:cubicBezTo>
                <a:cubicBezTo>
                  <a:pt x="4407" y="2223"/>
                  <a:pt x="4407" y="2205"/>
                  <a:pt x="4416" y="2187"/>
                </a:cubicBezTo>
                <a:lnTo>
                  <a:pt x="4416" y="2187"/>
                </a:lnTo>
                <a:cubicBezTo>
                  <a:pt x="4281" y="2198"/>
                  <a:pt x="4145" y="2203"/>
                  <a:pt x="4008" y="2203"/>
                </a:cubicBezTo>
                <a:cubicBezTo>
                  <a:pt x="3677" y="2203"/>
                  <a:pt x="3344" y="2173"/>
                  <a:pt x="3015" y="2116"/>
                </a:cubicBezTo>
                <a:lnTo>
                  <a:pt x="3006" y="2116"/>
                </a:lnTo>
                <a:cubicBezTo>
                  <a:pt x="3113" y="1982"/>
                  <a:pt x="3390" y="1634"/>
                  <a:pt x="3399" y="1625"/>
                </a:cubicBezTo>
                <a:lnTo>
                  <a:pt x="3488" y="1518"/>
                </a:lnTo>
                <a:cubicBezTo>
                  <a:pt x="3747" y="1509"/>
                  <a:pt x="4014" y="1473"/>
                  <a:pt x="4273" y="1429"/>
                </a:cubicBezTo>
                <a:cubicBezTo>
                  <a:pt x="4380" y="1411"/>
                  <a:pt x="4488" y="1393"/>
                  <a:pt x="4595" y="1366"/>
                </a:cubicBezTo>
                <a:cubicBezTo>
                  <a:pt x="4595" y="1339"/>
                  <a:pt x="4604" y="1321"/>
                  <a:pt x="4604" y="1295"/>
                </a:cubicBezTo>
                <a:lnTo>
                  <a:pt x="4604" y="1295"/>
                </a:lnTo>
                <a:cubicBezTo>
                  <a:pt x="4496" y="1321"/>
                  <a:pt x="4371" y="1348"/>
                  <a:pt x="4264" y="1366"/>
                </a:cubicBezTo>
                <a:cubicBezTo>
                  <a:pt x="4014" y="1411"/>
                  <a:pt x="3765" y="1446"/>
                  <a:pt x="3515" y="1473"/>
                </a:cubicBezTo>
                <a:cubicBezTo>
                  <a:pt x="3640" y="1348"/>
                  <a:pt x="3756" y="1214"/>
                  <a:pt x="3872" y="1081"/>
                </a:cubicBezTo>
                <a:lnTo>
                  <a:pt x="3988" y="947"/>
                </a:lnTo>
                <a:cubicBezTo>
                  <a:pt x="4113" y="911"/>
                  <a:pt x="4247" y="875"/>
                  <a:pt x="4371" y="848"/>
                </a:cubicBezTo>
                <a:cubicBezTo>
                  <a:pt x="4470" y="831"/>
                  <a:pt x="4559" y="813"/>
                  <a:pt x="4648" y="786"/>
                </a:cubicBezTo>
                <a:lnTo>
                  <a:pt x="4648" y="724"/>
                </a:lnTo>
                <a:cubicBezTo>
                  <a:pt x="4532" y="750"/>
                  <a:pt x="4434" y="768"/>
                  <a:pt x="4327" y="786"/>
                </a:cubicBezTo>
                <a:cubicBezTo>
                  <a:pt x="4229" y="804"/>
                  <a:pt x="4139" y="831"/>
                  <a:pt x="4050" y="866"/>
                </a:cubicBezTo>
                <a:cubicBezTo>
                  <a:pt x="4157" y="724"/>
                  <a:pt x="4264" y="590"/>
                  <a:pt x="4363" y="438"/>
                </a:cubicBezTo>
                <a:cubicBezTo>
                  <a:pt x="4461" y="295"/>
                  <a:pt x="4541" y="170"/>
                  <a:pt x="4621" y="36"/>
                </a:cubicBezTo>
                <a:lnTo>
                  <a:pt x="46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7" name="Google Shape;1247;p14"/>
          <p:cNvSpPr/>
          <p:nvPr/>
        </p:nvSpPr>
        <p:spPr>
          <a:xfrm rot="7975353">
            <a:off x="2191263" y="1541481"/>
            <a:ext cx="330000" cy="293873"/>
          </a:xfrm>
          <a:custGeom>
            <a:avLst/>
            <a:gdLst/>
            <a:ahLst/>
            <a:cxnLst/>
            <a:rect l="l" t="t" r="r" b="b"/>
            <a:pathLst>
              <a:path w="3188" h="2839" extrusionOk="0">
                <a:moveTo>
                  <a:pt x="3000" y="1955"/>
                </a:moveTo>
                <a:cubicBezTo>
                  <a:pt x="3035" y="1821"/>
                  <a:pt x="3062" y="1670"/>
                  <a:pt x="3089" y="1491"/>
                </a:cubicBezTo>
                <a:cubicBezTo>
                  <a:pt x="3178" y="1000"/>
                  <a:pt x="3187" y="500"/>
                  <a:pt x="3142" y="1"/>
                </a:cubicBezTo>
                <a:cubicBezTo>
                  <a:pt x="2955" y="134"/>
                  <a:pt x="1500" y="447"/>
                  <a:pt x="1134" y="616"/>
                </a:cubicBezTo>
                <a:cubicBezTo>
                  <a:pt x="804" y="768"/>
                  <a:pt x="331" y="1214"/>
                  <a:pt x="1" y="1884"/>
                </a:cubicBezTo>
                <a:cubicBezTo>
                  <a:pt x="90" y="2000"/>
                  <a:pt x="197" y="2107"/>
                  <a:pt x="313" y="2196"/>
                </a:cubicBezTo>
                <a:cubicBezTo>
                  <a:pt x="1125" y="2839"/>
                  <a:pt x="2312" y="2732"/>
                  <a:pt x="3000" y="195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8" name="Google Shape;1248;p14"/>
          <p:cNvSpPr/>
          <p:nvPr/>
        </p:nvSpPr>
        <p:spPr>
          <a:xfrm rot="7975353">
            <a:off x="2133522" y="1410449"/>
            <a:ext cx="365919" cy="440241"/>
          </a:xfrm>
          <a:custGeom>
            <a:avLst/>
            <a:gdLst/>
            <a:ahLst/>
            <a:cxnLst/>
            <a:rect l="l" t="t" r="r" b="b"/>
            <a:pathLst>
              <a:path w="3535" h="4253" extrusionOk="0">
                <a:moveTo>
                  <a:pt x="527" y="4205"/>
                </a:moveTo>
                <a:lnTo>
                  <a:pt x="527" y="4205"/>
                </a:lnTo>
                <a:cubicBezTo>
                  <a:pt x="465" y="4214"/>
                  <a:pt x="402" y="4231"/>
                  <a:pt x="340" y="4240"/>
                </a:cubicBezTo>
                <a:cubicBezTo>
                  <a:pt x="402" y="4231"/>
                  <a:pt x="465" y="4222"/>
                  <a:pt x="527" y="4205"/>
                </a:cubicBezTo>
                <a:close/>
                <a:moveTo>
                  <a:pt x="3481" y="1"/>
                </a:moveTo>
                <a:lnTo>
                  <a:pt x="3446" y="28"/>
                </a:lnTo>
                <a:cubicBezTo>
                  <a:pt x="3330" y="81"/>
                  <a:pt x="3213" y="126"/>
                  <a:pt x="3089" y="153"/>
                </a:cubicBezTo>
                <a:cubicBezTo>
                  <a:pt x="2973" y="197"/>
                  <a:pt x="2848" y="233"/>
                  <a:pt x="2723" y="269"/>
                </a:cubicBezTo>
                <a:lnTo>
                  <a:pt x="1973" y="474"/>
                </a:lnTo>
                <a:cubicBezTo>
                  <a:pt x="1848" y="501"/>
                  <a:pt x="1723" y="536"/>
                  <a:pt x="1598" y="581"/>
                </a:cubicBezTo>
                <a:cubicBezTo>
                  <a:pt x="1473" y="626"/>
                  <a:pt x="1357" y="679"/>
                  <a:pt x="1250" y="760"/>
                </a:cubicBezTo>
                <a:cubicBezTo>
                  <a:pt x="1045" y="911"/>
                  <a:pt x="848" y="1099"/>
                  <a:pt x="697" y="1304"/>
                </a:cubicBezTo>
                <a:cubicBezTo>
                  <a:pt x="536" y="1509"/>
                  <a:pt x="402" y="1732"/>
                  <a:pt x="286" y="1964"/>
                </a:cubicBezTo>
                <a:cubicBezTo>
                  <a:pt x="170" y="2197"/>
                  <a:pt x="90" y="2446"/>
                  <a:pt x="54" y="2705"/>
                </a:cubicBezTo>
                <a:cubicBezTo>
                  <a:pt x="0" y="3223"/>
                  <a:pt x="36" y="3741"/>
                  <a:pt x="143" y="4249"/>
                </a:cubicBezTo>
                <a:cubicBezTo>
                  <a:pt x="45" y="3741"/>
                  <a:pt x="18" y="3214"/>
                  <a:pt x="81" y="2705"/>
                </a:cubicBezTo>
                <a:cubicBezTo>
                  <a:pt x="117" y="2446"/>
                  <a:pt x="197" y="2205"/>
                  <a:pt x="313" y="1973"/>
                </a:cubicBezTo>
                <a:cubicBezTo>
                  <a:pt x="429" y="1741"/>
                  <a:pt x="563" y="1527"/>
                  <a:pt x="723" y="1322"/>
                </a:cubicBezTo>
                <a:cubicBezTo>
                  <a:pt x="875" y="1117"/>
                  <a:pt x="1063" y="938"/>
                  <a:pt x="1268" y="786"/>
                </a:cubicBezTo>
                <a:cubicBezTo>
                  <a:pt x="1375" y="715"/>
                  <a:pt x="1491" y="661"/>
                  <a:pt x="1616" y="617"/>
                </a:cubicBezTo>
                <a:cubicBezTo>
                  <a:pt x="1732" y="581"/>
                  <a:pt x="1857" y="545"/>
                  <a:pt x="1982" y="510"/>
                </a:cubicBezTo>
                <a:lnTo>
                  <a:pt x="2732" y="304"/>
                </a:lnTo>
                <a:cubicBezTo>
                  <a:pt x="2856" y="278"/>
                  <a:pt x="2981" y="242"/>
                  <a:pt x="3106" y="206"/>
                </a:cubicBezTo>
                <a:cubicBezTo>
                  <a:pt x="3220" y="174"/>
                  <a:pt x="3333" y="134"/>
                  <a:pt x="3440" y="80"/>
                </a:cubicBezTo>
                <a:lnTo>
                  <a:pt x="3440" y="80"/>
                </a:lnTo>
                <a:cubicBezTo>
                  <a:pt x="3489" y="577"/>
                  <a:pt x="3470" y="1075"/>
                  <a:pt x="3383" y="1572"/>
                </a:cubicBezTo>
                <a:cubicBezTo>
                  <a:pt x="3347" y="1822"/>
                  <a:pt x="3285" y="2072"/>
                  <a:pt x="3205" y="2313"/>
                </a:cubicBezTo>
                <a:cubicBezTo>
                  <a:pt x="3115" y="2554"/>
                  <a:pt x="2999" y="2777"/>
                  <a:pt x="2839" y="2982"/>
                </a:cubicBezTo>
                <a:cubicBezTo>
                  <a:pt x="2767" y="3080"/>
                  <a:pt x="2687" y="3178"/>
                  <a:pt x="2598" y="3276"/>
                </a:cubicBezTo>
                <a:cubicBezTo>
                  <a:pt x="2499" y="3357"/>
                  <a:pt x="2401" y="3437"/>
                  <a:pt x="2294" y="3508"/>
                </a:cubicBezTo>
                <a:cubicBezTo>
                  <a:pt x="2080" y="3642"/>
                  <a:pt x="1857" y="3758"/>
                  <a:pt x="1616" y="3857"/>
                </a:cubicBezTo>
                <a:cubicBezTo>
                  <a:pt x="1384" y="3955"/>
                  <a:pt x="1143" y="4044"/>
                  <a:pt x="893" y="4115"/>
                </a:cubicBezTo>
                <a:cubicBezTo>
                  <a:pt x="777" y="4151"/>
                  <a:pt x="652" y="4178"/>
                  <a:pt x="527" y="4205"/>
                </a:cubicBezTo>
                <a:cubicBezTo>
                  <a:pt x="652" y="4178"/>
                  <a:pt x="777" y="4151"/>
                  <a:pt x="902" y="4124"/>
                </a:cubicBezTo>
                <a:cubicBezTo>
                  <a:pt x="1143" y="4053"/>
                  <a:pt x="1393" y="3973"/>
                  <a:pt x="1625" y="3874"/>
                </a:cubicBezTo>
                <a:cubicBezTo>
                  <a:pt x="1866" y="3776"/>
                  <a:pt x="2098" y="3660"/>
                  <a:pt x="2312" y="3526"/>
                </a:cubicBezTo>
                <a:cubicBezTo>
                  <a:pt x="2419" y="3455"/>
                  <a:pt x="2526" y="3375"/>
                  <a:pt x="2616" y="3285"/>
                </a:cubicBezTo>
                <a:cubicBezTo>
                  <a:pt x="2705" y="3196"/>
                  <a:pt x="2794" y="3098"/>
                  <a:pt x="2865" y="2991"/>
                </a:cubicBezTo>
                <a:cubicBezTo>
                  <a:pt x="3026" y="2794"/>
                  <a:pt x="3151" y="2571"/>
                  <a:pt x="3240" y="2321"/>
                </a:cubicBezTo>
                <a:cubicBezTo>
                  <a:pt x="3321" y="2080"/>
                  <a:pt x="3383" y="1831"/>
                  <a:pt x="3428" y="1581"/>
                </a:cubicBezTo>
                <a:cubicBezTo>
                  <a:pt x="3517" y="1072"/>
                  <a:pt x="3535" y="554"/>
                  <a:pt x="3481" y="46"/>
                </a:cubicBezTo>
                <a:lnTo>
                  <a:pt x="3481" y="1"/>
                </a:lnTo>
                <a:close/>
                <a:moveTo>
                  <a:pt x="340" y="4240"/>
                </a:moveTo>
                <a:cubicBezTo>
                  <a:pt x="277" y="4249"/>
                  <a:pt x="206" y="4249"/>
                  <a:pt x="143" y="4249"/>
                </a:cubicBezTo>
                <a:cubicBezTo>
                  <a:pt x="162" y="4252"/>
                  <a:pt x="181" y="4253"/>
                  <a:pt x="200" y="4253"/>
                </a:cubicBezTo>
                <a:cubicBezTo>
                  <a:pt x="247" y="4253"/>
                  <a:pt x="295" y="4247"/>
                  <a:pt x="340" y="424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9" name="Google Shape;1249;p14"/>
          <p:cNvSpPr/>
          <p:nvPr/>
        </p:nvSpPr>
        <p:spPr>
          <a:xfrm rot="10800000">
            <a:off x="1735089" y="793554"/>
            <a:ext cx="259404" cy="451836"/>
          </a:xfrm>
          <a:custGeom>
            <a:avLst/>
            <a:gdLst/>
            <a:ahLst/>
            <a:cxnLst/>
            <a:rect l="l" t="t" r="r" b="b"/>
            <a:pathLst>
              <a:path w="2506" h="4365" extrusionOk="0">
                <a:moveTo>
                  <a:pt x="1876" y="0"/>
                </a:moveTo>
                <a:cubicBezTo>
                  <a:pt x="1863" y="0"/>
                  <a:pt x="1852" y="7"/>
                  <a:pt x="1852" y="24"/>
                </a:cubicBezTo>
                <a:cubicBezTo>
                  <a:pt x="1825" y="622"/>
                  <a:pt x="1745" y="1211"/>
                  <a:pt x="1611" y="1791"/>
                </a:cubicBezTo>
                <a:cubicBezTo>
                  <a:pt x="1495" y="1505"/>
                  <a:pt x="1379" y="1220"/>
                  <a:pt x="1254" y="934"/>
                </a:cubicBezTo>
                <a:cubicBezTo>
                  <a:pt x="1191" y="791"/>
                  <a:pt x="1120" y="640"/>
                  <a:pt x="1049" y="497"/>
                </a:cubicBezTo>
                <a:cubicBezTo>
                  <a:pt x="968" y="354"/>
                  <a:pt x="879" y="220"/>
                  <a:pt x="790" y="86"/>
                </a:cubicBezTo>
                <a:cubicBezTo>
                  <a:pt x="782" y="74"/>
                  <a:pt x="773" y="69"/>
                  <a:pt x="763" y="69"/>
                </a:cubicBezTo>
                <a:cubicBezTo>
                  <a:pt x="736" y="69"/>
                  <a:pt x="708" y="105"/>
                  <a:pt x="727" y="131"/>
                </a:cubicBezTo>
                <a:cubicBezTo>
                  <a:pt x="879" y="381"/>
                  <a:pt x="1004" y="640"/>
                  <a:pt x="1102" y="907"/>
                </a:cubicBezTo>
                <a:cubicBezTo>
                  <a:pt x="1218" y="1175"/>
                  <a:pt x="1334" y="1443"/>
                  <a:pt x="1441" y="1720"/>
                </a:cubicBezTo>
                <a:cubicBezTo>
                  <a:pt x="1459" y="1773"/>
                  <a:pt x="1477" y="1818"/>
                  <a:pt x="1495" y="1871"/>
                </a:cubicBezTo>
                <a:cubicBezTo>
                  <a:pt x="1379" y="1827"/>
                  <a:pt x="1263" y="1773"/>
                  <a:pt x="1147" y="1711"/>
                </a:cubicBezTo>
                <a:cubicBezTo>
                  <a:pt x="1004" y="1648"/>
                  <a:pt x="870" y="1568"/>
                  <a:pt x="736" y="1487"/>
                </a:cubicBezTo>
                <a:cubicBezTo>
                  <a:pt x="620" y="1425"/>
                  <a:pt x="504" y="1354"/>
                  <a:pt x="388" y="1273"/>
                </a:cubicBezTo>
                <a:cubicBezTo>
                  <a:pt x="281" y="1193"/>
                  <a:pt x="183" y="1104"/>
                  <a:pt x="102" y="1006"/>
                </a:cubicBezTo>
                <a:cubicBezTo>
                  <a:pt x="92" y="993"/>
                  <a:pt x="79" y="987"/>
                  <a:pt x="66" y="987"/>
                </a:cubicBezTo>
                <a:cubicBezTo>
                  <a:pt x="33" y="987"/>
                  <a:pt x="1" y="1021"/>
                  <a:pt x="13" y="1059"/>
                </a:cubicBezTo>
                <a:cubicBezTo>
                  <a:pt x="129" y="1318"/>
                  <a:pt x="433" y="1461"/>
                  <a:pt x="665" y="1595"/>
                </a:cubicBezTo>
                <a:cubicBezTo>
                  <a:pt x="808" y="1675"/>
                  <a:pt x="950" y="1755"/>
                  <a:pt x="1093" y="1818"/>
                </a:cubicBezTo>
                <a:cubicBezTo>
                  <a:pt x="1161" y="1852"/>
                  <a:pt x="1430" y="2006"/>
                  <a:pt x="1534" y="2006"/>
                </a:cubicBezTo>
                <a:cubicBezTo>
                  <a:pt x="1539" y="2006"/>
                  <a:pt x="1544" y="2006"/>
                  <a:pt x="1548" y="2005"/>
                </a:cubicBezTo>
                <a:cubicBezTo>
                  <a:pt x="1727" y="2460"/>
                  <a:pt x="1896" y="2915"/>
                  <a:pt x="2057" y="3380"/>
                </a:cubicBezTo>
                <a:cubicBezTo>
                  <a:pt x="2164" y="3692"/>
                  <a:pt x="2253" y="4013"/>
                  <a:pt x="2361" y="4326"/>
                </a:cubicBezTo>
                <a:cubicBezTo>
                  <a:pt x="2374" y="4353"/>
                  <a:pt x="2400" y="4365"/>
                  <a:pt x="2425" y="4365"/>
                </a:cubicBezTo>
                <a:cubicBezTo>
                  <a:pt x="2465" y="4365"/>
                  <a:pt x="2505" y="4334"/>
                  <a:pt x="2494" y="4290"/>
                </a:cubicBezTo>
                <a:cubicBezTo>
                  <a:pt x="2414" y="3995"/>
                  <a:pt x="2316" y="3710"/>
                  <a:pt x="2218" y="3424"/>
                </a:cubicBezTo>
                <a:cubicBezTo>
                  <a:pt x="2120" y="3148"/>
                  <a:pt x="2021" y="2871"/>
                  <a:pt x="1923" y="2594"/>
                </a:cubicBezTo>
                <a:cubicBezTo>
                  <a:pt x="1843" y="2380"/>
                  <a:pt x="1754" y="2166"/>
                  <a:pt x="1673" y="1952"/>
                </a:cubicBezTo>
                <a:cubicBezTo>
                  <a:pt x="1825" y="1791"/>
                  <a:pt x="1932" y="550"/>
                  <a:pt x="1905" y="24"/>
                </a:cubicBezTo>
                <a:cubicBezTo>
                  <a:pt x="1905" y="9"/>
                  <a:pt x="1890" y="0"/>
                  <a:pt x="1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0" name="Google Shape;1250;p14"/>
          <p:cNvSpPr/>
          <p:nvPr/>
        </p:nvSpPr>
        <p:spPr>
          <a:xfrm rot="10800000">
            <a:off x="1964474" y="1105232"/>
            <a:ext cx="102581" cy="100408"/>
          </a:xfrm>
          <a:custGeom>
            <a:avLst/>
            <a:gdLst/>
            <a:ahLst/>
            <a:cxnLst/>
            <a:rect l="l" t="t" r="r" b="b"/>
            <a:pathLst>
              <a:path w="991" h="970" extrusionOk="0">
                <a:moveTo>
                  <a:pt x="512" y="0"/>
                </a:moveTo>
                <a:cubicBezTo>
                  <a:pt x="490" y="0"/>
                  <a:pt x="468" y="2"/>
                  <a:pt x="446" y="6"/>
                </a:cubicBezTo>
                <a:cubicBezTo>
                  <a:pt x="384" y="15"/>
                  <a:pt x="322" y="41"/>
                  <a:pt x="268" y="77"/>
                </a:cubicBezTo>
                <a:cubicBezTo>
                  <a:pt x="232" y="86"/>
                  <a:pt x="206" y="104"/>
                  <a:pt x="179" y="131"/>
                </a:cubicBezTo>
                <a:cubicBezTo>
                  <a:pt x="161" y="140"/>
                  <a:pt x="152" y="148"/>
                  <a:pt x="143" y="157"/>
                </a:cubicBezTo>
                <a:cubicBezTo>
                  <a:pt x="116" y="184"/>
                  <a:pt x="98" y="211"/>
                  <a:pt x="72" y="238"/>
                </a:cubicBezTo>
                <a:cubicBezTo>
                  <a:pt x="36" y="291"/>
                  <a:pt x="9" y="363"/>
                  <a:pt x="0" y="425"/>
                </a:cubicBezTo>
                <a:cubicBezTo>
                  <a:pt x="0" y="497"/>
                  <a:pt x="9" y="568"/>
                  <a:pt x="45" y="639"/>
                </a:cubicBezTo>
                <a:cubicBezTo>
                  <a:pt x="63" y="675"/>
                  <a:pt x="81" y="702"/>
                  <a:pt x="98" y="738"/>
                </a:cubicBezTo>
                <a:cubicBezTo>
                  <a:pt x="116" y="755"/>
                  <a:pt x="125" y="773"/>
                  <a:pt x="143" y="791"/>
                </a:cubicBezTo>
                <a:cubicBezTo>
                  <a:pt x="197" y="862"/>
                  <a:pt x="277" y="907"/>
                  <a:pt x="366" y="934"/>
                </a:cubicBezTo>
                <a:lnTo>
                  <a:pt x="375" y="934"/>
                </a:lnTo>
                <a:cubicBezTo>
                  <a:pt x="420" y="952"/>
                  <a:pt x="473" y="970"/>
                  <a:pt x="527" y="970"/>
                </a:cubicBezTo>
                <a:cubicBezTo>
                  <a:pt x="598" y="970"/>
                  <a:pt x="670" y="952"/>
                  <a:pt x="732" y="925"/>
                </a:cubicBezTo>
                <a:cubicBezTo>
                  <a:pt x="795" y="889"/>
                  <a:pt x="848" y="845"/>
                  <a:pt x="893" y="791"/>
                </a:cubicBezTo>
                <a:cubicBezTo>
                  <a:pt x="928" y="746"/>
                  <a:pt x="955" y="693"/>
                  <a:pt x="973" y="639"/>
                </a:cubicBezTo>
                <a:cubicBezTo>
                  <a:pt x="982" y="604"/>
                  <a:pt x="991" y="568"/>
                  <a:pt x="991" y="532"/>
                </a:cubicBezTo>
                <a:cubicBezTo>
                  <a:pt x="991" y="479"/>
                  <a:pt x="982" y="425"/>
                  <a:pt x="964" y="372"/>
                </a:cubicBezTo>
                <a:cubicBezTo>
                  <a:pt x="955" y="345"/>
                  <a:pt x="937" y="327"/>
                  <a:pt x="928" y="309"/>
                </a:cubicBezTo>
                <a:cubicBezTo>
                  <a:pt x="928" y="291"/>
                  <a:pt x="920" y="273"/>
                  <a:pt x="911" y="265"/>
                </a:cubicBezTo>
                <a:cubicBezTo>
                  <a:pt x="875" y="184"/>
                  <a:pt x="821" y="122"/>
                  <a:pt x="750" y="77"/>
                </a:cubicBezTo>
                <a:cubicBezTo>
                  <a:pt x="679" y="27"/>
                  <a:pt x="597" y="0"/>
                  <a:pt x="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1" name="Google Shape;1251;p14"/>
          <p:cNvSpPr/>
          <p:nvPr/>
        </p:nvSpPr>
        <p:spPr>
          <a:xfrm rot="10800000">
            <a:off x="1872037" y="1211128"/>
            <a:ext cx="106308" cy="105169"/>
          </a:xfrm>
          <a:custGeom>
            <a:avLst/>
            <a:gdLst/>
            <a:ahLst/>
            <a:cxnLst/>
            <a:rect l="l" t="t" r="r" b="b"/>
            <a:pathLst>
              <a:path w="1027" h="1016" extrusionOk="0">
                <a:moveTo>
                  <a:pt x="507" y="0"/>
                </a:moveTo>
                <a:cubicBezTo>
                  <a:pt x="466" y="0"/>
                  <a:pt x="424" y="5"/>
                  <a:pt x="384" y="13"/>
                </a:cubicBezTo>
                <a:cubicBezTo>
                  <a:pt x="259" y="48"/>
                  <a:pt x="143" y="129"/>
                  <a:pt x="71" y="236"/>
                </a:cubicBezTo>
                <a:cubicBezTo>
                  <a:pt x="36" y="298"/>
                  <a:pt x="18" y="361"/>
                  <a:pt x="9" y="423"/>
                </a:cubicBezTo>
                <a:cubicBezTo>
                  <a:pt x="9" y="441"/>
                  <a:pt x="9" y="459"/>
                  <a:pt x="9" y="477"/>
                </a:cubicBezTo>
                <a:cubicBezTo>
                  <a:pt x="0" y="512"/>
                  <a:pt x="9" y="548"/>
                  <a:pt x="9" y="584"/>
                </a:cubicBezTo>
                <a:cubicBezTo>
                  <a:pt x="18" y="611"/>
                  <a:pt x="18" y="628"/>
                  <a:pt x="18" y="646"/>
                </a:cubicBezTo>
                <a:cubicBezTo>
                  <a:pt x="27" y="691"/>
                  <a:pt x="45" y="727"/>
                  <a:pt x="63" y="771"/>
                </a:cubicBezTo>
                <a:cubicBezTo>
                  <a:pt x="98" y="825"/>
                  <a:pt x="134" y="869"/>
                  <a:pt x="179" y="914"/>
                </a:cubicBezTo>
                <a:cubicBezTo>
                  <a:pt x="241" y="968"/>
                  <a:pt x="321" y="994"/>
                  <a:pt x="411" y="1012"/>
                </a:cubicBezTo>
                <a:cubicBezTo>
                  <a:pt x="431" y="1014"/>
                  <a:pt x="451" y="1016"/>
                  <a:pt x="472" y="1016"/>
                </a:cubicBezTo>
                <a:cubicBezTo>
                  <a:pt x="535" y="1016"/>
                  <a:pt x="600" y="1006"/>
                  <a:pt x="660" y="985"/>
                </a:cubicBezTo>
                <a:cubicBezTo>
                  <a:pt x="803" y="923"/>
                  <a:pt x="919" y="807"/>
                  <a:pt x="973" y="655"/>
                </a:cubicBezTo>
                <a:cubicBezTo>
                  <a:pt x="1026" y="495"/>
                  <a:pt x="1000" y="307"/>
                  <a:pt x="901" y="173"/>
                </a:cubicBezTo>
                <a:cubicBezTo>
                  <a:pt x="857" y="120"/>
                  <a:pt x="794" y="84"/>
                  <a:pt x="741" y="57"/>
                </a:cubicBezTo>
                <a:cubicBezTo>
                  <a:pt x="714" y="39"/>
                  <a:pt x="687" y="30"/>
                  <a:pt x="652" y="22"/>
                </a:cubicBezTo>
                <a:cubicBezTo>
                  <a:pt x="607" y="7"/>
                  <a:pt x="558" y="0"/>
                  <a:pt x="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2" name="Google Shape;1252;p14"/>
          <p:cNvSpPr/>
          <p:nvPr/>
        </p:nvSpPr>
        <p:spPr>
          <a:xfrm rot="10800000">
            <a:off x="1732501" y="1211748"/>
            <a:ext cx="110967" cy="111277"/>
          </a:xfrm>
          <a:custGeom>
            <a:avLst/>
            <a:gdLst/>
            <a:ahLst/>
            <a:cxnLst/>
            <a:rect l="l" t="t" r="r" b="b"/>
            <a:pathLst>
              <a:path w="1072" h="1075" extrusionOk="0">
                <a:moveTo>
                  <a:pt x="533" y="0"/>
                </a:moveTo>
                <a:cubicBezTo>
                  <a:pt x="492" y="0"/>
                  <a:pt x="451" y="5"/>
                  <a:pt x="411" y="15"/>
                </a:cubicBezTo>
                <a:cubicBezTo>
                  <a:pt x="330" y="33"/>
                  <a:pt x="259" y="78"/>
                  <a:pt x="196" y="131"/>
                </a:cubicBezTo>
                <a:cubicBezTo>
                  <a:pt x="125" y="185"/>
                  <a:pt x="80" y="256"/>
                  <a:pt x="45" y="345"/>
                </a:cubicBezTo>
                <a:cubicBezTo>
                  <a:pt x="18" y="408"/>
                  <a:pt x="0" y="479"/>
                  <a:pt x="0" y="551"/>
                </a:cubicBezTo>
                <a:cubicBezTo>
                  <a:pt x="0" y="595"/>
                  <a:pt x="9" y="631"/>
                  <a:pt x="18" y="676"/>
                </a:cubicBezTo>
                <a:cubicBezTo>
                  <a:pt x="18" y="693"/>
                  <a:pt x="27" y="720"/>
                  <a:pt x="45" y="738"/>
                </a:cubicBezTo>
                <a:cubicBezTo>
                  <a:pt x="63" y="801"/>
                  <a:pt x="89" y="854"/>
                  <a:pt x="125" y="908"/>
                </a:cubicBezTo>
                <a:cubicBezTo>
                  <a:pt x="170" y="961"/>
                  <a:pt x="232" y="1006"/>
                  <a:pt x="295" y="1042"/>
                </a:cubicBezTo>
                <a:cubicBezTo>
                  <a:pt x="357" y="1064"/>
                  <a:pt x="422" y="1075"/>
                  <a:pt x="485" y="1075"/>
                </a:cubicBezTo>
                <a:cubicBezTo>
                  <a:pt x="549" y="1075"/>
                  <a:pt x="611" y="1064"/>
                  <a:pt x="669" y="1042"/>
                </a:cubicBezTo>
                <a:cubicBezTo>
                  <a:pt x="777" y="997"/>
                  <a:pt x="875" y="925"/>
                  <a:pt x="946" y="836"/>
                </a:cubicBezTo>
                <a:cubicBezTo>
                  <a:pt x="1026" y="729"/>
                  <a:pt x="1071" y="586"/>
                  <a:pt x="1053" y="452"/>
                </a:cubicBezTo>
                <a:cubicBezTo>
                  <a:pt x="1044" y="319"/>
                  <a:pt x="973" y="203"/>
                  <a:pt x="866" y="131"/>
                </a:cubicBezTo>
                <a:lnTo>
                  <a:pt x="848" y="122"/>
                </a:lnTo>
                <a:lnTo>
                  <a:pt x="830" y="104"/>
                </a:lnTo>
                <a:cubicBezTo>
                  <a:pt x="747" y="34"/>
                  <a:pt x="640" y="0"/>
                  <a:pt x="5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3" name="Google Shape;1253;p14"/>
          <p:cNvSpPr/>
          <p:nvPr/>
        </p:nvSpPr>
        <p:spPr>
          <a:xfrm rot="10800000">
            <a:off x="1773181" y="1274685"/>
            <a:ext cx="38921" cy="33124"/>
          </a:xfrm>
          <a:custGeom>
            <a:avLst/>
            <a:gdLst/>
            <a:ahLst/>
            <a:cxnLst/>
            <a:rect l="l" t="t" r="r" b="b"/>
            <a:pathLst>
              <a:path w="376" h="320" extrusionOk="0">
                <a:moveTo>
                  <a:pt x="200" y="0"/>
                </a:moveTo>
                <a:cubicBezTo>
                  <a:pt x="148" y="0"/>
                  <a:pt x="103" y="26"/>
                  <a:pt x="72" y="64"/>
                </a:cubicBezTo>
                <a:cubicBezTo>
                  <a:pt x="54" y="73"/>
                  <a:pt x="45" y="91"/>
                  <a:pt x="45" y="100"/>
                </a:cubicBezTo>
                <a:lnTo>
                  <a:pt x="27" y="127"/>
                </a:lnTo>
                <a:cubicBezTo>
                  <a:pt x="1" y="189"/>
                  <a:pt x="18" y="261"/>
                  <a:pt x="72" y="297"/>
                </a:cubicBezTo>
                <a:cubicBezTo>
                  <a:pt x="95" y="314"/>
                  <a:pt x="121" y="320"/>
                  <a:pt x="148" y="320"/>
                </a:cubicBezTo>
                <a:cubicBezTo>
                  <a:pt x="164" y="320"/>
                  <a:pt x="181" y="318"/>
                  <a:pt x="197" y="314"/>
                </a:cubicBezTo>
                <a:lnTo>
                  <a:pt x="250" y="314"/>
                </a:lnTo>
                <a:lnTo>
                  <a:pt x="277" y="305"/>
                </a:lnTo>
                <a:cubicBezTo>
                  <a:pt x="304" y="297"/>
                  <a:pt x="331" y="279"/>
                  <a:pt x="349" y="252"/>
                </a:cubicBezTo>
                <a:cubicBezTo>
                  <a:pt x="366" y="234"/>
                  <a:pt x="375" y="207"/>
                  <a:pt x="375" y="172"/>
                </a:cubicBezTo>
                <a:cubicBezTo>
                  <a:pt x="375" y="127"/>
                  <a:pt x="358" y="82"/>
                  <a:pt x="322" y="47"/>
                </a:cubicBezTo>
                <a:lnTo>
                  <a:pt x="313" y="38"/>
                </a:lnTo>
                <a:lnTo>
                  <a:pt x="304" y="29"/>
                </a:lnTo>
                <a:cubicBezTo>
                  <a:pt x="277" y="11"/>
                  <a:pt x="250" y="2"/>
                  <a:pt x="224" y="2"/>
                </a:cubicBezTo>
                <a:cubicBezTo>
                  <a:pt x="216" y="1"/>
                  <a:pt x="208" y="0"/>
                  <a:pt x="200" y="0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4" name="Google Shape;1254;p14"/>
          <p:cNvSpPr/>
          <p:nvPr/>
        </p:nvSpPr>
        <p:spPr>
          <a:xfrm rot="10800000">
            <a:off x="1902573" y="1268785"/>
            <a:ext cx="41612" cy="33745"/>
          </a:xfrm>
          <a:custGeom>
            <a:avLst/>
            <a:gdLst/>
            <a:ahLst/>
            <a:cxnLst/>
            <a:rect l="l" t="t" r="r" b="b"/>
            <a:pathLst>
              <a:path w="402" h="326" extrusionOk="0">
                <a:moveTo>
                  <a:pt x="240" y="1"/>
                </a:moveTo>
                <a:cubicBezTo>
                  <a:pt x="231" y="1"/>
                  <a:pt x="222" y="2"/>
                  <a:pt x="214" y="5"/>
                </a:cubicBezTo>
                <a:lnTo>
                  <a:pt x="152" y="5"/>
                </a:lnTo>
                <a:cubicBezTo>
                  <a:pt x="134" y="5"/>
                  <a:pt x="116" y="5"/>
                  <a:pt x="98" y="22"/>
                </a:cubicBezTo>
                <a:cubicBezTo>
                  <a:pt x="81" y="31"/>
                  <a:pt x="63" y="49"/>
                  <a:pt x="45" y="67"/>
                </a:cubicBezTo>
                <a:cubicBezTo>
                  <a:pt x="36" y="67"/>
                  <a:pt x="36" y="76"/>
                  <a:pt x="36" y="76"/>
                </a:cubicBezTo>
                <a:cubicBezTo>
                  <a:pt x="27" y="94"/>
                  <a:pt x="18" y="103"/>
                  <a:pt x="18" y="112"/>
                </a:cubicBezTo>
                <a:cubicBezTo>
                  <a:pt x="0" y="165"/>
                  <a:pt x="9" y="219"/>
                  <a:pt x="45" y="263"/>
                </a:cubicBezTo>
                <a:cubicBezTo>
                  <a:pt x="72" y="299"/>
                  <a:pt x="116" y="317"/>
                  <a:pt x="161" y="326"/>
                </a:cubicBezTo>
                <a:cubicBezTo>
                  <a:pt x="206" y="326"/>
                  <a:pt x="241" y="317"/>
                  <a:pt x="286" y="299"/>
                </a:cubicBezTo>
                <a:cubicBezTo>
                  <a:pt x="304" y="290"/>
                  <a:pt x="313" y="281"/>
                  <a:pt x="330" y="272"/>
                </a:cubicBezTo>
                <a:cubicBezTo>
                  <a:pt x="339" y="263"/>
                  <a:pt x="339" y="263"/>
                  <a:pt x="348" y="254"/>
                </a:cubicBezTo>
                <a:cubicBezTo>
                  <a:pt x="357" y="246"/>
                  <a:pt x="366" y="237"/>
                  <a:pt x="375" y="228"/>
                </a:cubicBezTo>
                <a:cubicBezTo>
                  <a:pt x="384" y="210"/>
                  <a:pt x="384" y="201"/>
                  <a:pt x="393" y="192"/>
                </a:cubicBezTo>
                <a:cubicBezTo>
                  <a:pt x="393" y="174"/>
                  <a:pt x="402" y="165"/>
                  <a:pt x="402" y="147"/>
                </a:cubicBezTo>
                <a:cubicBezTo>
                  <a:pt x="402" y="130"/>
                  <a:pt x="393" y="112"/>
                  <a:pt x="384" y="85"/>
                </a:cubicBezTo>
                <a:cubicBezTo>
                  <a:pt x="384" y="76"/>
                  <a:pt x="375" y="67"/>
                  <a:pt x="366" y="58"/>
                </a:cubicBezTo>
                <a:lnTo>
                  <a:pt x="348" y="40"/>
                </a:lnTo>
                <a:cubicBezTo>
                  <a:pt x="348" y="40"/>
                  <a:pt x="339" y="31"/>
                  <a:pt x="339" y="31"/>
                </a:cubicBezTo>
                <a:cubicBezTo>
                  <a:pt x="322" y="22"/>
                  <a:pt x="313" y="13"/>
                  <a:pt x="304" y="13"/>
                </a:cubicBezTo>
                <a:cubicBezTo>
                  <a:pt x="285" y="7"/>
                  <a:pt x="261" y="1"/>
                  <a:pt x="240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5" name="Google Shape;1255;p14"/>
          <p:cNvSpPr/>
          <p:nvPr/>
        </p:nvSpPr>
        <p:spPr>
          <a:xfrm rot="10800000">
            <a:off x="1996770" y="1160921"/>
            <a:ext cx="37989" cy="32192"/>
          </a:xfrm>
          <a:custGeom>
            <a:avLst/>
            <a:gdLst/>
            <a:ahLst/>
            <a:cxnLst/>
            <a:rect l="l" t="t" r="r" b="b"/>
            <a:pathLst>
              <a:path w="367" h="311" extrusionOk="0">
                <a:moveTo>
                  <a:pt x="161" y="1"/>
                </a:moveTo>
                <a:cubicBezTo>
                  <a:pt x="134" y="10"/>
                  <a:pt x="117" y="19"/>
                  <a:pt x="99" y="36"/>
                </a:cubicBezTo>
                <a:lnTo>
                  <a:pt x="90" y="36"/>
                </a:lnTo>
                <a:cubicBezTo>
                  <a:pt x="81" y="36"/>
                  <a:pt x="72" y="45"/>
                  <a:pt x="63" y="54"/>
                </a:cubicBezTo>
                <a:cubicBezTo>
                  <a:pt x="45" y="72"/>
                  <a:pt x="36" y="81"/>
                  <a:pt x="27" y="90"/>
                </a:cubicBezTo>
                <a:cubicBezTo>
                  <a:pt x="10" y="117"/>
                  <a:pt x="1" y="152"/>
                  <a:pt x="10" y="179"/>
                </a:cubicBezTo>
                <a:cubicBezTo>
                  <a:pt x="18" y="224"/>
                  <a:pt x="45" y="260"/>
                  <a:pt x="90" y="277"/>
                </a:cubicBezTo>
                <a:lnTo>
                  <a:pt x="99" y="286"/>
                </a:lnTo>
                <a:cubicBezTo>
                  <a:pt x="108" y="295"/>
                  <a:pt x="126" y="295"/>
                  <a:pt x="134" y="304"/>
                </a:cubicBezTo>
                <a:cubicBezTo>
                  <a:pt x="152" y="309"/>
                  <a:pt x="168" y="311"/>
                  <a:pt x="184" y="311"/>
                </a:cubicBezTo>
                <a:cubicBezTo>
                  <a:pt x="199" y="311"/>
                  <a:pt x="215" y="309"/>
                  <a:pt x="233" y="304"/>
                </a:cubicBezTo>
                <a:cubicBezTo>
                  <a:pt x="251" y="295"/>
                  <a:pt x="259" y="295"/>
                  <a:pt x="277" y="286"/>
                </a:cubicBezTo>
                <a:cubicBezTo>
                  <a:pt x="304" y="268"/>
                  <a:pt x="322" y="260"/>
                  <a:pt x="331" y="233"/>
                </a:cubicBezTo>
                <a:cubicBezTo>
                  <a:pt x="358" y="206"/>
                  <a:pt x="367" y="161"/>
                  <a:pt x="367" y="126"/>
                </a:cubicBezTo>
                <a:cubicBezTo>
                  <a:pt x="358" y="90"/>
                  <a:pt x="340" y="54"/>
                  <a:pt x="313" y="36"/>
                </a:cubicBezTo>
                <a:cubicBezTo>
                  <a:pt x="286" y="19"/>
                  <a:pt x="259" y="10"/>
                  <a:pt x="242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6" name="Google Shape;1256;p14"/>
          <p:cNvSpPr/>
          <p:nvPr/>
        </p:nvSpPr>
        <p:spPr>
          <a:xfrm rot="10800000">
            <a:off x="1961679" y="1105232"/>
            <a:ext cx="107240" cy="102064"/>
          </a:xfrm>
          <a:custGeom>
            <a:avLst/>
            <a:gdLst/>
            <a:ahLst/>
            <a:cxnLst/>
            <a:rect l="l" t="t" r="r" b="b"/>
            <a:pathLst>
              <a:path w="1036" h="986" extrusionOk="0">
                <a:moveTo>
                  <a:pt x="529" y="0"/>
                </a:moveTo>
                <a:cubicBezTo>
                  <a:pt x="440" y="0"/>
                  <a:pt x="350" y="28"/>
                  <a:pt x="277" y="84"/>
                </a:cubicBezTo>
                <a:cubicBezTo>
                  <a:pt x="232" y="102"/>
                  <a:pt x="188" y="129"/>
                  <a:pt x="152" y="164"/>
                </a:cubicBezTo>
                <a:cubicBezTo>
                  <a:pt x="116" y="191"/>
                  <a:pt x="90" y="236"/>
                  <a:pt x="63" y="281"/>
                </a:cubicBezTo>
                <a:cubicBezTo>
                  <a:pt x="18" y="361"/>
                  <a:pt x="0" y="468"/>
                  <a:pt x="18" y="566"/>
                </a:cubicBezTo>
                <a:cubicBezTo>
                  <a:pt x="27" y="611"/>
                  <a:pt x="45" y="655"/>
                  <a:pt x="72" y="700"/>
                </a:cubicBezTo>
                <a:cubicBezTo>
                  <a:pt x="99" y="736"/>
                  <a:pt x="125" y="780"/>
                  <a:pt x="161" y="816"/>
                </a:cubicBezTo>
                <a:cubicBezTo>
                  <a:pt x="224" y="887"/>
                  <a:pt x="304" y="941"/>
                  <a:pt x="402" y="959"/>
                </a:cubicBezTo>
                <a:cubicBezTo>
                  <a:pt x="447" y="977"/>
                  <a:pt x="500" y="986"/>
                  <a:pt x="545" y="986"/>
                </a:cubicBezTo>
                <a:cubicBezTo>
                  <a:pt x="500" y="986"/>
                  <a:pt x="456" y="968"/>
                  <a:pt x="411" y="950"/>
                </a:cubicBezTo>
                <a:cubicBezTo>
                  <a:pt x="313" y="932"/>
                  <a:pt x="232" y="878"/>
                  <a:pt x="170" y="807"/>
                </a:cubicBezTo>
                <a:cubicBezTo>
                  <a:pt x="143" y="771"/>
                  <a:pt x="116" y="727"/>
                  <a:pt x="99" y="682"/>
                </a:cubicBezTo>
                <a:cubicBezTo>
                  <a:pt x="72" y="646"/>
                  <a:pt x="54" y="602"/>
                  <a:pt x="45" y="557"/>
                </a:cubicBezTo>
                <a:cubicBezTo>
                  <a:pt x="36" y="468"/>
                  <a:pt x="54" y="370"/>
                  <a:pt x="99" y="289"/>
                </a:cubicBezTo>
                <a:cubicBezTo>
                  <a:pt x="125" y="254"/>
                  <a:pt x="152" y="218"/>
                  <a:pt x="188" y="191"/>
                </a:cubicBezTo>
                <a:cubicBezTo>
                  <a:pt x="224" y="156"/>
                  <a:pt x="259" y="138"/>
                  <a:pt x="304" y="120"/>
                </a:cubicBezTo>
                <a:cubicBezTo>
                  <a:pt x="372" y="69"/>
                  <a:pt x="452" y="46"/>
                  <a:pt x="533" y="46"/>
                </a:cubicBezTo>
                <a:cubicBezTo>
                  <a:pt x="578" y="46"/>
                  <a:pt x="625" y="53"/>
                  <a:pt x="670" y="66"/>
                </a:cubicBezTo>
                <a:cubicBezTo>
                  <a:pt x="732" y="93"/>
                  <a:pt x="786" y="120"/>
                  <a:pt x="830" y="173"/>
                </a:cubicBezTo>
                <a:cubicBezTo>
                  <a:pt x="884" y="218"/>
                  <a:pt x="911" y="272"/>
                  <a:pt x="938" y="334"/>
                </a:cubicBezTo>
                <a:cubicBezTo>
                  <a:pt x="973" y="397"/>
                  <a:pt x="1000" y="468"/>
                  <a:pt x="1000" y="548"/>
                </a:cubicBezTo>
                <a:cubicBezTo>
                  <a:pt x="1000" y="629"/>
                  <a:pt x="982" y="700"/>
                  <a:pt x="938" y="771"/>
                </a:cubicBezTo>
                <a:cubicBezTo>
                  <a:pt x="893" y="834"/>
                  <a:pt x="839" y="887"/>
                  <a:pt x="768" y="932"/>
                </a:cubicBezTo>
                <a:cubicBezTo>
                  <a:pt x="705" y="968"/>
                  <a:pt x="625" y="986"/>
                  <a:pt x="545" y="986"/>
                </a:cubicBezTo>
                <a:cubicBezTo>
                  <a:pt x="625" y="986"/>
                  <a:pt x="705" y="968"/>
                  <a:pt x="777" y="932"/>
                </a:cubicBezTo>
                <a:cubicBezTo>
                  <a:pt x="848" y="896"/>
                  <a:pt x="911" y="843"/>
                  <a:pt x="955" y="780"/>
                </a:cubicBezTo>
                <a:cubicBezTo>
                  <a:pt x="1000" y="718"/>
                  <a:pt x="1027" y="638"/>
                  <a:pt x="1027" y="557"/>
                </a:cubicBezTo>
                <a:cubicBezTo>
                  <a:pt x="1036" y="477"/>
                  <a:pt x="1009" y="397"/>
                  <a:pt x="973" y="325"/>
                </a:cubicBezTo>
                <a:cubicBezTo>
                  <a:pt x="955" y="254"/>
                  <a:pt x="920" y="191"/>
                  <a:pt x="866" y="138"/>
                </a:cubicBezTo>
                <a:cubicBezTo>
                  <a:pt x="813" y="93"/>
                  <a:pt x="759" y="48"/>
                  <a:pt x="688" y="31"/>
                </a:cubicBezTo>
                <a:cubicBezTo>
                  <a:pt x="637" y="11"/>
                  <a:pt x="583" y="0"/>
                  <a:pt x="5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7" name="Google Shape;1257;p14"/>
          <p:cNvSpPr/>
          <p:nvPr/>
        </p:nvSpPr>
        <p:spPr>
          <a:xfrm rot="10800000">
            <a:off x="1871104" y="1209161"/>
            <a:ext cx="107240" cy="108689"/>
          </a:xfrm>
          <a:custGeom>
            <a:avLst/>
            <a:gdLst/>
            <a:ahLst/>
            <a:cxnLst/>
            <a:rect l="l" t="t" r="r" b="b"/>
            <a:pathLst>
              <a:path w="1036" h="1050" extrusionOk="0">
                <a:moveTo>
                  <a:pt x="10" y="458"/>
                </a:moveTo>
                <a:lnTo>
                  <a:pt x="10" y="458"/>
                </a:lnTo>
                <a:cubicBezTo>
                  <a:pt x="9" y="469"/>
                  <a:pt x="9" y="480"/>
                  <a:pt x="9" y="492"/>
                </a:cubicBezTo>
                <a:cubicBezTo>
                  <a:pt x="9" y="480"/>
                  <a:pt x="9" y="469"/>
                  <a:pt x="10" y="458"/>
                </a:cubicBezTo>
                <a:close/>
                <a:moveTo>
                  <a:pt x="9" y="492"/>
                </a:moveTo>
                <a:cubicBezTo>
                  <a:pt x="0" y="527"/>
                  <a:pt x="9" y="563"/>
                  <a:pt x="9" y="599"/>
                </a:cubicBezTo>
                <a:cubicBezTo>
                  <a:pt x="14" y="647"/>
                  <a:pt x="26" y="694"/>
                  <a:pt x="44" y="737"/>
                </a:cubicBezTo>
                <a:lnTo>
                  <a:pt x="44" y="737"/>
                </a:lnTo>
                <a:cubicBezTo>
                  <a:pt x="29" y="696"/>
                  <a:pt x="20" y="653"/>
                  <a:pt x="18" y="608"/>
                </a:cubicBezTo>
                <a:cubicBezTo>
                  <a:pt x="9" y="572"/>
                  <a:pt x="0" y="528"/>
                  <a:pt x="9" y="492"/>
                </a:cubicBezTo>
                <a:close/>
                <a:moveTo>
                  <a:pt x="500" y="1"/>
                </a:moveTo>
                <a:cubicBezTo>
                  <a:pt x="411" y="1"/>
                  <a:pt x="330" y="28"/>
                  <a:pt x="250" y="72"/>
                </a:cubicBezTo>
                <a:cubicBezTo>
                  <a:pt x="117" y="156"/>
                  <a:pt x="22" y="301"/>
                  <a:pt x="10" y="458"/>
                </a:cubicBezTo>
                <a:lnTo>
                  <a:pt x="10" y="458"/>
                </a:lnTo>
                <a:cubicBezTo>
                  <a:pt x="16" y="382"/>
                  <a:pt x="41" y="313"/>
                  <a:pt x="80" y="251"/>
                </a:cubicBezTo>
                <a:cubicBezTo>
                  <a:pt x="125" y="179"/>
                  <a:pt x="187" y="117"/>
                  <a:pt x="259" y="81"/>
                </a:cubicBezTo>
                <a:cubicBezTo>
                  <a:pt x="321" y="50"/>
                  <a:pt x="396" y="26"/>
                  <a:pt x="468" y="26"/>
                </a:cubicBezTo>
                <a:cubicBezTo>
                  <a:pt x="479" y="26"/>
                  <a:pt x="489" y="26"/>
                  <a:pt x="500" y="28"/>
                </a:cubicBezTo>
                <a:cubicBezTo>
                  <a:pt x="580" y="28"/>
                  <a:pt x="660" y="45"/>
                  <a:pt x="732" y="81"/>
                </a:cubicBezTo>
                <a:cubicBezTo>
                  <a:pt x="884" y="153"/>
                  <a:pt x="982" y="313"/>
                  <a:pt x="982" y="474"/>
                </a:cubicBezTo>
                <a:cubicBezTo>
                  <a:pt x="982" y="643"/>
                  <a:pt x="901" y="804"/>
                  <a:pt x="777" y="911"/>
                </a:cubicBezTo>
                <a:cubicBezTo>
                  <a:pt x="687" y="983"/>
                  <a:pt x="578" y="1018"/>
                  <a:pt x="468" y="1018"/>
                </a:cubicBezTo>
                <a:cubicBezTo>
                  <a:pt x="413" y="1018"/>
                  <a:pt x="357" y="1009"/>
                  <a:pt x="303" y="992"/>
                </a:cubicBezTo>
                <a:cubicBezTo>
                  <a:pt x="187" y="946"/>
                  <a:pt x="93" y="853"/>
                  <a:pt x="44" y="737"/>
                </a:cubicBezTo>
                <a:lnTo>
                  <a:pt x="44" y="737"/>
                </a:lnTo>
                <a:cubicBezTo>
                  <a:pt x="88" y="858"/>
                  <a:pt x="183" y="956"/>
                  <a:pt x="303" y="1009"/>
                </a:cubicBezTo>
                <a:cubicBezTo>
                  <a:pt x="367" y="1036"/>
                  <a:pt x="434" y="1049"/>
                  <a:pt x="500" y="1049"/>
                </a:cubicBezTo>
                <a:cubicBezTo>
                  <a:pt x="609" y="1049"/>
                  <a:pt x="718" y="1014"/>
                  <a:pt x="812" y="947"/>
                </a:cubicBezTo>
                <a:cubicBezTo>
                  <a:pt x="955" y="831"/>
                  <a:pt x="1035" y="661"/>
                  <a:pt x="1035" y="483"/>
                </a:cubicBezTo>
                <a:cubicBezTo>
                  <a:pt x="1026" y="385"/>
                  <a:pt x="1000" y="295"/>
                  <a:pt x="955" y="224"/>
                </a:cubicBezTo>
                <a:cubicBezTo>
                  <a:pt x="910" y="144"/>
                  <a:pt x="839" y="81"/>
                  <a:pt x="750" y="54"/>
                </a:cubicBezTo>
                <a:cubicBezTo>
                  <a:pt x="669" y="19"/>
                  <a:pt x="580" y="1"/>
                  <a:pt x="5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8" name="Google Shape;1258;p14"/>
          <p:cNvSpPr/>
          <p:nvPr/>
        </p:nvSpPr>
        <p:spPr>
          <a:xfrm rot="10800000">
            <a:off x="1732501" y="1209989"/>
            <a:ext cx="113761" cy="114279"/>
          </a:xfrm>
          <a:custGeom>
            <a:avLst/>
            <a:gdLst/>
            <a:ahLst/>
            <a:cxnLst/>
            <a:rect l="l" t="t" r="r" b="b"/>
            <a:pathLst>
              <a:path w="1099" h="1104" extrusionOk="0">
                <a:moveTo>
                  <a:pt x="554" y="0"/>
                </a:moveTo>
                <a:cubicBezTo>
                  <a:pt x="438" y="9"/>
                  <a:pt x="322" y="45"/>
                  <a:pt x="223" y="116"/>
                </a:cubicBezTo>
                <a:cubicBezTo>
                  <a:pt x="134" y="188"/>
                  <a:pt x="63" y="295"/>
                  <a:pt x="27" y="402"/>
                </a:cubicBezTo>
                <a:cubicBezTo>
                  <a:pt x="9" y="464"/>
                  <a:pt x="0" y="527"/>
                  <a:pt x="0" y="580"/>
                </a:cubicBezTo>
                <a:cubicBezTo>
                  <a:pt x="0" y="616"/>
                  <a:pt x="9" y="643"/>
                  <a:pt x="9" y="670"/>
                </a:cubicBezTo>
                <a:cubicBezTo>
                  <a:pt x="18" y="705"/>
                  <a:pt x="27" y="732"/>
                  <a:pt x="45" y="759"/>
                </a:cubicBezTo>
                <a:cubicBezTo>
                  <a:pt x="63" y="839"/>
                  <a:pt x="107" y="920"/>
                  <a:pt x="161" y="982"/>
                </a:cubicBezTo>
                <a:cubicBezTo>
                  <a:pt x="223" y="1036"/>
                  <a:pt x="304" y="1080"/>
                  <a:pt x="384" y="1098"/>
                </a:cubicBezTo>
                <a:cubicBezTo>
                  <a:pt x="417" y="1101"/>
                  <a:pt x="448" y="1103"/>
                  <a:pt x="479" y="1103"/>
                </a:cubicBezTo>
                <a:cubicBezTo>
                  <a:pt x="532" y="1103"/>
                  <a:pt x="583" y="1097"/>
                  <a:pt x="634" y="1080"/>
                </a:cubicBezTo>
                <a:cubicBezTo>
                  <a:pt x="714" y="1062"/>
                  <a:pt x="795" y="1027"/>
                  <a:pt x="857" y="973"/>
                </a:cubicBezTo>
                <a:cubicBezTo>
                  <a:pt x="920" y="920"/>
                  <a:pt x="973" y="857"/>
                  <a:pt x="1018" y="786"/>
                </a:cubicBezTo>
                <a:cubicBezTo>
                  <a:pt x="1053" y="714"/>
                  <a:pt x="1080" y="634"/>
                  <a:pt x="1089" y="554"/>
                </a:cubicBezTo>
                <a:cubicBezTo>
                  <a:pt x="1098" y="393"/>
                  <a:pt x="1027" y="232"/>
                  <a:pt x="893" y="143"/>
                </a:cubicBezTo>
                <a:lnTo>
                  <a:pt x="893" y="143"/>
                </a:lnTo>
                <a:cubicBezTo>
                  <a:pt x="1018" y="232"/>
                  <a:pt x="1089" y="393"/>
                  <a:pt x="1071" y="554"/>
                </a:cubicBezTo>
                <a:cubicBezTo>
                  <a:pt x="1062" y="634"/>
                  <a:pt x="1036" y="714"/>
                  <a:pt x="991" y="777"/>
                </a:cubicBezTo>
                <a:cubicBezTo>
                  <a:pt x="946" y="839"/>
                  <a:pt x="893" y="902"/>
                  <a:pt x="830" y="946"/>
                </a:cubicBezTo>
                <a:cubicBezTo>
                  <a:pt x="768" y="991"/>
                  <a:pt x="696" y="1027"/>
                  <a:pt x="625" y="1045"/>
                </a:cubicBezTo>
                <a:cubicBezTo>
                  <a:pt x="585" y="1054"/>
                  <a:pt x="547" y="1058"/>
                  <a:pt x="510" y="1058"/>
                </a:cubicBezTo>
                <a:cubicBezTo>
                  <a:pt x="473" y="1058"/>
                  <a:pt x="438" y="1054"/>
                  <a:pt x="402" y="1045"/>
                </a:cubicBezTo>
                <a:cubicBezTo>
                  <a:pt x="322" y="1027"/>
                  <a:pt x="259" y="991"/>
                  <a:pt x="206" y="937"/>
                </a:cubicBezTo>
                <a:cubicBezTo>
                  <a:pt x="152" y="884"/>
                  <a:pt x="107" y="813"/>
                  <a:pt x="90" y="741"/>
                </a:cubicBezTo>
                <a:cubicBezTo>
                  <a:pt x="81" y="714"/>
                  <a:pt x="72" y="697"/>
                  <a:pt x="63" y="670"/>
                </a:cubicBezTo>
                <a:cubicBezTo>
                  <a:pt x="54" y="643"/>
                  <a:pt x="54" y="616"/>
                  <a:pt x="54" y="589"/>
                </a:cubicBezTo>
                <a:cubicBezTo>
                  <a:pt x="54" y="527"/>
                  <a:pt x="54" y="473"/>
                  <a:pt x="72" y="420"/>
                </a:cubicBezTo>
                <a:cubicBezTo>
                  <a:pt x="98" y="313"/>
                  <a:pt x="161" y="206"/>
                  <a:pt x="241" y="134"/>
                </a:cubicBezTo>
                <a:cubicBezTo>
                  <a:pt x="286" y="99"/>
                  <a:pt x="339" y="72"/>
                  <a:pt x="393" y="54"/>
                </a:cubicBezTo>
                <a:cubicBezTo>
                  <a:pt x="449" y="29"/>
                  <a:pt x="508" y="17"/>
                  <a:pt x="567" y="17"/>
                </a:cubicBezTo>
                <a:cubicBezTo>
                  <a:pt x="678" y="17"/>
                  <a:pt x="788" y="59"/>
                  <a:pt x="875" y="134"/>
                </a:cubicBezTo>
                <a:lnTo>
                  <a:pt x="893" y="143"/>
                </a:lnTo>
                <a:lnTo>
                  <a:pt x="893" y="143"/>
                </a:lnTo>
                <a:lnTo>
                  <a:pt x="866" y="125"/>
                </a:lnTo>
                <a:cubicBezTo>
                  <a:pt x="786" y="45"/>
                  <a:pt x="670" y="0"/>
                  <a:pt x="5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9" name="Google Shape;1259;p14"/>
          <p:cNvSpPr/>
          <p:nvPr/>
        </p:nvSpPr>
        <p:spPr>
          <a:xfrm rot="10800000">
            <a:off x="1785188" y="1262262"/>
            <a:ext cx="5693" cy="4761"/>
          </a:xfrm>
          <a:custGeom>
            <a:avLst/>
            <a:gdLst/>
            <a:ahLst/>
            <a:cxnLst/>
            <a:rect l="l" t="t" r="r" b="b"/>
            <a:pathLst>
              <a:path w="55" h="46" extrusionOk="0">
                <a:moveTo>
                  <a:pt x="10" y="1"/>
                </a:moveTo>
                <a:lnTo>
                  <a:pt x="10" y="1"/>
                </a:lnTo>
                <a:cubicBezTo>
                  <a:pt x="5" y="11"/>
                  <a:pt x="8" y="18"/>
                  <a:pt x="12" y="22"/>
                </a:cubicBezTo>
                <a:lnTo>
                  <a:pt x="12" y="22"/>
                </a:lnTo>
                <a:lnTo>
                  <a:pt x="19" y="10"/>
                </a:lnTo>
                <a:lnTo>
                  <a:pt x="19" y="27"/>
                </a:lnTo>
                <a:cubicBezTo>
                  <a:pt x="21" y="22"/>
                  <a:pt x="25" y="20"/>
                  <a:pt x="30" y="20"/>
                </a:cubicBezTo>
                <a:cubicBezTo>
                  <a:pt x="34" y="20"/>
                  <a:pt x="39" y="23"/>
                  <a:pt x="43" y="27"/>
                </a:cubicBezTo>
                <a:lnTo>
                  <a:pt x="43" y="27"/>
                </a:lnTo>
                <a:lnTo>
                  <a:pt x="45" y="19"/>
                </a:lnTo>
                <a:lnTo>
                  <a:pt x="54" y="19"/>
                </a:lnTo>
                <a:lnTo>
                  <a:pt x="10" y="1"/>
                </a:lnTo>
                <a:close/>
                <a:moveTo>
                  <a:pt x="12" y="22"/>
                </a:moveTo>
                <a:lnTo>
                  <a:pt x="10" y="27"/>
                </a:lnTo>
                <a:lnTo>
                  <a:pt x="1" y="27"/>
                </a:lnTo>
                <a:lnTo>
                  <a:pt x="19" y="35"/>
                </a:lnTo>
                <a:lnTo>
                  <a:pt x="19" y="35"/>
                </a:lnTo>
                <a:lnTo>
                  <a:pt x="19" y="27"/>
                </a:lnTo>
                <a:cubicBezTo>
                  <a:pt x="19" y="27"/>
                  <a:pt x="15" y="26"/>
                  <a:pt x="12" y="22"/>
                </a:cubicBezTo>
                <a:close/>
                <a:moveTo>
                  <a:pt x="19" y="35"/>
                </a:moveTo>
                <a:lnTo>
                  <a:pt x="19" y="45"/>
                </a:lnTo>
                <a:lnTo>
                  <a:pt x="37" y="45"/>
                </a:lnTo>
                <a:lnTo>
                  <a:pt x="38" y="42"/>
                </a:lnTo>
                <a:lnTo>
                  <a:pt x="38" y="42"/>
                </a:lnTo>
                <a:lnTo>
                  <a:pt x="19" y="35"/>
                </a:lnTo>
                <a:close/>
                <a:moveTo>
                  <a:pt x="43" y="27"/>
                </a:moveTo>
                <a:lnTo>
                  <a:pt x="38" y="42"/>
                </a:lnTo>
                <a:lnTo>
                  <a:pt x="38" y="42"/>
                </a:lnTo>
                <a:lnTo>
                  <a:pt x="45" y="45"/>
                </a:lnTo>
                <a:cubicBezTo>
                  <a:pt x="49" y="38"/>
                  <a:pt x="47" y="31"/>
                  <a:pt x="43" y="27"/>
                </a:cubicBezTo>
                <a:close/>
              </a:path>
            </a:pathLst>
          </a:custGeom>
          <a:solidFill>
            <a:srgbClr val="A018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0" name="Google Shape;1260;p14"/>
          <p:cNvSpPr/>
          <p:nvPr/>
        </p:nvSpPr>
        <p:spPr>
          <a:xfrm>
            <a:off x="2685056" y="994750"/>
            <a:ext cx="850983" cy="773348"/>
          </a:xfrm>
          <a:custGeom>
            <a:avLst/>
            <a:gdLst/>
            <a:ahLst/>
            <a:cxnLst/>
            <a:rect l="l" t="t" r="r" b="b"/>
            <a:pathLst>
              <a:path w="8221" h="7471" extrusionOk="0">
                <a:moveTo>
                  <a:pt x="6708" y="7366"/>
                </a:moveTo>
                <a:cubicBezTo>
                  <a:pt x="6710" y="7370"/>
                  <a:pt x="6712" y="7372"/>
                  <a:pt x="6712" y="7372"/>
                </a:cubicBezTo>
                <a:cubicBezTo>
                  <a:pt x="6712" y="7372"/>
                  <a:pt x="6712" y="7372"/>
                  <a:pt x="6712" y="7372"/>
                </a:cubicBezTo>
                <a:cubicBezTo>
                  <a:pt x="6711" y="7370"/>
                  <a:pt x="6709" y="7368"/>
                  <a:pt x="6708" y="7366"/>
                </a:cubicBezTo>
                <a:close/>
                <a:moveTo>
                  <a:pt x="4445" y="0"/>
                </a:moveTo>
                <a:cubicBezTo>
                  <a:pt x="4445" y="0"/>
                  <a:pt x="3933" y="556"/>
                  <a:pt x="3445" y="556"/>
                </a:cubicBezTo>
                <a:cubicBezTo>
                  <a:pt x="3305" y="556"/>
                  <a:pt x="3167" y="510"/>
                  <a:pt x="3044" y="393"/>
                </a:cubicBezTo>
                <a:lnTo>
                  <a:pt x="3044" y="393"/>
                </a:lnTo>
                <a:cubicBezTo>
                  <a:pt x="3044" y="393"/>
                  <a:pt x="3445" y="1455"/>
                  <a:pt x="3026" y="2329"/>
                </a:cubicBezTo>
                <a:cubicBezTo>
                  <a:pt x="3026" y="2329"/>
                  <a:pt x="2750" y="2394"/>
                  <a:pt x="2364" y="2394"/>
                </a:cubicBezTo>
                <a:cubicBezTo>
                  <a:pt x="1954" y="2394"/>
                  <a:pt x="1420" y="2321"/>
                  <a:pt x="964" y="2017"/>
                </a:cubicBezTo>
                <a:cubicBezTo>
                  <a:pt x="964" y="2017"/>
                  <a:pt x="929" y="2972"/>
                  <a:pt x="0" y="3088"/>
                </a:cubicBezTo>
                <a:cubicBezTo>
                  <a:pt x="0" y="3088"/>
                  <a:pt x="1134" y="3427"/>
                  <a:pt x="580" y="4150"/>
                </a:cubicBezTo>
                <a:cubicBezTo>
                  <a:pt x="580" y="4150"/>
                  <a:pt x="766" y="4102"/>
                  <a:pt x="1002" y="4102"/>
                </a:cubicBezTo>
                <a:cubicBezTo>
                  <a:pt x="1243" y="4102"/>
                  <a:pt x="1538" y="4152"/>
                  <a:pt x="1741" y="4355"/>
                </a:cubicBezTo>
                <a:cubicBezTo>
                  <a:pt x="2142" y="4757"/>
                  <a:pt x="1294" y="5623"/>
                  <a:pt x="1116" y="5766"/>
                </a:cubicBezTo>
                <a:cubicBezTo>
                  <a:pt x="1116" y="5766"/>
                  <a:pt x="2142" y="6024"/>
                  <a:pt x="2249" y="7470"/>
                </a:cubicBezTo>
                <a:cubicBezTo>
                  <a:pt x="2249" y="7470"/>
                  <a:pt x="2559" y="6642"/>
                  <a:pt x="3223" y="6642"/>
                </a:cubicBezTo>
                <a:cubicBezTo>
                  <a:pt x="3357" y="6642"/>
                  <a:pt x="3505" y="6675"/>
                  <a:pt x="3669" y="6756"/>
                </a:cubicBezTo>
                <a:cubicBezTo>
                  <a:pt x="3669" y="6756"/>
                  <a:pt x="3329" y="5980"/>
                  <a:pt x="3811" y="5560"/>
                </a:cubicBezTo>
                <a:cubicBezTo>
                  <a:pt x="3913" y="5473"/>
                  <a:pt x="4021" y="5432"/>
                  <a:pt x="4127" y="5432"/>
                </a:cubicBezTo>
                <a:cubicBezTo>
                  <a:pt x="4531" y="5432"/>
                  <a:pt x="4908" y="6034"/>
                  <a:pt x="4838" y="6988"/>
                </a:cubicBezTo>
                <a:cubicBezTo>
                  <a:pt x="4838" y="6988"/>
                  <a:pt x="5198" y="6741"/>
                  <a:pt x="5650" y="6741"/>
                </a:cubicBezTo>
                <a:cubicBezTo>
                  <a:pt x="5989" y="6741"/>
                  <a:pt x="6379" y="6880"/>
                  <a:pt x="6708" y="7366"/>
                </a:cubicBezTo>
                <a:lnTo>
                  <a:pt x="6708" y="7366"/>
                </a:lnTo>
                <a:cubicBezTo>
                  <a:pt x="6652" y="7274"/>
                  <a:pt x="6013" y="6067"/>
                  <a:pt x="7158" y="5409"/>
                </a:cubicBezTo>
                <a:cubicBezTo>
                  <a:pt x="7158" y="5409"/>
                  <a:pt x="5703" y="4900"/>
                  <a:pt x="5739" y="4222"/>
                </a:cubicBezTo>
                <a:cubicBezTo>
                  <a:pt x="5751" y="3995"/>
                  <a:pt x="5916" y="3920"/>
                  <a:pt x="6130" y="3920"/>
                </a:cubicBezTo>
                <a:cubicBezTo>
                  <a:pt x="6558" y="3920"/>
                  <a:pt x="7185" y="4222"/>
                  <a:pt x="7185" y="4222"/>
                </a:cubicBezTo>
                <a:cubicBezTo>
                  <a:pt x="7185" y="4222"/>
                  <a:pt x="6980" y="3267"/>
                  <a:pt x="8220" y="3017"/>
                </a:cubicBezTo>
                <a:cubicBezTo>
                  <a:pt x="8220" y="3017"/>
                  <a:pt x="6882" y="2428"/>
                  <a:pt x="6810" y="1508"/>
                </a:cubicBezTo>
                <a:cubicBezTo>
                  <a:pt x="6810" y="1508"/>
                  <a:pt x="6120" y="1859"/>
                  <a:pt x="5659" y="1859"/>
                </a:cubicBezTo>
                <a:cubicBezTo>
                  <a:pt x="5545" y="1859"/>
                  <a:pt x="5445" y="1838"/>
                  <a:pt x="5373" y="1785"/>
                </a:cubicBezTo>
                <a:cubicBezTo>
                  <a:pt x="5016" y="1517"/>
                  <a:pt x="5329" y="598"/>
                  <a:pt x="5329" y="598"/>
                </a:cubicBezTo>
                <a:lnTo>
                  <a:pt x="5329" y="598"/>
                </a:lnTo>
                <a:cubicBezTo>
                  <a:pt x="5329" y="598"/>
                  <a:pt x="5277" y="606"/>
                  <a:pt x="5199" y="606"/>
                </a:cubicBezTo>
                <a:cubicBezTo>
                  <a:pt x="4974" y="606"/>
                  <a:pt x="4525" y="537"/>
                  <a:pt x="44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1" name="Google Shape;1261;p14"/>
          <p:cNvSpPr/>
          <p:nvPr/>
        </p:nvSpPr>
        <p:spPr>
          <a:xfrm>
            <a:off x="3068470" y="1150848"/>
            <a:ext cx="467569" cy="607933"/>
          </a:xfrm>
          <a:custGeom>
            <a:avLst/>
            <a:gdLst/>
            <a:ahLst/>
            <a:cxnLst/>
            <a:rect l="l" t="t" r="r" b="b"/>
            <a:pathLst>
              <a:path w="4517" h="5873" extrusionOk="0">
                <a:moveTo>
                  <a:pt x="3106" y="0"/>
                </a:moveTo>
                <a:cubicBezTo>
                  <a:pt x="3106" y="0"/>
                  <a:pt x="2098" y="518"/>
                  <a:pt x="1705" y="304"/>
                </a:cubicBezTo>
                <a:cubicBezTo>
                  <a:pt x="803" y="786"/>
                  <a:pt x="197" y="1660"/>
                  <a:pt x="63" y="2669"/>
                </a:cubicBezTo>
                <a:cubicBezTo>
                  <a:pt x="0" y="3124"/>
                  <a:pt x="36" y="3579"/>
                  <a:pt x="170" y="4008"/>
                </a:cubicBezTo>
                <a:cubicBezTo>
                  <a:pt x="652" y="3695"/>
                  <a:pt x="1214" y="4338"/>
                  <a:pt x="1134" y="5480"/>
                </a:cubicBezTo>
                <a:lnTo>
                  <a:pt x="1134" y="5480"/>
                </a:lnTo>
                <a:cubicBezTo>
                  <a:pt x="1143" y="5480"/>
                  <a:pt x="2240" y="4740"/>
                  <a:pt x="3008" y="5873"/>
                </a:cubicBezTo>
                <a:cubicBezTo>
                  <a:pt x="3008" y="5873"/>
                  <a:pt x="2258" y="4597"/>
                  <a:pt x="3454" y="3901"/>
                </a:cubicBezTo>
                <a:cubicBezTo>
                  <a:pt x="3454" y="3901"/>
                  <a:pt x="1999" y="3392"/>
                  <a:pt x="2035" y="2714"/>
                </a:cubicBezTo>
                <a:cubicBezTo>
                  <a:pt x="2071" y="2035"/>
                  <a:pt x="3481" y="2714"/>
                  <a:pt x="3481" y="2714"/>
                </a:cubicBezTo>
                <a:cubicBezTo>
                  <a:pt x="3481" y="2714"/>
                  <a:pt x="3276" y="1759"/>
                  <a:pt x="4516" y="1509"/>
                </a:cubicBezTo>
                <a:cubicBezTo>
                  <a:pt x="4516" y="1518"/>
                  <a:pt x="3169" y="929"/>
                  <a:pt x="3106" y="0"/>
                </a:cubicBezTo>
                <a:close/>
              </a:path>
            </a:pathLst>
          </a:custGeom>
          <a:solidFill>
            <a:srgbClr val="FFFFFF">
              <a:alpha val="22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2" name="Google Shape;1262;p14"/>
          <p:cNvSpPr/>
          <p:nvPr/>
        </p:nvSpPr>
        <p:spPr>
          <a:xfrm>
            <a:off x="2673049" y="990091"/>
            <a:ext cx="865785" cy="785356"/>
          </a:xfrm>
          <a:custGeom>
            <a:avLst/>
            <a:gdLst/>
            <a:ahLst/>
            <a:cxnLst/>
            <a:rect l="l" t="t" r="r" b="b"/>
            <a:pathLst>
              <a:path w="8364" h="7587" extrusionOk="0">
                <a:moveTo>
                  <a:pt x="5993" y="4015"/>
                </a:moveTo>
                <a:cubicBezTo>
                  <a:pt x="5992" y="4016"/>
                  <a:pt x="5990" y="4016"/>
                  <a:pt x="5989" y="4017"/>
                </a:cubicBezTo>
                <a:cubicBezTo>
                  <a:pt x="5927" y="4043"/>
                  <a:pt x="5873" y="4106"/>
                  <a:pt x="5855" y="4177"/>
                </a:cubicBezTo>
                <a:cubicBezTo>
                  <a:pt x="5837" y="4258"/>
                  <a:pt x="5837" y="4329"/>
                  <a:pt x="5855" y="4400"/>
                </a:cubicBezTo>
                <a:cubicBezTo>
                  <a:pt x="5899" y="4549"/>
                  <a:pt x="5977" y="4673"/>
                  <a:pt x="6090" y="4770"/>
                </a:cubicBezTo>
                <a:lnTo>
                  <a:pt x="6090" y="4770"/>
                </a:lnTo>
                <a:cubicBezTo>
                  <a:pt x="5989" y="4673"/>
                  <a:pt x="5907" y="4545"/>
                  <a:pt x="5864" y="4409"/>
                </a:cubicBezTo>
                <a:cubicBezTo>
                  <a:pt x="5846" y="4338"/>
                  <a:pt x="5846" y="4258"/>
                  <a:pt x="5864" y="4186"/>
                </a:cubicBezTo>
                <a:cubicBezTo>
                  <a:pt x="5881" y="4119"/>
                  <a:pt x="5929" y="4053"/>
                  <a:pt x="5993" y="4015"/>
                </a:cubicBezTo>
                <a:close/>
                <a:moveTo>
                  <a:pt x="6090" y="4770"/>
                </a:moveTo>
                <a:lnTo>
                  <a:pt x="6090" y="4770"/>
                </a:lnTo>
                <a:cubicBezTo>
                  <a:pt x="6095" y="4775"/>
                  <a:pt x="6100" y="4780"/>
                  <a:pt x="6105" y="4784"/>
                </a:cubicBezTo>
                <a:cubicBezTo>
                  <a:pt x="6128" y="4807"/>
                  <a:pt x="6152" y="4830"/>
                  <a:pt x="6177" y="4851"/>
                </a:cubicBezTo>
                <a:lnTo>
                  <a:pt x="6177" y="4851"/>
                </a:lnTo>
                <a:cubicBezTo>
                  <a:pt x="6149" y="4827"/>
                  <a:pt x="6122" y="4802"/>
                  <a:pt x="6096" y="4775"/>
                </a:cubicBezTo>
                <a:cubicBezTo>
                  <a:pt x="6094" y="4774"/>
                  <a:pt x="6092" y="4772"/>
                  <a:pt x="6090" y="4770"/>
                </a:cubicBezTo>
                <a:close/>
                <a:moveTo>
                  <a:pt x="6177" y="4851"/>
                </a:moveTo>
                <a:cubicBezTo>
                  <a:pt x="6261" y="4926"/>
                  <a:pt x="6350" y="4991"/>
                  <a:pt x="6444" y="5052"/>
                </a:cubicBezTo>
                <a:cubicBezTo>
                  <a:pt x="6477" y="5071"/>
                  <a:pt x="6509" y="5091"/>
                  <a:pt x="6542" y="5109"/>
                </a:cubicBezTo>
                <a:lnTo>
                  <a:pt x="6542" y="5109"/>
                </a:lnTo>
                <a:cubicBezTo>
                  <a:pt x="6515" y="5094"/>
                  <a:pt x="6489" y="5077"/>
                  <a:pt x="6462" y="5061"/>
                </a:cubicBezTo>
                <a:cubicBezTo>
                  <a:pt x="6364" y="4998"/>
                  <a:pt x="6266" y="4929"/>
                  <a:pt x="6177" y="4851"/>
                </a:cubicBezTo>
                <a:close/>
                <a:moveTo>
                  <a:pt x="6542" y="5109"/>
                </a:moveTo>
                <a:cubicBezTo>
                  <a:pt x="6776" y="5247"/>
                  <a:pt x="7018" y="5357"/>
                  <a:pt x="7274" y="5454"/>
                </a:cubicBezTo>
                <a:cubicBezTo>
                  <a:pt x="7023" y="5359"/>
                  <a:pt x="6779" y="5245"/>
                  <a:pt x="6542" y="5109"/>
                </a:cubicBezTo>
                <a:close/>
                <a:moveTo>
                  <a:pt x="4561" y="0"/>
                </a:moveTo>
                <a:lnTo>
                  <a:pt x="4534" y="27"/>
                </a:lnTo>
                <a:cubicBezTo>
                  <a:pt x="4347" y="224"/>
                  <a:pt x="4133" y="375"/>
                  <a:pt x="3892" y="491"/>
                </a:cubicBezTo>
                <a:cubicBezTo>
                  <a:pt x="3776" y="545"/>
                  <a:pt x="3642" y="572"/>
                  <a:pt x="3517" y="572"/>
                </a:cubicBezTo>
                <a:cubicBezTo>
                  <a:pt x="3383" y="563"/>
                  <a:pt x="3258" y="509"/>
                  <a:pt x="3169" y="420"/>
                </a:cubicBezTo>
                <a:lnTo>
                  <a:pt x="3106" y="366"/>
                </a:lnTo>
                <a:lnTo>
                  <a:pt x="3133" y="438"/>
                </a:lnTo>
                <a:cubicBezTo>
                  <a:pt x="3240" y="750"/>
                  <a:pt x="3294" y="1080"/>
                  <a:pt x="3294" y="1402"/>
                </a:cubicBezTo>
                <a:cubicBezTo>
                  <a:pt x="3303" y="1571"/>
                  <a:pt x="3285" y="1732"/>
                  <a:pt x="3258" y="1893"/>
                </a:cubicBezTo>
                <a:cubicBezTo>
                  <a:pt x="3223" y="2048"/>
                  <a:pt x="3181" y="2194"/>
                  <a:pt x="3113" y="2341"/>
                </a:cubicBezTo>
                <a:lnTo>
                  <a:pt x="3113" y="2341"/>
                </a:lnTo>
                <a:cubicBezTo>
                  <a:pt x="2947" y="2375"/>
                  <a:pt x="2772" y="2393"/>
                  <a:pt x="2597" y="2401"/>
                </a:cubicBezTo>
                <a:cubicBezTo>
                  <a:pt x="2550" y="2404"/>
                  <a:pt x="2502" y="2405"/>
                  <a:pt x="2456" y="2405"/>
                </a:cubicBezTo>
                <a:cubicBezTo>
                  <a:pt x="2327" y="2405"/>
                  <a:pt x="2202" y="2396"/>
                  <a:pt x="2071" y="2383"/>
                </a:cubicBezTo>
                <a:cubicBezTo>
                  <a:pt x="1892" y="2366"/>
                  <a:pt x="1723" y="2321"/>
                  <a:pt x="1553" y="2267"/>
                </a:cubicBezTo>
                <a:cubicBezTo>
                  <a:pt x="1393" y="2214"/>
                  <a:pt x="1232" y="2133"/>
                  <a:pt x="1080" y="2035"/>
                </a:cubicBezTo>
                <a:lnTo>
                  <a:pt x="1045" y="2017"/>
                </a:lnTo>
                <a:lnTo>
                  <a:pt x="1045" y="2062"/>
                </a:lnTo>
                <a:cubicBezTo>
                  <a:pt x="1036" y="2187"/>
                  <a:pt x="1009" y="2312"/>
                  <a:pt x="964" y="2437"/>
                </a:cubicBezTo>
                <a:cubicBezTo>
                  <a:pt x="920" y="2553"/>
                  <a:pt x="857" y="2669"/>
                  <a:pt x="768" y="2767"/>
                </a:cubicBezTo>
                <a:cubicBezTo>
                  <a:pt x="732" y="2821"/>
                  <a:pt x="679" y="2865"/>
                  <a:pt x="634" y="2901"/>
                </a:cubicBezTo>
                <a:cubicBezTo>
                  <a:pt x="580" y="2937"/>
                  <a:pt x="527" y="2972"/>
                  <a:pt x="473" y="2999"/>
                </a:cubicBezTo>
                <a:cubicBezTo>
                  <a:pt x="367" y="3057"/>
                  <a:pt x="253" y="3091"/>
                  <a:pt x="138" y="3110"/>
                </a:cubicBezTo>
                <a:lnTo>
                  <a:pt x="138" y="3110"/>
                </a:lnTo>
                <a:cubicBezTo>
                  <a:pt x="134" y="3109"/>
                  <a:pt x="130" y="3108"/>
                  <a:pt x="125" y="3106"/>
                </a:cubicBezTo>
                <a:lnTo>
                  <a:pt x="125" y="3113"/>
                </a:lnTo>
                <a:lnTo>
                  <a:pt x="125" y="3113"/>
                </a:lnTo>
                <a:cubicBezTo>
                  <a:pt x="119" y="3113"/>
                  <a:pt x="113" y="3114"/>
                  <a:pt x="107" y="3115"/>
                </a:cubicBezTo>
                <a:lnTo>
                  <a:pt x="0" y="3133"/>
                </a:lnTo>
                <a:lnTo>
                  <a:pt x="98" y="3160"/>
                </a:lnTo>
                <a:cubicBezTo>
                  <a:pt x="215" y="3196"/>
                  <a:pt x="331" y="3249"/>
                  <a:pt x="438" y="3312"/>
                </a:cubicBezTo>
                <a:cubicBezTo>
                  <a:pt x="536" y="3365"/>
                  <a:pt x="634" y="3445"/>
                  <a:pt x="714" y="3535"/>
                </a:cubicBezTo>
                <a:cubicBezTo>
                  <a:pt x="786" y="3624"/>
                  <a:pt x="830" y="3740"/>
                  <a:pt x="812" y="3856"/>
                </a:cubicBezTo>
                <a:cubicBezTo>
                  <a:pt x="804" y="3972"/>
                  <a:pt x="750" y="4088"/>
                  <a:pt x="679" y="4177"/>
                </a:cubicBezTo>
                <a:lnTo>
                  <a:pt x="643" y="4231"/>
                </a:lnTo>
                <a:lnTo>
                  <a:pt x="696" y="4213"/>
                </a:lnTo>
                <a:cubicBezTo>
                  <a:pt x="828" y="4183"/>
                  <a:pt x="966" y="4167"/>
                  <a:pt x="1102" y="4167"/>
                </a:cubicBezTo>
                <a:cubicBezTo>
                  <a:pt x="1207" y="4167"/>
                  <a:pt x="1310" y="4176"/>
                  <a:pt x="1410" y="4195"/>
                </a:cubicBezTo>
                <a:cubicBezTo>
                  <a:pt x="1526" y="4222"/>
                  <a:pt x="1634" y="4267"/>
                  <a:pt x="1732" y="4329"/>
                </a:cubicBezTo>
                <a:cubicBezTo>
                  <a:pt x="1759" y="4347"/>
                  <a:pt x="1785" y="4365"/>
                  <a:pt x="1803" y="4383"/>
                </a:cubicBezTo>
                <a:cubicBezTo>
                  <a:pt x="1830" y="4400"/>
                  <a:pt x="1848" y="4427"/>
                  <a:pt x="1866" y="4445"/>
                </a:cubicBezTo>
                <a:cubicBezTo>
                  <a:pt x="1901" y="4490"/>
                  <a:pt x="1928" y="4543"/>
                  <a:pt x="1937" y="4606"/>
                </a:cubicBezTo>
                <a:cubicBezTo>
                  <a:pt x="1946" y="4722"/>
                  <a:pt x="1928" y="4838"/>
                  <a:pt x="1875" y="4945"/>
                </a:cubicBezTo>
                <a:cubicBezTo>
                  <a:pt x="1830" y="5052"/>
                  <a:pt x="1767" y="5159"/>
                  <a:pt x="1696" y="5257"/>
                </a:cubicBezTo>
                <a:cubicBezTo>
                  <a:pt x="1562" y="5454"/>
                  <a:pt x="1393" y="5632"/>
                  <a:pt x="1214" y="5793"/>
                </a:cubicBezTo>
                <a:lnTo>
                  <a:pt x="1187" y="5811"/>
                </a:lnTo>
                <a:lnTo>
                  <a:pt x="1223" y="5828"/>
                </a:lnTo>
                <a:cubicBezTo>
                  <a:pt x="1393" y="5882"/>
                  <a:pt x="1553" y="5971"/>
                  <a:pt x="1687" y="6087"/>
                </a:cubicBezTo>
                <a:cubicBezTo>
                  <a:pt x="1821" y="6203"/>
                  <a:pt x="1937" y="6337"/>
                  <a:pt x="2035" y="6489"/>
                </a:cubicBezTo>
                <a:cubicBezTo>
                  <a:pt x="2124" y="6650"/>
                  <a:pt x="2196" y="6810"/>
                  <a:pt x="2249" y="6989"/>
                </a:cubicBezTo>
                <a:cubicBezTo>
                  <a:pt x="2276" y="7069"/>
                  <a:pt x="2294" y="7158"/>
                  <a:pt x="2312" y="7248"/>
                </a:cubicBezTo>
                <a:cubicBezTo>
                  <a:pt x="2321" y="7337"/>
                  <a:pt x="2330" y="7426"/>
                  <a:pt x="2339" y="7515"/>
                </a:cubicBezTo>
                <a:lnTo>
                  <a:pt x="2348" y="7587"/>
                </a:lnTo>
                <a:lnTo>
                  <a:pt x="2374" y="7524"/>
                </a:lnTo>
                <a:cubicBezTo>
                  <a:pt x="2377" y="7518"/>
                  <a:pt x="2380" y="7512"/>
                  <a:pt x="2382" y="7506"/>
                </a:cubicBezTo>
                <a:lnTo>
                  <a:pt x="2383" y="7506"/>
                </a:lnTo>
                <a:cubicBezTo>
                  <a:pt x="2383" y="7506"/>
                  <a:pt x="2383" y="7505"/>
                  <a:pt x="2383" y="7504"/>
                </a:cubicBezTo>
                <a:lnTo>
                  <a:pt x="2383" y="7504"/>
                </a:lnTo>
                <a:cubicBezTo>
                  <a:pt x="2443" y="7370"/>
                  <a:pt x="2512" y="7251"/>
                  <a:pt x="2597" y="7131"/>
                </a:cubicBezTo>
                <a:cubicBezTo>
                  <a:pt x="2687" y="7015"/>
                  <a:pt x="2794" y="6908"/>
                  <a:pt x="2919" y="6828"/>
                </a:cubicBezTo>
                <a:cubicBezTo>
                  <a:pt x="3053" y="6748"/>
                  <a:pt x="3195" y="6712"/>
                  <a:pt x="3347" y="6712"/>
                </a:cubicBezTo>
                <a:cubicBezTo>
                  <a:pt x="3490" y="6712"/>
                  <a:pt x="3642" y="6757"/>
                  <a:pt x="3776" y="6819"/>
                </a:cubicBezTo>
                <a:lnTo>
                  <a:pt x="3811" y="6837"/>
                </a:lnTo>
                <a:lnTo>
                  <a:pt x="3793" y="6801"/>
                </a:lnTo>
                <a:cubicBezTo>
                  <a:pt x="3792" y="6797"/>
                  <a:pt x="3790" y="6793"/>
                  <a:pt x="3788" y="6788"/>
                </a:cubicBezTo>
                <a:lnTo>
                  <a:pt x="3788" y="6788"/>
                </a:lnTo>
                <a:lnTo>
                  <a:pt x="3793" y="6783"/>
                </a:lnTo>
                <a:cubicBezTo>
                  <a:pt x="3791" y="6782"/>
                  <a:pt x="3788" y="6781"/>
                  <a:pt x="3785" y="6780"/>
                </a:cubicBezTo>
                <a:lnTo>
                  <a:pt x="3785" y="6780"/>
                </a:lnTo>
                <a:cubicBezTo>
                  <a:pt x="3736" y="6652"/>
                  <a:pt x="3703" y="6517"/>
                  <a:pt x="3686" y="6382"/>
                </a:cubicBezTo>
                <a:cubicBezTo>
                  <a:pt x="3668" y="6239"/>
                  <a:pt x="3677" y="6087"/>
                  <a:pt x="3722" y="5953"/>
                </a:cubicBezTo>
                <a:cubicBezTo>
                  <a:pt x="3767" y="5811"/>
                  <a:pt x="3847" y="5695"/>
                  <a:pt x="3954" y="5605"/>
                </a:cubicBezTo>
                <a:cubicBezTo>
                  <a:pt x="4034" y="5532"/>
                  <a:pt x="4139" y="5494"/>
                  <a:pt x="4246" y="5494"/>
                </a:cubicBezTo>
                <a:cubicBezTo>
                  <a:pt x="4283" y="5494"/>
                  <a:pt x="4319" y="5498"/>
                  <a:pt x="4356" y="5507"/>
                </a:cubicBezTo>
                <a:cubicBezTo>
                  <a:pt x="4490" y="5561"/>
                  <a:pt x="4606" y="5650"/>
                  <a:pt x="4677" y="5775"/>
                </a:cubicBezTo>
                <a:cubicBezTo>
                  <a:pt x="4766" y="5891"/>
                  <a:pt x="4820" y="6025"/>
                  <a:pt x="4856" y="6168"/>
                </a:cubicBezTo>
                <a:cubicBezTo>
                  <a:pt x="4933" y="6436"/>
                  <a:pt x="4961" y="6720"/>
                  <a:pt x="4946" y="7006"/>
                </a:cubicBezTo>
                <a:lnTo>
                  <a:pt x="4946" y="7006"/>
                </a:lnTo>
                <a:cubicBezTo>
                  <a:pt x="4946" y="7006"/>
                  <a:pt x="4945" y="7006"/>
                  <a:pt x="4945" y="7007"/>
                </a:cubicBezTo>
                <a:lnTo>
                  <a:pt x="4946" y="7008"/>
                </a:lnTo>
                <a:lnTo>
                  <a:pt x="4946" y="7008"/>
                </a:lnTo>
                <a:cubicBezTo>
                  <a:pt x="4946" y="7016"/>
                  <a:pt x="4945" y="7025"/>
                  <a:pt x="4945" y="7033"/>
                </a:cubicBezTo>
                <a:lnTo>
                  <a:pt x="4945" y="7060"/>
                </a:lnTo>
                <a:lnTo>
                  <a:pt x="4963" y="7042"/>
                </a:lnTo>
                <a:cubicBezTo>
                  <a:pt x="5114" y="6944"/>
                  <a:pt x="5275" y="6882"/>
                  <a:pt x="5453" y="6837"/>
                </a:cubicBezTo>
                <a:cubicBezTo>
                  <a:pt x="5549" y="6812"/>
                  <a:pt x="5647" y="6801"/>
                  <a:pt x="5747" y="6801"/>
                </a:cubicBezTo>
                <a:cubicBezTo>
                  <a:pt x="5824" y="6801"/>
                  <a:pt x="5902" y="6807"/>
                  <a:pt x="5980" y="6819"/>
                </a:cubicBezTo>
                <a:cubicBezTo>
                  <a:pt x="6150" y="6855"/>
                  <a:pt x="6319" y="6926"/>
                  <a:pt x="6453" y="7033"/>
                </a:cubicBezTo>
                <a:cubicBezTo>
                  <a:pt x="6524" y="7087"/>
                  <a:pt x="6596" y="7149"/>
                  <a:pt x="6658" y="7212"/>
                </a:cubicBezTo>
                <a:cubicBezTo>
                  <a:pt x="6712" y="7283"/>
                  <a:pt x="6765" y="7355"/>
                  <a:pt x="6819" y="7426"/>
                </a:cubicBezTo>
                <a:lnTo>
                  <a:pt x="6828" y="7417"/>
                </a:lnTo>
                <a:cubicBezTo>
                  <a:pt x="6827" y="7415"/>
                  <a:pt x="6826" y="7413"/>
                  <a:pt x="6825" y="7411"/>
                </a:cubicBezTo>
                <a:lnTo>
                  <a:pt x="6825" y="7411"/>
                </a:lnTo>
                <a:lnTo>
                  <a:pt x="6828" y="7408"/>
                </a:lnTo>
                <a:cubicBezTo>
                  <a:pt x="6823" y="7402"/>
                  <a:pt x="6818" y="7395"/>
                  <a:pt x="6813" y="7388"/>
                </a:cubicBezTo>
                <a:lnTo>
                  <a:pt x="6813" y="7388"/>
                </a:lnTo>
                <a:cubicBezTo>
                  <a:pt x="6732" y="7227"/>
                  <a:pt x="6674" y="7059"/>
                  <a:pt x="6641" y="6891"/>
                </a:cubicBezTo>
                <a:cubicBezTo>
                  <a:pt x="6596" y="6703"/>
                  <a:pt x="6587" y="6516"/>
                  <a:pt x="6623" y="6328"/>
                </a:cubicBezTo>
                <a:cubicBezTo>
                  <a:pt x="6632" y="6284"/>
                  <a:pt x="6641" y="6239"/>
                  <a:pt x="6649" y="6194"/>
                </a:cubicBezTo>
                <a:lnTo>
                  <a:pt x="6703" y="6060"/>
                </a:lnTo>
                <a:cubicBezTo>
                  <a:pt x="6739" y="5971"/>
                  <a:pt x="6783" y="5891"/>
                  <a:pt x="6846" y="5820"/>
                </a:cubicBezTo>
                <a:cubicBezTo>
                  <a:pt x="6899" y="5748"/>
                  <a:pt x="6971" y="5677"/>
                  <a:pt x="7042" y="5614"/>
                </a:cubicBezTo>
                <a:cubicBezTo>
                  <a:pt x="7114" y="5561"/>
                  <a:pt x="7194" y="5507"/>
                  <a:pt x="7274" y="5454"/>
                </a:cubicBezTo>
                <a:lnTo>
                  <a:pt x="7274" y="5454"/>
                </a:lnTo>
                <a:cubicBezTo>
                  <a:pt x="7194" y="5507"/>
                  <a:pt x="7113" y="5552"/>
                  <a:pt x="7033" y="5605"/>
                </a:cubicBezTo>
                <a:cubicBezTo>
                  <a:pt x="6962" y="5659"/>
                  <a:pt x="6899" y="5730"/>
                  <a:pt x="6837" y="5802"/>
                </a:cubicBezTo>
                <a:cubicBezTo>
                  <a:pt x="6783" y="5882"/>
                  <a:pt x="6730" y="5962"/>
                  <a:pt x="6694" y="6043"/>
                </a:cubicBezTo>
                <a:lnTo>
                  <a:pt x="6641" y="6177"/>
                </a:lnTo>
                <a:cubicBezTo>
                  <a:pt x="6632" y="6221"/>
                  <a:pt x="6623" y="6275"/>
                  <a:pt x="6614" y="6319"/>
                </a:cubicBezTo>
                <a:cubicBezTo>
                  <a:pt x="6578" y="6507"/>
                  <a:pt x="6587" y="6694"/>
                  <a:pt x="6623" y="6882"/>
                </a:cubicBezTo>
                <a:cubicBezTo>
                  <a:pt x="6662" y="7046"/>
                  <a:pt x="6715" y="7203"/>
                  <a:pt x="6787" y="7354"/>
                </a:cubicBezTo>
                <a:lnTo>
                  <a:pt x="6787" y="7354"/>
                </a:lnTo>
                <a:cubicBezTo>
                  <a:pt x="6747" y="7300"/>
                  <a:pt x="6707" y="7247"/>
                  <a:pt x="6667" y="7194"/>
                </a:cubicBezTo>
                <a:cubicBezTo>
                  <a:pt x="6605" y="7131"/>
                  <a:pt x="6533" y="7069"/>
                  <a:pt x="6462" y="7015"/>
                </a:cubicBezTo>
                <a:cubicBezTo>
                  <a:pt x="6319" y="6899"/>
                  <a:pt x="6159" y="6828"/>
                  <a:pt x="5980" y="6792"/>
                </a:cubicBezTo>
                <a:cubicBezTo>
                  <a:pt x="5906" y="6777"/>
                  <a:pt x="5829" y="6770"/>
                  <a:pt x="5754" y="6770"/>
                </a:cubicBezTo>
                <a:cubicBezTo>
                  <a:pt x="5648" y="6770"/>
                  <a:pt x="5543" y="6784"/>
                  <a:pt x="5445" y="6810"/>
                </a:cubicBezTo>
                <a:cubicBezTo>
                  <a:pt x="5274" y="6844"/>
                  <a:pt x="5112" y="6911"/>
                  <a:pt x="4965" y="6995"/>
                </a:cubicBezTo>
                <a:lnTo>
                  <a:pt x="4965" y="6995"/>
                </a:lnTo>
                <a:cubicBezTo>
                  <a:pt x="4988" y="6710"/>
                  <a:pt x="4960" y="6426"/>
                  <a:pt x="4882" y="6150"/>
                </a:cubicBezTo>
                <a:cubicBezTo>
                  <a:pt x="4847" y="6007"/>
                  <a:pt x="4784" y="5864"/>
                  <a:pt x="4704" y="5748"/>
                </a:cubicBezTo>
                <a:cubicBezTo>
                  <a:pt x="4623" y="5614"/>
                  <a:pt x="4499" y="5525"/>
                  <a:pt x="4365" y="5471"/>
                </a:cubicBezTo>
                <a:cubicBezTo>
                  <a:pt x="4322" y="5459"/>
                  <a:pt x="4278" y="5453"/>
                  <a:pt x="4235" y="5453"/>
                </a:cubicBezTo>
                <a:cubicBezTo>
                  <a:pt x="4126" y="5453"/>
                  <a:pt x="4020" y="5493"/>
                  <a:pt x="3936" y="5570"/>
                </a:cubicBezTo>
                <a:cubicBezTo>
                  <a:pt x="3820" y="5659"/>
                  <a:pt x="3731" y="5793"/>
                  <a:pt x="3695" y="5936"/>
                </a:cubicBezTo>
                <a:cubicBezTo>
                  <a:pt x="3651" y="6078"/>
                  <a:pt x="3633" y="6230"/>
                  <a:pt x="3660" y="6382"/>
                </a:cubicBezTo>
                <a:cubicBezTo>
                  <a:pt x="3676" y="6510"/>
                  <a:pt x="3706" y="6637"/>
                  <a:pt x="3750" y="6765"/>
                </a:cubicBezTo>
                <a:lnTo>
                  <a:pt x="3750" y="6765"/>
                </a:lnTo>
                <a:cubicBezTo>
                  <a:pt x="3620" y="6712"/>
                  <a:pt x="3484" y="6676"/>
                  <a:pt x="3347" y="6676"/>
                </a:cubicBezTo>
                <a:cubicBezTo>
                  <a:pt x="3187" y="6676"/>
                  <a:pt x="3035" y="6712"/>
                  <a:pt x="2901" y="6801"/>
                </a:cubicBezTo>
                <a:cubicBezTo>
                  <a:pt x="2776" y="6882"/>
                  <a:pt x="2660" y="6989"/>
                  <a:pt x="2571" y="7114"/>
                </a:cubicBezTo>
                <a:cubicBezTo>
                  <a:pt x="2497" y="7210"/>
                  <a:pt x="2429" y="7318"/>
                  <a:pt x="2377" y="7434"/>
                </a:cubicBezTo>
                <a:lnTo>
                  <a:pt x="2377" y="7434"/>
                </a:lnTo>
                <a:cubicBezTo>
                  <a:pt x="2372" y="7369"/>
                  <a:pt x="2367" y="7304"/>
                  <a:pt x="2348" y="7239"/>
                </a:cubicBezTo>
                <a:cubicBezTo>
                  <a:pt x="2330" y="7149"/>
                  <a:pt x="2312" y="7060"/>
                  <a:pt x="2285" y="6971"/>
                </a:cubicBezTo>
                <a:cubicBezTo>
                  <a:pt x="2240" y="6792"/>
                  <a:pt x="2169" y="6623"/>
                  <a:pt x="2071" y="6462"/>
                </a:cubicBezTo>
                <a:cubicBezTo>
                  <a:pt x="1973" y="6310"/>
                  <a:pt x="1857" y="6168"/>
                  <a:pt x="1714" y="6052"/>
                </a:cubicBezTo>
                <a:cubicBezTo>
                  <a:pt x="1583" y="5937"/>
                  <a:pt x="1436" y="5852"/>
                  <a:pt x="1282" y="5790"/>
                </a:cubicBezTo>
                <a:lnTo>
                  <a:pt x="1282" y="5790"/>
                </a:lnTo>
                <a:cubicBezTo>
                  <a:pt x="1448" y="5636"/>
                  <a:pt x="1606" y="5460"/>
                  <a:pt x="1732" y="5275"/>
                </a:cubicBezTo>
                <a:cubicBezTo>
                  <a:pt x="1803" y="5177"/>
                  <a:pt x="1866" y="5070"/>
                  <a:pt x="1919" y="4954"/>
                </a:cubicBezTo>
                <a:cubicBezTo>
                  <a:pt x="1973" y="4838"/>
                  <a:pt x="1991" y="4713"/>
                  <a:pt x="1982" y="4588"/>
                </a:cubicBezTo>
                <a:cubicBezTo>
                  <a:pt x="1973" y="4525"/>
                  <a:pt x="1946" y="4463"/>
                  <a:pt x="1901" y="4418"/>
                </a:cubicBezTo>
                <a:cubicBezTo>
                  <a:pt x="1883" y="4392"/>
                  <a:pt x="1866" y="4365"/>
                  <a:pt x="1839" y="4347"/>
                </a:cubicBezTo>
                <a:cubicBezTo>
                  <a:pt x="1812" y="4329"/>
                  <a:pt x="1794" y="4302"/>
                  <a:pt x="1767" y="4293"/>
                </a:cubicBezTo>
                <a:cubicBezTo>
                  <a:pt x="1660" y="4222"/>
                  <a:pt x="1544" y="4168"/>
                  <a:pt x="1428" y="4151"/>
                </a:cubicBezTo>
                <a:cubicBezTo>
                  <a:pt x="1318" y="4127"/>
                  <a:pt x="1207" y="4115"/>
                  <a:pt x="1098" y="4115"/>
                </a:cubicBezTo>
                <a:cubicBezTo>
                  <a:pt x="979" y="4115"/>
                  <a:pt x="862" y="4129"/>
                  <a:pt x="749" y="4155"/>
                </a:cubicBezTo>
                <a:lnTo>
                  <a:pt x="749" y="4155"/>
                </a:lnTo>
                <a:cubicBezTo>
                  <a:pt x="810" y="4062"/>
                  <a:pt x="851" y="3962"/>
                  <a:pt x="866" y="3856"/>
                </a:cubicBezTo>
                <a:cubicBezTo>
                  <a:pt x="884" y="3722"/>
                  <a:pt x="839" y="3597"/>
                  <a:pt x="759" y="3499"/>
                </a:cubicBezTo>
                <a:cubicBezTo>
                  <a:pt x="679" y="3401"/>
                  <a:pt x="580" y="3321"/>
                  <a:pt x="464" y="3258"/>
                </a:cubicBezTo>
                <a:cubicBezTo>
                  <a:pt x="386" y="3212"/>
                  <a:pt x="303" y="3172"/>
                  <a:pt x="219" y="3139"/>
                </a:cubicBezTo>
                <a:lnTo>
                  <a:pt x="219" y="3139"/>
                </a:lnTo>
                <a:cubicBezTo>
                  <a:pt x="318" y="3120"/>
                  <a:pt x="414" y="3085"/>
                  <a:pt x="509" y="3044"/>
                </a:cubicBezTo>
                <a:cubicBezTo>
                  <a:pt x="563" y="3017"/>
                  <a:pt x="625" y="2981"/>
                  <a:pt x="679" y="2937"/>
                </a:cubicBezTo>
                <a:cubicBezTo>
                  <a:pt x="732" y="2892"/>
                  <a:pt x="777" y="2847"/>
                  <a:pt x="821" y="2794"/>
                </a:cubicBezTo>
                <a:cubicBezTo>
                  <a:pt x="911" y="2696"/>
                  <a:pt x="973" y="2580"/>
                  <a:pt x="1027" y="2455"/>
                </a:cubicBezTo>
                <a:cubicBezTo>
                  <a:pt x="1067" y="2335"/>
                  <a:pt x="1092" y="2223"/>
                  <a:pt x="1110" y="2104"/>
                </a:cubicBezTo>
                <a:lnTo>
                  <a:pt x="1110" y="2104"/>
                </a:lnTo>
                <a:cubicBezTo>
                  <a:pt x="1250" y="2191"/>
                  <a:pt x="1398" y="2263"/>
                  <a:pt x="1553" y="2312"/>
                </a:cubicBezTo>
                <a:cubicBezTo>
                  <a:pt x="1723" y="2374"/>
                  <a:pt x="1901" y="2410"/>
                  <a:pt x="2080" y="2437"/>
                </a:cubicBezTo>
                <a:cubicBezTo>
                  <a:pt x="2213" y="2450"/>
                  <a:pt x="2347" y="2457"/>
                  <a:pt x="2481" y="2457"/>
                </a:cubicBezTo>
                <a:cubicBezTo>
                  <a:pt x="2707" y="2457"/>
                  <a:pt x="2932" y="2437"/>
                  <a:pt x="3151" y="2392"/>
                </a:cubicBezTo>
                <a:lnTo>
                  <a:pt x="3160" y="2392"/>
                </a:lnTo>
                <a:lnTo>
                  <a:pt x="3160" y="2383"/>
                </a:lnTo>
                <a:cubicBezTo>
                  <a:pt x="3231" y="2232"/>
                  <a:pt x="3285" y="2071"/>
                  <a:pt x="3311" y="1910"/>
                </a:cubicBezTo>
                <a:cubicBezTo>
                  <a:pt x="3347" y="1741"/>
                  <a:pt x="3356" y="1580"/>
                  <a:pt x="3356" y="1411"/>
                </a:cubicBezTo>
                <a:cubicBezTo>
                  <a:pt x="3347" y="1241"/>
                  <a:pt x="3338" y="1080"/>
                  <a:pt x="3303" y="920"/>
                </a:cubicBezTo>
                <a:cubicBezTo>
                  <a:pt x="3280" y="775"/>
                  <a:pt x="3250" y="637"/>
                  <a:pt x="3209" y="506"/>
                </a:cubicBezTo>
                <a:lnTo>
                  <a:pt x="3209" y="506"/>
                </a:lnTo>
                <a:cubicBezTo>
                  <a:pt x="3299" y="572"/>
                  <a:pt x="3409" y="609"/>
                  <a:pt x="3526" y="616"/>
                </a:cubicBezTo>
                <a:cubicBezTo>
                  <a:pt x="3542" y="617"/>
                  <a:pt x="3559" y="618"/>
                  <a:pt x="3576" y="618"/>
                </a:cubicBezTo>
                <a:cubicBezTo>
                  <a:pt x="3693" y="618"/>
                  <a:pt x="3809" y="591"/>
                  <a:pt x="3918" y="536"/>
                </a:cubicBezTo>
                <a:cubicBezTo>
                  <a:pt x="4043" y="482"/>
                  <a:pt x="4159" y="411"/>
                  <a:pt x="4266" y="331"/>
                </a:cubicBezTo>
                <a:cubicBezTo>
                  <a:pt x="4373" y="257"/>
                  <a:pt x="4464" y="176"/>
                  <a:pt x="4547" y="87"/>
                </a:cubicBezTo>
                <a:lnTo>
                  <a:pt x="4547" y="87"/>
                </a:lnTo>
                <a:cubicBezTo>
                  <a:pt x="4560" y="174"/>
                  <a:pt x="4594" y="260"/>
                  <a:pt x="4641" y="340"/>
                </a:cubicBezTo>
                <a:cubicBezTo>
                  <a:pt x="4686" y="429"/>
                  <a:pt x="4766" y="509"/>
                  <a:pt x="4856" y="563"/>
                </a:cubicBezTo>
                <a:cubicBezTo>
                  <a:pt x="4945" y="616"/>
                  <a:pt x="5043" y="652"/>
                  <a:pt x="5141" y="661"/>
                </a:cubicBezTo>
                <a:cubicBezTo>
                  <a:pt x="5195" y="670"/>
                  <a:pt x="5246" y="674"/>
                  <a:pt x="5296" y="674"/>
                </a:cubicBezTo>
                <a:cubicBezTo>
                  <a:pt x="5338" y="674"/>
                  <a:pt x="5379" y="671"/>
                  <a:pt x="5419" y="665"/>
                </a:cubicBezTo>
                <a:lnTo>
                  <a:pt x="5419" y="665"/>
                </a:lnTo>
                <a:cubicBezTo>
                  <a:pt x="5352" y="873"/>
                  <a:pt x="5310" y="1097"/>
                  <a:pt x="5302" y="1321"/>
                </a:cubicBezTo>
                <a:cubicBezTo>
                  <a:pt x="5302" y="1437"/>
                  <a:pt x="5311" y="1553"/>
                  <a:pt x="5355" y="1669"/>
                </a:cubicBezTo>
                <a:cubicBezTo>
                  <a:pt x="5391" y="1785"/>
                  <a:pt x="5489" y="1875"/>
                  <a:pt x="5605" y="1901"/>
                </a:cubicBezTo>
                <a:cubicBezTo>
                  <a:pt x="5669" y="1916"/>
                  <a:pt x="5733" y="1923"/>
                  <a:pt x="5797" y="1923"/>
                </a:cubicBezTo>
                <a:cubicBezTo>
                  <a:pt x="5849" y="1923"/>
                  <a:pt x="5901" y="1918"/>
                  <a:pt x="5953" y="1910"/>
                </a:cubicBezTo>
                <a:cubicBezTo>
                  <a:pt x="6069" y="1893"/>
                  <a:pt x="6185" y="1866"/>
                  <a:pt x="6292" y="1830"/>
                </a:cubicBezTo>
                <a:cubicBezTo>
                  <a:pt x="6507" y="1761"/>
                  <a:pt x="6713" y="1676"/>
                  <a:pt x="6911" y="1575"/>
                </a:cubicBezTo>
                <a:lnTo>
                  <a:pt x="6911" y="1575"/>
                </a:lnTo>
                <a:cubicBezTo>
                  <a:pt x="6931" y="1746"/>
                  <a:pt x="6992" y="1916"/>
                  <a:pt x="7078" y="2062"/>
                </a:cubicBezTo>
                <a:cubicBezTo>
                  <a:pt x="7176" y="2223"/>
                  <a:pt x="7292" y="2357"/>
                  <a:pt x="7426" y="2482"/>
                </a:cubicBezTo>
                <a:cubicBezTo>
                  <a:pt x="7560" y="2607"/>
                  <a:pt x="7703" y="2714"/>
                  <a:pt x="7854" y="2821"/>
                </a:cubicBezTo>
                <a:cubicBezTo>
                  <a:pt x="7995" y="2912"/>
                  <a:pt x="8143" y="2995"/>
                  <a:pt x="8292" y="3071"/>
                </a:cubicBezTo>
                <a:lnTo>
                  <a:pt x="8292" y="3071"/>
                </a:lnTo>
                <a:lnTo>
                  <a:pt x="8113" y="3115"/>
                </a:lnTo>
                <a:cubicBezTo>
                  <a:pt x="8042" y="3142"/>
                  <a:pt x="7970" y="3169"/>
                  <a:pt x="7899" y="3196"/>
                </a:cubicBezTo>
                <a:cubicBezTo>
                  <a:pt x="7765" y="3258"/>
                  <a:pt x="7640" y="3347"/>
                  <a:pt x="7533" y="3445"/>
                </a:cubicBezTo>
                <a:cubicBezTo>
                  <a:pt x="7332" y="3664"/>
                  <a:pt x="7242" y="3968"/>
                  <a:pt x="7280" y="4257"/>
                </a:cubicBezTo>
                <a:lnTo>
                  <a:pt x="7280" y="4257"/>
                </a:lnTo>
                <a:cubicBezTo>
                  <a:pt x="7010" y="4128"/>
                  <a:pt x="6732" y="4033"/>
                  <a:pt x="6453" y="3981"/>
                </a:cubicBezTo>
                <a:cubicBezTo>
                  <a:pt x="6392" y="3967"/>
                  <a:pt x="6332" y="3960"/>
                  <a:pt x="6272" y="3960"/>
                </a:cubicBezTo>
                <a:cubicBezTo>
                  <a:pt x="6181" y="3960"/>
                  <a:pt x="6093" y="3976"/>
                  <a:pt x="6007" y="4008"/>
                </a:cubicBezTo>
                <a:cubicBezTo>
                  <a:pt x="6002" y="4010"/>
                  <a:pt x="5998" y="4012"/>
                  <a:pt x="5993" y="4015"/>
                </a:cubicBezTo>
                <a:lnTo>
                  <a:pt x="5993" y="4015"/>
                </a:lnTo>
                <a:cubicBezTo>
                  <a:pt x="6078" y="3984"/>
                  <a:pt x="6165" y="3968"/>
                  <a:pt x="6252" y="3968"/>
                </a:cubicBezTo>
                <a:cubicBezTo>
                  <a:pt x="6311" y="3968"/>
                  <a:pt x="6369" y="3976"/>
                  <a:pt x="6426" y="3990"/>
                </a:cubicBezTo>
                <a:cubicBezTo>
                  <a:pt x="6721" y="4043"/>
                  <a:pt x="7006" y="4142"/>
                  <a:pt x="7274" y="4275"/>
                </a:cubicBezTo>
                <a:lnTo>
                  <a:pt x="7292" y="4284"/>
                </a:lnTo>
                <a:lnTo>
                  <a:pt x="7292" y="4271"/>
                </a:lnTo>
                <a:lnTo>
                  <a:pt x="7292" y="4271"/>
                </a:lnTo>
                <a:lnTo>
                  <a:pt x="7301" y="4267"/>
                </a:lnTo>
                <a:cubicBezTo>
                  <a:pt x="7298" y="4265"/>
                  <a:pt x="7295" y="4264"/>
                  <a:pt x="7292" y="4262"/>
                </a:cubicBezTo>
                <a:lnTo>
                  <a:pt x="7292" y="4262"/>
                </a:lnTo>
                <a:cubicBezTo>
                  <a:pt x="7274" y="4112"/>
                  <a:pt x="7284" y="3971"/>
                  <a:pt x="7328" y="3829"/>
                </a:cubicBezTo>
                <a:cubicBezTo>
                  <a:pt x="7372" y="3695"/>
                  <a:pt x="7444" y="3561"/>
                  <a:pt x="7551" y="3454"/>
                </a:cubicBezTo>
                <a:cubicBezTo>
                  <a:pt x="7649" y="3356"/>
                  <a:pt x="7774" y="3267"/>
                  <a:pt x="7908" y="3213"/>
                </a:cubicBezTo>
                <a:cubicBezTo>
                  <a:pt x="7970" y="3178"/>
                  <a:pt x="8042" y="3160"/>
                  <a:pt x="8113" y="3133"/>
                </a:cubicBezTo>
                <a:lnTo>
                  <a:pt x="8315" y="3083"/>
                </a:lnTo>
                <a:lnTo>
                  <a:pt x="8315" y="3083"/>
                </a:lnTo>
                <a:cubicBezTo>
                  <a:pt x="8319" y="3085"/>
                  <a:pt x="8323" y="3086"/>
                  <a:pt x="8327" y="3088"/>
                </a:cubicBezTo>
                <a:lnTo>
                  <a:pt x="8327" y="3080"/>
                </a:lnTo>
                <a:lnTo>
                  <a:pt x="8363" y="3071"/>
                </a:lnTo>
                <a:lnTo>
                  <a:pt x="8327" y="3053"/>
                </a:lnTo>
                <a:cubicBezTo>
                  <a:pt x="8167" y="2972"/>
                  <a:pt x="8006" y="2883"/>
                  <a:pt x="7863" y="2785"/>
                </a:cubicBezTo>
                <a:cubicBezTo>
                  <a:pt x="7712" y="2687"/>
                  <a:pt x="7569" y="2580"/>
                  <a:pt x="7435" y="2455"/>
                </a:cubicBezTo>
                <a:cubicBezTo>
                  <a:pt x="7310" y="2330"/>
                  <a:pt x="7194" y="2196"/>
                  <a:pt x="7096" y="2044"/>
                </a:cubicBezTo>
                <a:cubicBezTo>
                  <a:pt x="7006" y="1893"/>
                  <a:pt x="6953" y="1723"/>
                  <a:pt x="6935" y="1544"/>
                </a:cubicBezTo>
                <a:lnTo>
                  <a:pt x="6935" y="1518"/>
                </a:lnTo>
                <a:lnTo>
                  <a:pt x="6908" y="1527"/>
                </a:lnTo>
                <a:cubicBezTo>
                  <a:pt x="6703" y="1634"/>
                  <a:pt x="6498" y="1714"/>
                  <a:pt x="6275" y="1785"/>
                </a:cubicBezTo>
                <a:cubicBezTo>
                  <a:pt x="6167" y="1821"/>
                  <a:pt x="6051" y="1848"/>
                  <a:pt x="5935" y="1866"/>
                </a:cubicBezTo>
                <a:cubicBezTo>
                  <a:pt x="5882" y="1879"/>
                  <a:pt x="5826" y="1886"/>
                  <a:pt x="5770" y="1886"/>
                </a:cubicBezTo>
                <a:cubicBezTo>
                  <a:pt x="5715" y="1886"/>
                  <a:pt x="5659" y="1879"/>
                  <a:pt x="5605" y="1866"/>
                </a:cubicBezTo>
                <a:cubicBezTo>
                  <a:pt x="5498" y="1839"/>
                  <a:pt x="5409" y="1759"/>
                  <a:pt x="5373" y="1652"/>
                </a:cubicBezTo>
                <a:cubicBezTo>
                  <a:pt x="5337" y="1544"/>
                  <a:pt x="5320" y="1428"/>
                  <a:pt x="5329" y="1321"/>
                </a:cubicBezTo>
                <a:cubicBezTo>
                  <a:pt x="5337" y="1089"/>
                  <a:pt x="5382" y="866"/>
                  <a:pt x="5453" y="652"/>
                </a:cubicBezTo>
                <a:lnTo>
                  <a:pt x="5462" y="616"/>
                </a:lnTo>
                <a:lnTo>
                  <a:pt x="5427" y="616"/>
                </a:lnTo>
                <a:cubicBezTo>
                  <a:pt x="5382" y="625"/>
                  <a:pt x="5333" y="630"/>
                  <a:pt x="5284" y="630"/>
                </a:cubicBezTo>
                <a:cubicBezTo>
                  <a:pt x="5235" y="630"/>
                  <a:pt x="5186" y="625"/>
                  <a:pt x="5141" y="616"/>
                </a:cubicBezTo>
                <a:cubicBezTo>
                  <a:pt x="5043" y="598"/>
                  <a:pt x="4945" y="563"/>
                  <a:pt x="4864" y="518"/>
                </a:cubicBezTo>
                <a:cubicBezTo>
                  <a:pt x="4775" y="473"/>
                  <a:pt x="4713" y="402"/>
                  <a:pt x="4659" y="313"/>
                </a:cubicBezTo>
                <a:cubicBezTo>
                  <a:pt x="4615" y="232"/>
                  <a:pt x="4579" y="134"/>
                  <a:pt x="4570" y="36"/>
                </a:cubicBezTo>
                <a:lnTo>
                  <a:pt x="45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3" name="Google Shape;1263;p14"/>
          <p:cNvSpPr/>
          <p:nvPr/>
        </p:nvSpPr>
        <p:spPr>
          <a:xfrm>
            <a:off x="2788363" y="1070418"/>
            <a:ext cx="589301" cy="565700"/>
          </a:xfrm>
          <a:custGeom>
            <a:avLst/>
            <a:gdLst/>
            <a:ahLst/>
            <a:cxnLst/>
            <a:rect l="l" t="t" r="r" b="b"/>
            <a:pathLst>
              <a:path w="5693" h="5465" extrusionOk="0">
                <a:moveTo>
                  <a:pt x="3233" y="1"/>
                </a:moveTo>
                <a:cubicBezTo>
                  <a:pt x="3233" y="1"/>
                  <a:pt x="2483" y="956"/>
                  <a:pt x="2144" y="1420"/>
                </a:cubicBezTo>
                <a:lnTo>
                  <a:pt x="2055" y="1545"/>
                </a:lnTo>
                <a:lnTo>
                  <a:pt x="1992" y="1456"/>
                </a:lnTo>
                <a:cubicBezTo>
                  <a:pt x="1644" y="1000"/>
                  <a:pt x="1225" y="536"/>
                  <a:pt x="698" y="295"/>
                </a:cubicBezTo>
                <a:cubicBezTo>
                  <a:pt x="572" y="232"/>
                  <a:pt x="407" y="175"/>
                  <a:pt x="251" y="175"/>
                </a:cubicBezTo>
                <a:cubicBezTo>
                  <a:pt x="208" y="175"/>
                  <a:pt x="167" y="179"/>
                  <a:pt x="127" y="188"/>
                </a:cubicBezTo>
                <a:lnTo>
                  <a:pt x="118" y="188"/>
                </a:lnTo>
                <a:cubicBezTo>
                  <a:pt x="82" y="197"/>
                  <a:pt x="55" y="224"/>
                  <a:pt x="38" y="260"/>
                </a:cubicBezTo>
                <a:cubicBezTo>
                  <a:pt x="38" y="275"/>
                  <a:pt x="31" y="317"/>
                  <a:pt x="52" y="317"/>
                </a:cubicBezTo>
                <a:cubicBezTo>
                  <a:pt x="55" y="317"/>
                  <a:pt x="59" y="316"/>
                  <a:pt x="64" y="313"/>
                </a:cubicBezTo>
                <a:cubicBezTo>
                  <a:pt x="101" y="309"/>
                  <a:pt x="138" y="307"/>
                  <a:pt x="175" y="307"/>
                </a:cubicBezTo>
                <a:cubicBezTo>
                  <a:pt x="289" y="307"/>
                  <a:pt x="403" y="328"/>
                  <a:pt x="511" y="376"/>
                </a:cubicBezTo>
                <a:cubicBezTo>
                  <a:pt x="1010" y="554"/>
                  <a:pt x="1412" y="974"/>
                  <a:pt x="1733" y="1384"/>
                </a:cubicBezTo>
                <a:cubicBezTo>
                  <a:pt x="1805" y="1456"/>
                  <a:pt x="1867" y="1545"/>
                  <a:pt x="1930" y="1625"/>
                </a:cubicBezTo>
                <a:lnTo>
                  <a:pt x="252" y="2205"/>
                </a:lnTo>
                <a:lnTo>
                  <a:pt x="2" y="2286"/>
                </a:lnTo>
                <a:cubicBezTo>
                  <a:pt x="1" y="2286"/>
                  <a:pt x="1" y="2286"/>
                  <a:pt x="2" y="2286"/>
                </a:cubicBezTo>
                <a:cubicBezTo>
                  <a:pt x="26" y="2286"/>
                  <a:pt x="1097" y="1978"/>
                  <a:pt x="1662" y="1813"/>
                </a:cubicBezTo>
                <a:cubicBezTo>
                  <a:pt x="1760" y="1786"/>
                  <a:pt x="1885" y="1759"/>
                  <a:pt x="1974" y="1723"/>
                </a:cubicBezTo>
                <a:lnTo>
                  <a:pt x="1974" y="1723"/>
                </a:lnTo>
                <a:cubicBezTo>
                  <a:pt x="1921" y="2143"/>
                  <a:pt x="1867" y="2553"/>
                  <a:pt x="1814" y="2973"/>
                </a:cubicBezTo>
                <a:cubicBezTo>
                  <a:pt x="1730" y="3621"/>
                  <a:pt x="1622" y="5307"/>
                  <a:pt x="1610" y="5454"/>
                </a:cubicBezTo>
                <a:lnTo>
                  <a:pt x="1610" y="5454"/>
                </a:lnTo>
                <a:lnTo>
                  <a:pt x="1769" y="4160"/>
                </a:lnTo>
                <a:cubicBezTo>
                  <a:pt x="1858" y="3473"/>
                  <a:pt x="1948" y="2777"/>
                  <a:pt x="2037" y="2089"/>
                </a:cubicBezTo>
                <a:cubicBezTo>
                  <a:pt x="2046" y="2000"/>
                  <a:pt x="2055" y="1902"/>
                  <a:pt x="2073" y="1813"/>
                </a:cubicBezTo>
                <a:lnTo>
                  <a:pt x="2358" y="2196"/>
                </a:lnTo>
                <a:lnTo>
                  <a:pt x="2983" y="3018"/>
                </a:lnTo>
                <a:lnTo>
                  <a:pt x="4116" y="4535"/>
                </a:lnTo>
                <a:lnTo>
                  <a:pt x="4500" y="5052"/>
                </a:lnTo>
                <a:lnTo>
                  <a:pt x="4625" y="5222"/>
                </a:lnTo>
                <a:cubicBezTo>
                  <a:pt x="4643" y="5258"/>
                  <a:pt x="4661" y="5284"/>
                  <a:pt x="4688" y="5311"/>
                </a:cubicBezTo>
                <a:cubicBezTo>
                  <a:pt x="4688" y="5311"/>
                  <a:pt x="4696" y="5320"/>
                  <a:pt x="4696" y="5320"/>
                </a:cubicBezTo>
                <a:cubicBezTo>
                  <a:pt x="4697" y="5321"/>
                  <a:pt x="4697" y="5321"/>
                  <a:pt x="4697" y="5321"/>
                </a:cubicBezTo>
                <a:cubicBezTo>
                  <a:pt x="4701" y="5321"/>
                  <a:pt x="3577" y="3566"/>
                  <a:pt x="3215" y="3080"/>
                </a:cubicBezTo>
                <a:cubicBezTo>
                  <a:pt x="2876" y="2634"/>
                  <a:pt x="2528" y="2179"/>
                  <a:pt x="2189" y="1732"/>
                </a:cubicBezTo>
                <a:lnTo>
                  <a:pt x="2189" y="1732"/>
                </a:lnTo>
                <a:cubicBezTo>
                  <a:pt x="2537" y="1795"/>
                  <a:pt x="2894" y="1875"/>
                  <a:pt x="3242" y="1938"/>
                </a:cubicBezTo>
                <a:lnTo>
                  <a:pt x="5214" y="2295"/>
                </a:lnTo>
                <a:lnTo>
                  <a:pt x="5660" y="2375"/>
                </a:lnTo>
                <a:cubicBezTo>
                  <a:pt x="5662" y="2375"/>
                  <a:pt x="5663" y="2375"/>
                  <a:pt x="5663" y="2375"/>
                </a:cubicBezTo>
                <a:cubicBezTo>
                  <a:pt x="5692" y="2375"/>
                  <a:pt x="4928" y="2158"/>
                  <a:pt x="4473" y="2045"/>
                </a:cubicBezTo>
                <a:cubicBezTo>
                  <a:pt x="3840" y="1893"/>
                  <a:pt x="3188" y="1777"/>
                  <a:pt x="2528" y="1661"/>
                </a:cubicBezTo>
                <a:lnTo>
                  <a:pt x="2135" y="1590"/>
                </a:lnTo>
                <a:lnTo>
                  <a:pt x="2706" y="795"/>
                </a:lnTo>
                <a:cubicBezTo>
                  <a:pt x="2876" y="563"/>
                  <a:pt x="3233" y="1"/>
                  <a:pt x="3233" y="1"/>
                </a:cubicBezTo>
                <a:close/>
                <a:moveTo>
                  <a:pt x="1610" y="5454"/>
                </a:moveTo>
                <a:lnTo>
                  <a:pt x="1608" y="5463"/>
                </a:lnTo>
                <a:cubicBezTo>
                  <a:pt x="1608" y="5464"/>
                  <a:pt x="1608" y="5464"/>
                  <a:pt x="1609" y="5464"/>
                </a:cubicBezTo>
                <a:cubicBezTo>
                  <a:pt x="1609" y="5464"/>
                  <a:pt x="1609" y="5461"/>
                  <a:pt x="1610" y="54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4" name="Google Shape;1264;p14"/>
          <p:cNvSpPr/>
          <p:nvPr/>
        </p:nvSpPr>
        <p:spPr>
          <a:xfrm>
            <a:off x="3646364" y="1243428"/>
            <a:ext cx="111069" cy="93059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5" name="Google Shape;1265;p14"/>
          <p:cNvSpPr/>
          <p:nvPr/>
        </p:nvSpPr>
        <p:spPr>
          <a:xfrm>
            <a:off x="3646365" y="1241668"/>
            <a:ext cx="101753" cy="95749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6" name="Google Shape;1266;p14"/>
          <p:cNvSpPr/>
          <p:nvPr/>
        </p:nvSpPr>
        <p:spPr>
          <a:xfrm>
            <a:off x="3687977" y="1288043"/>
            <a:ext cx="42648" cy="34988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7" name="Google Shape;1267;p14"/>
          <p:cNvSpPr/>
          <p:nvPr/>
        </p:nvSpPr>
        <p:spPr>
          <a:xfrm>
            <a:off x="3833103" y="1241358"/>
            <a:ext cx="98959" cy="98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8" name="Google Shape;1268;p14"/>
          <p:cNvSpPr/>
          <p:nvPr/>
        </p:nvSpPr>
        <p:spPr>
          <a:xfrm>
            <a:off x="3825340" y="1240220"/>
            <a:ext cx="115003" cy="101753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9" name="Google Shape;1269;p14"/>
          <p:cNvSpPr/>
          <p:nvPr/>
        </p:nvSpPr>
        <p:spPr>
          <a:xfrm>
            <a:off x="3873680" y="1294875"/>
            <a:ext cx="39232" cy="32813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0" name="Google Shape;1270;p14"/>
          <p:cNvSpPr/>
          <p:nvPr/>
        </p:nvSpPr>
        <p:spPr>
          <a:xfrm>
            <a:off x="3701848" y="935578"/>
            <a:ext cx="292115" cy="327103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1" name="Google Shape;1271;p14"/>
          <p:cNvSpPr/>
          <p:nvPr/>
        </p:nvSpPr>
        <p:spPr>
          <a:xfrm>
            <a:off x="3782278" y="1065798"/>
            <a:ext cx="82293" cy="20340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2" name="Google Shape;1272;p14"/>
          <p:cNvSpPr/>
          <p:nvPr/>
        </p:nvSpPr>
        <p:spPr>
          <a:xfrm>
            <a:off x="4320859" y="937958"/>
            <a:ext cx="473988" cy="338903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3" name="Google Shape;1273;p14"/>
          <p:cNvSpPr/>
          <p:nvPr/>
        </p:nvSpPr>
        <p:spPr>
          <a:xfrm>
            <a:off x="4281627" y="982780"/>
            <a:ext cx="479784" cy="24222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4" name="Google Shape;1274;p14"/>
          <p:cNvSpPr/>
          <p:nvPr/>
        </p:nvSpPr>
        <p:spPr>
          <a:xfrm>
            <a:off x="4399426" y="1030707"/>
            <a:ext cx="387140" cy="282799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5" name="Google Shape;1275;p14"/>
          <p:cNvSpPr/>
          <p:nvPr/>
        </p:nvSpPr>
        <p:spPr>
          <a:xfrm>
            <a:off x="4350464" y="936924"/>
            <a:ext cx="448109" cy="341697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6" name="Google Shape;1276;p14"/>
          <p:cNvSpPr/>
          <p:nvPr/>
        </p:nvSpPr>
        <p:spPr>
          <a:xfrm>
            <a:off x="4206165" y="1299532"/>
            <a:ext cx="174835" cy="287560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7" name="Google Shape;1277;p14"/>
          <p:cNvSpPr/>
          <p:nvPr/>
        </p:nvSpPr>
        <p:spPr>
          <a:xfrm>
            <a:off x="4317133" y="1294358"/>
            <a:ext cx="307745" cy="128045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8" name="Google Shape;1278;p14"/>
          <p:cNvSpPr/>
          <p:nvPr/>
        </p:nvSpPr>
        <p:spPr>
          <a:xfrm>
            <a:off x="4357917" y="1379963"/>
            <a:ext cx="198643" cy="271723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9" name="Google Shape;1279;p14"/>
          <p:cNvSpPr/>
          <p:nvPr/>
        </p:nvSpPr>
        <p:spPr>
          <a:xfrm>
            <a:off x="4129152" y="1173867"/>
            <a:ext cx="175144" cy="287560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0" name="Google Shape;1280;p14"/>
          <p:cNvSpPr/>
          <p:nvPr/>
        </p:nvSpPr>
        <p:spPr>
          <a:xfrm>
            <a:off x="4239601" y="1168069"/>
            <a:ext cx="308056" cy="128667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1" name="Google Shape;1281;p14"/>
          <p:cNvSpPr/>
          <p:nvPr/>
        </p:nvSpPr>
        <p:spPr>
          <a:xfrm>
            <a:off x="4061247" y="1047372"/>
            <a:ext cx="172867" cy="289837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2" name="Google Shape;1282;p14"/>
          <p:cNvSpPr/>
          <p:nvPr/>
        </p:nvSpPr>
        <p:spPr>
          <a:xfrm>
            <a:off x="4137020" y="1037021"/>
            <a:ext cx="305881" cy="107240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3" name="Google Shape;1283;p14"/>
          <p:cNvSpPr/>
          <p:nvPr/>
        </p:nvSpPr>
        <p:spPr>
          <a:xfrm>
            <a:off x="3985580" y="933714"/>
            <a:ext cx="168209" cy="28724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4" name="Google Shape;1284;p14"/>
          <p:cNvSpPr/>
          <p:nvPr/>
        </p:nvSpPr>
        <p:spPr>
          <a:xfrm>
            <a:off x="4027088" y="911769"/>
            <a:ext cx="301120" cy="93680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5" name="Google Shape;1285;p14"/>
          <p:cNvSpPr/>
          <p:nvPr/>
        </p:nvSpPr>
        <p:spPr>
          <a:xfrm>
            <a:off x="4091784" y="1164653"/>
            <a:ext cx="102581" cy="180320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6" name="Google Shape;1286;p14"/>
          <p:cNvSpPr/>
          <p:nvPr/>
        </p:nvSpPr>
        <p:spPr>
          <a:xfrm>
            <a:off x="4135157" y="1157304"/>
            <a:ext cx="420471" cy="500797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7" name="Google Shape;1287;p14"/>
          <p:cNvSpPr/>
          <p:nvPr/>
        </p:nvSpPr>
        <p:spPr>
          <a:xfrm>
            <a:off x="4050171" y="1193328"/>
            <a:ext cx="44407" cy="28777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8" name="Google Shape;1288;p14"/>
          <p:cNvSpPr/>
          <p:nvPr/>
        </p:nvSpPr>
        <p:spPr>
          <a:xfrm>
            <a:off x="4362471" y="1377064"/>
            <a:ext cx="136741" cy="274621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9" name="Google Shape;1289;p14"/>
          <p:cNvSpPr/>
          <p:nvPr/>
        </p:nvSpPr>
        <p:spPr>
          <a:xfrm>
            <a:off x="4251609" y="1297980"/>
            <a:ext cx="91505" cy="289216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0" name="Google Shape;1290;p14"/>
          <p:cNvSpPr/>
          <p:nvPr/>
        </p:nvSpPr>
        <p:spPr>
          <a:xfrm>
            <a:off x="4317133" y="1293322"/>
            <a:ext cx="276380" cy="131359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1" name="Google Shape;1291;p14"/>
          <p:cNvSpPr/>
          <p:nvPr/>
        </p:nvSpPr>
        <p:spPr>
          <a:xfrm>
            <a:off x="4172109" y="1173867"/>
            <a:ext cx="95232" cy="290355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2" name="Google Shape;1292;p14"/>
          <p:cNvSpPr/>
          <p:nvPr/>
        </p:nvSpPr>
        <p:spPr>
          <a:xfrm>
            <a:off x="4239602" y="1167449"/>
            <a:ext cx="276277" cy="13125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3" name="Google Shape;1293;p14"/>
          <p:cNvSpPr/>
          <p:nvPr/>
        </p:nvSpPr>
        <p:spPr>
          <a:xfrm>
            <a:off x="4094475" y="1047372"/>
            <a:ext cx="92541" cy="292011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4" name="Google Shape;1294;p14"/>
          <p:cNvSpPr/>
          <p:nvPr/>
        </p:nvSpPr>
        <p:spPr>
          <a:xfrm>
            <a:off x="4137019" y="1035158"/>
            <a:ext cx="284661" cy="111897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5" name="Google Shape;1295;p14"/>
          <p:cNvSpPr/>
          <p:nvPr/>
        </p:nvSpPr>
        <p:spPr>
          <a:xfrm>
            <a:off x="4004936" y="933713"/>
            <a:ext cx="97096" cy="290459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6" name="Google Shape;1296;p14"/>
          <p:cNvSpPr/>
          <p:nvPr/>
        </p:nvSpPr>
        <p:spPr>
          <a:xfrm>
            <a:off x="4024292" y="909595"/>
            <a:ext cx="291080" cy="96060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7" name="Google Shape;1297;p14"/>
          <p:cNvSpPr/>
          <p:nvPr/>
        </p:nvSpPr>
        <p:spPr>
          <a:xfrm>
            <a:off x="3956906" y="868605"/>
            <a:ext cx="507629" cy="610521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8" name="Google Shape;1298;p14"/>
          <p:cNvSpPr/>
          <p:nvPr/>
        </p:nvSpPr>
        <p:spPr>
          <a:xfrm>
            <a:off x="4790634" y="1293331"/>
            <a:ext cx="630085" cy="681843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9" name="Google Shape;1299;p14"/>
          <p:cNvSpPr/>
          <p:nvPr/>
        </p:nvSpPr>
        <p:spPr>
          <a:xfrm>
            <a:off x="4790634" y="1389392"/>
            <a:ext cx="374201" cy="477715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0" name="Google Shape;1300;p14"/>
          <p:cNvSpPr/>
          <p:nvPr/>
        </p:nvSpPr>
        <p:spPr>
          <a:xfrm>
            <a:off x="4788770" y="1282255"/>
            <a:ext cx="635676" cy="696645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1" name="Google Shape;1301;p14"/>
          <p:cNvSpPr/>
          <p:nvPr/>
        </p:nvSpPr>
        <p:spPr>
          <a:xfrm>
            <a:off x="4908741" y="1376350"/>
            <a:ext cx="463947" cy="468812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2" name="Google Shape;1302;p14"/>
          <p:cNvSpPr/>
          <p:nvPr/>
        </p:nvSpPr>
        <p:spPr>
          <a:xfrm rot="-393407">
            <a:off x="5372966" y="1241615"/>
            <a:ext cx="409397" cy="298844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3" name="Google Shape;1303;p14"/>
          <p:cNvSpPr/>
          <p:nvPr/>
        </p:nvSpPr>
        <p:spPr>
          <a:xfrm rot="-393407">
            <a:off x="5343880" y="1286135"/>
            <a:ext cx="411777" cy="220277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4" name="Google Shape;1304;p14"/>
          <p:cNvSpPr/>
          <p:nvPr/>
        </p:nvSpPr>
        <p:spPr>
          <a:xfrm rot="-393407">
            <a:off x="5466644" y="1201319"/>
            <a:ext cx="310437" cy="330829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5" name="Google Shape;1305;p14"/>
          <p:cNvSpPr/>
          <p:nvPr/>
        </p:nvSpPr>
        <p:spPr>
          <a:xfrm rot="-393407">
            <a:off x="5403331" y="1237695"/>
            <a:ext cx="382587" cy="301743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6" name="Google Shape;1306;p14"/>
          <p:cNvSpPr/>
          <p:nvPr/>
        </p:nvSpPr>
        <p:spPr>
          <a:xfrm>
            <a:off x="5499933" y="736456"/>
            <a:ext cx="642611" cy="650064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7" name="Google Shape;1307;p14"/>
          <p:cNvSpPr/>
          <p:nvPr/>
        </p:nvSpPr>
        <p:spPr>
          <a:xfrm>
            <a:off x="5464637" y="1128878"/>
            <a:ext cx="79809" cy="63351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8" name="Google Shape;1308;p14"/>
          <p:cNvSpPr/>
          <p:nvPr/>
        </p:nvSpPr>
        <p:spPr>
          <a:xfrm>
            <a:off x="5475713" y="982612"/>
            <a:ext cx="103409" cy="82293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9" name="Google Shape;1309;p14"/>
          <p:cNvSpPr/>
          <p:nvPr/>
        </p:nvSpPr>
        <p:spPr>
          <a:xfrm>
            <a:off x="5896909" y="822580"/>
            <a:ext cx="148956" cy="115624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0" name="Google Shape;1310;p14"/>
          <p:cNvSpPr/>
          <p:nvPr/>
        </p:nvSpPr>
        <p:spPr>
          <a:xfrm>
            <a:off x="6002285" y="981267"/>
            <a:ext cx="125976" cy="99684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1" name="Google Shape;1311;p14"/>
          <p:cNvSpPr/>
          <p:nvPr/>
        </p:nvSpPr>
        <p:spPr>
          <a:xfrm>
            <a:off x="5673423" y="1068839"/>
            <a:ext cx="138604" cy="109931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2" name="Google Shape;1312;p14"/>
          <p:cNvSpPr/>
          <p:nvPr/>
        </p:nvSpPr>
        <p:spPr>
          <a:xfrm>
            <a:off x="5833248" y="1203926"/>
            <a:ext cx="112312" cy="89021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3" name="Google Shape;1313;p14"/>
          <p:cNvSpPr/>
          <p:nvPr/>
        </p:nvSpPr>
        <p:spPr>
          <a:xfrm>
            <a:off x="5595789" y="1149063"/>
            <a:ext cx="88815" cy="70492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4" name="Google Shape;1314;p14"/>
          <p:cNvSpPr/>
          <p:nvPr/>
        </p:nvSpPr>
        <p:spPr>
          <a:xfrm>
            <a:off x="6101141" y="1156308"/>
            <a:ext cx="98752" cy="78360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5" name="Google Shape;1315;p14"/>
          <p:cNvSpPr/>
          <p:nvPr/>
        </p:nvSpPr>
        <p:spPr>
          <a:xfrm>
            <a:off x="6048453" y="1297088"/>
            <a:ext cx="136844" cy="10765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6" name="Google Shape;1316;p14"/>
          <p:cNvSpPr/>
          <p:nvPr/>
        </p:nvSpPr>
        <p:spPr>
          <a:xfrm>
            <a:off x="5908917" y="1339115"/>
            <a:ext cx="114383" cy="90575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7" name="Google Shape;1317;p14"/>
          <p:cNvSpPr/>
          <p:nvPr/>
        </p:nvSpPr>
        <p:spPr>
          <a:xfrm>
            <a:off x="5955187" y="1368927"/>
            <a:ext cx="46271" cy="47616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8" name="Google Shape;1318;p14"/>
          <p:cNvSpPr/>
          <p:nvPr/>
        </p:nvSpPr>
        <p:spPr>
          <a:xfrm>
            <a:off x="6108492" y="1346153"/>
            <a:ext cx="38921" cy="42648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9" name="Google Shape;1319;p14"/>
          <p:cNvSpPr/>
          <p:nvPr/>
        </p:nvSpPr>
        <p:spPr>
          <a:xfrm>
            <a:off x="6143581" y="1182706"/>
            <a:ext cx="33435" cy="34884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0" name="Google Shape;1320;p14"/>
          <p:cNvSpPr/>
          <p:nvPr/>
        </p:nvSpPr>
        <p:spPr>
          <a:xfrm>
            <a:off x="6055906" y="1023707"/>
            <a:ext cx="37057" cy="37989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1" name="Google Shape;1321;p14"/>
          <p:cNvSpPr/>
          <p:nvPr/>
        </p:nvSpPr>
        <p:spPr>
          <a:xfrm>
            <a:off x="5955188" y="875061"/>
            <a:ext cx="49065" cy="49480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2" name="Google Shape;1322;p14"/>
          <p:cNvSpPr/>
          <p:nvPr/>
        </p:nvSpPr>
        <p:spPr>
          <a:xfrm>
            <a:off x="5878483" y="1234979"/>
            <a:ext cx="34263" cy="40163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3" name="Google Shape;1323;p14"/>
          <p:cNvSpPr/>
          <p:nvPr/>
        </p:nvSpPr>
        <p:spPr>
          <a:xfrm>
            <a:off x="5725076" y="1111487"/>
            <a:ext cx="46373" cy="47927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4" name="Google Shape;1324;p14"/>
          <p:cNvSpPr/>
          <p:nvPr/>
        </p:nvSpPr>
        <p:spPr>
          <a:xfrm>
            <a:off x="5624462" y="1173699"/>
            <a:ext cx="37057" cy="34677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5" name="Google Shape;1325;p14"/>
          <p:cNvSpPr/>
          <p:nvPr/>
        </p:nvSpPr>
        <p:spPr>
          <a:xfrm>
            <a:off x="5490411" y="1147821"/>
            <a:ext cx="36229" cy="3498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6" name="Google Shape;1326;p14"/>
          <p:cNvSpPr/>
          <p:nvPr/>
        </p:nvSpPr>
        <p:spPr>
          <a:xfrm>
            <a:off x="5523741" y="1016358"/>
            <a:ext cx="35195" cy="34263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7" name="Google Shape;1327;p14"/>
          <p:cNvSpPr/>
          <p:nvPr/>
        </p:nvSpPr>
        <p:spPr>
          <a:xfrm>
            <a:off x="5473292" y="1125015"/>
            <a:ext cx="72977" cy="63971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8" name="Google Shape;1328;p14"/>
          <p:cNvSpPr/>
          <p:nvPr/>
        </p:nvSpPr>
        <p:spPr>
          <a:xfrm>
            <a:off x="5488341" y="983027"/>
            <a:ext cx="90575" cy="82293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9" name="Google Shape;1329;p14"/>
          <p:cNvSpPr/>
          <p:nvPr/>
        </p:nvSpPr>
        <p:spPr>
          <a:xfrm>
            <a:off x="5909849" y="821959"/>
            <a:ext cx="134153" cy="116660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0" name="Google Shape;1330;p14"/>
          <p:cNvSpPr/>
          <p:nvPr/>
        </p:nvSpPr>
        <p:spPr>
          <a:xfrm>
            <a:off x="6019779" y="982923"/>
            <a:ext cx="111069" cy="9854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1" name="Google Shape;1331;p14"/>
          <p:cNvSpPr/>
          <p:nvPr/>
        </p:nvSpPr>
        <p:spPr>
          <a:xfrm>
            <a:off x="5690917" y="1070910"/>
            <a:ext cx="110967" cy="108172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2" name="Google Shape;1332;p14"/>
          <p:cNvSpPr/>
          <p:nvPr/>
        </p:nvSpPr>
        <p:spPr>
          <a:xfrm>
            <a:off x="5848257" y="1204443"/>
            <a:ext cx="98027" cy="88711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3" name="Google Shape;1333;p14"/>
          <p:cNvSpPr/>
          <p:nvPr/>
        </p:nvSpPr>
        <p:spPr>
          <a:xfrm>
            <a:off x="5601803" y="1148290"/>
            <a:ext cx="80223" cy="70389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4" name="Google Shape;1334;p14"/>
          <p:cNvSpPr/>
          <p:nvPr/>
        </p:nvSpPr>
        <p:spPr>
          <a:xfrm>
            <a:off x="6112527" y="1156619"/>
            <a:ext cx="88504" cy="78360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5" name="Google Shape;1335;p14"/>
          <p:cNvSpPr/>
          <p:nvPr/>
        </p:nvSpPr>
        <p:spPr>
          <a:xfrm>
            <a:off x="6066050" y="1298227"/>
            <a:ext cx="110967" cy="107136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6" name="Google Shape;1336;p14"/>
          <p:cNvSpPr/>
          <p:nvPr/>
        </p:nvSpPr>
        <p:spPr>
          <a:xfrm>
            <a:off x="5924443" y="1340253"/>
            <a:ext cx="100304" cy="89643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7" name="Google Shape;1337;p14"/>
          <p:cNvSpPr/>
          <p:nvPr/>
        </p:nvSpPr>
        <p:spPr>
          <a:xfrm>
            <a:off x="6941823" y="856079"/>
            <a:ext cx="812165" cy="817755"/>
          </a:xfrm>
          <a:custGeom>
            <a:avLst/>
            <a:gdLst/>
            <a:ahLst/>
            <a:cxnLst/>
            <a:rect l="l" t="t" r="r" b="b"/>
            <a:pathLst>
              <a:path w="7846" h="7900" extrusionOk="0">
                <a:moveTo>
                  <a:pt x="3303" y="1"/>
                </a:moveTo>
                <a:cubicBezTo>
                  <a:pt x="3303" y="1"/>
                  <a:pt x="3383" y="975"/>
                  <a:pt x="2756" y="975"/>
                </a:cubicBezTo>
                <a:cubicBezTo>
                  <a:pt x="2688" y="975"/>
                  <a:pt x="2612" y="963"/>
                  <a:pt x="2526" y="938"/>
                </a:cubicBezTo>
                <a:lnTo>
                  <a:pt x="2526" y="938"/>
                </a:lnTo>
                <a:cubicBezTo>
                  <a:pt x="2526" y="938"/>
                  <a:pt x="2990" y="1581"/>
                  <a:pt x="2758" y="2107"/>
                </a:cubicBezTo>
                <a:cubicBezTo>
                  <a:pt x="2677" y="2285"/>
                  <a:pt x="2497" y="2346"/>
                  <a:pt x="2285" y="2346"/>
                </a:cubicBezTo>
                <a:cubicBezTo>
                  <a:pt x="1869" y="2346"/>
                  <a:pt x="1333" y="2107"/>
                  <a:pt x="1197" y="2036"/>
                </a:cubicBezTo>
                <a:lnTo>
                  <a:pt x="1197" y="2036"/>
                </a:lnTo>
                <a:cubicBezTo>
                  <a:pt x="1197" y="2036"/>
                  <a:pt x="1321" y="3089"/>
                  <a:pt x="1" y="3723"/>
                </a:cubicBezTo>
                <a:cubicBezTo>
                  <a:pt x="1" y="3723"/>
                  <a:pt x="1" y="3723"/>
                  <a:pt x="2" y="3723"/>
                </a:cubicBezTo>
                <a:cubicBezTo>
                  <a:pt x="42" y="3723"/>
                  <a:pt x="1284" y="3731"/>
                  <a:pt x="1188" y="4802"/>
                </a:cubicBezTo>
                <a:cubicBezTo>
                  <a:pt x="1188" y="4802"/>
                  <a:pt x="1582" y="4414"/>
                  <a:pt x="2032" y="4414"/>
                </a:cubicBezTo>
                <a:cubicBezTo>
                  <a:pt x="2144" y="4414"/>
                  <a:pt x="2260" y="4438"/>
                  <a:pt x="2375" y="4499"/>
                </a:cubicBezTo>
                <a:cubicBezTo>
                  <a:pt x="2955" y="4811"/>
                  <a:pt x="2571" y="5632"/>
                  <a:pt x="1411" y="5989"/>
                </a:cubicBezTo>
                <a:cubicBezTo>
                  <a:pt x="1411" y="5989"/>
                  <a:pt x="2526" y="6757"/>
                  <a:pt x="1723" y="7899"/>
                </a:cubicBezTo>
                <a:cubicBezTo>
                  <a:pt x="1723" y="7899"/>
                  <a:pt x="2222" y="7273"/>
                  <a:pt x="2914" y="7273"/>
                </a:cubicBezTo>
                <a:cubicBezTo>
                  <a:pt x="3171" y="7273"/>
                  <a:pt x="3454" y="7359"/>
                  <a:pt x="3749" y="7596"/>
                </a:cubicBezTo>
                <a:cubicBezTo>
                  <a:pt x="3749" y="7596"/>
                  <a:pt x="3696" y="6043"/>
                  <a:pt x="4347" y="5829"/>
                </a:cubicBezTo>
                <a:cubicBezTo>
                  <a:pt x="4389" y="5815"/>
                  <a:pt x="4427" y="5809"/>
                  <a:pt x="4463" y="5809"/>
                </a:cubicBezTo>
                <a:cubicBezTo>
                  <a:pt x="4982" y="5809"/>
                  <a:pt x="4865" y="7185"/>
                  <a:pt x="4865" y="7185"/>
                </a:cubicBezTo>
                <a:cubicBezTo>
                  <a:pt x="4865" y="7185"/>
                  <a:pt x="5071" y="7053"/>
                  <a:pt x="5362" y="7053"/>
                </a:cubicBezTo>
                <a:cubicBezTo>
                  <a:pt x="5656" y="7053"/>
                  <a:pt x="6037" y="7188"/>
                  <a:pt x="6382" y="7730"/>
                </a:cubicBezTo>
                <a:cubicBezTo>
                  <a:pt x="6382" y="7730"/>
                  <a:pt x="6453" y="6248"/>
                  <a:pt x="7292" y="5847"/>
                </a:cubicBezTo>
                <a:cubicBezTo>
                  <a:pt x="7292" y="5847"/>
                  <a:pt x="6382" y="5034"/>
                  <a:pt x="6507" y="4597"/>
                </a:cubicBezTo>
                <a:cubicBezTo>
                  <a:pt x="6623" y="4160"/>
                  <a:pt x="7605" y="4115"/>
                  <a:pt x="7605" y="4115"/>
                </a:cubicBezTo>
                <a:cubicBezTo>
                  <a:pt x="7605" y="4115"/>
                  <a:pt x="7203" y="3419"/>
                  <a:pt x="7846" y="3062"/>
                </a:cubicBezTo>
                <a:cubicBezTo>
                  <a:pt x="7846" y="3062"/>
                  <a:pt x="6677" y="2598"/>
                  <a:pt x="6962" y="1884"/>
                </a:cubicBezTo>
                <a:lnTo>
                  <a:pt x="6962" y="1884"/>
                </a:lnTo>
                <a:cubicBezTo>
                  <a:pt x="6962" y="1884"/>
                  <a:pt x="6188" y="2577"/>
                  <a:pt x="5284" y="2577"/>
                </a:cubicBezTo>
                <a:cubicBezTo>
                  <a:pt x="5237" y="2577"/>
                  <a:pt x="5189" y="2575"/>
                  <a:pt x="5141" y="2571"/>
                </a:cubicBezTo>
                <a:cubicBezTo>
                  <a:pt x="5141" y="2571"/>
                  <a:pt x="4445" y="1563"/>
                  <a:pt x="4677" y="518"/>
                </a:cubicBezTo>
                <a:lnTo>
                  <a:pt x="4677" y="518"/>
                </a:lnTo>
                <a:cubicBezTo>
                  <a:pt x="4677" y="518"/>
                  <a:pt x="4509" y="576"/>
                  <a:pt x="4281" y="576"/>
                </a:cubicBezTo>
                <a:cubicBezTo>
                  <a:pt x="3978" y="576"/>
                  <a:pt x="3568" y="474"/>
                  <a:pt x="33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8" name="Google Shape;1338;p14"/>
          <p:cNvSpPr/>
          <p:nvPr/>
        </p:nvSpPr>
        <p:spPr>
          <a:xfrm>
            <a:off x="7077840" y="878231"/>
            <a:ext cx="597685" cy="646959"/>
          </a:xfrm>
          <a:custGeom>
            <a:avLst/>
            <a:gdLst/>
            <a:ahLst/>
            <a:cxnLst/>
            <a:rect l="l" t="t" r="r" b="b"/>
            <a:pathLst>
              <a:path w="5774" h="6250" extrusionOk="0">
                <a:moveTo>
                  <a:pt x="4363" y="1"/>
                </a:moveTo>
                <a:cubicBezTo>
                  <a:pt x="4336" y="1"/>
                  <a:pt x="4292" y="19"/>
                  <a:pt x="4318" y="46"/>
                </a:cubicBezTo>
                <a:cubicBezTo>
                  <a:pt x="4399" y="179"/>
                  <a:pt x="4434" y="340"/>
                  <a:pt x="4425" y="492"/>
                </a:cubicBezTo>
                <a:cubicBezTo>
                  <a:pt x="4434" y="1027"/>
                  <a:pt x="4193" y="1563"/>
                  <a:pt x="3935" y="2018"/>
                </a:cubicBezTo>
                <a:cubicBezTo>
                  <a:pt x="3881" y="2107"/>
                  <a:pt x="3827" y="2197"/>
                  <a:pt x="3774" y="2286"/>
                </a:cubicBezTo>
                <a:lnTo>
                  <a:pt x="2614" y="920"/>
                </a:lnTo>
                <a:cubicBezTo>
                  <a:pt x="2560" y="849"/>
                  <a:pt x="2507" y="786"/>
                  <a:pt x="2444" y="715"/>
                </a:cubicBezTo>
                <a:cubicBezTo>
                  <a:pt x="2444" y="715"/>
                  <a:pt x="2443" y="714"/>
                  <a:pt x="2443" y="714"/>
                </a:cubicBezTo>
                <a:lnTo>
                  <a:pt x="2443" y="714"/>
                </a:lnTo>
                <a:cubicBezTo>
                  <a:pt x="2437" y="714"/>
                  <a:pt x="3128" y="1623"/>
                  <a:pt x="3497" y="2107"/>
                </a:cubicBezTo>
                <a:cubicBezTo>
                  <a:pt x="3560" y="2188"/>
                  <a:pt x="3631" y="2295"/>
                  <a:pt x="3694" y="2366"/>
                </a:cubicBezTo>
                <a:lnTo>
                  <a:pt x="2462" y="2670"/>
                </a:lnTo>
                <a:cubicBezTo>
                  <a:pt x="1780" y="2829"/>
                  <a:pt x="0" y="3384"/>
                  <a:pt x="24" y="3384"/>
                </a:cubicBezTo>
                <a:cubicBezTo>
                  <a:pt x="25" y="3384"/>
                  <a:pt x="25" y="3384"/>
                  <a:pt x="25" y="3384"/>
                </a:cubicBezTo>
                <a:lnTo>
                  <a:pt x="1311" y="3053"/>
                </a:lnTo>
                <a:lnTo>
                  <a:pt x="3363" y="2545"/>
                </a:lnTo>
                <a:lnTo>
                  <a:pt x="3640" y="2482"/>
                </a:lnTo>
                <a:lnTo>
                  <a:pt x="3381" y="2893"/>
                </a:lnTo>
                <a:cubicBezTo>
                  <a:pt x="3203" y="3187"/>
                  <a:pt x="3015" y="3482"/>
                  <a:pt x="2828" y="3776"/>
                </a:cubicBezTo>
                <a:cubicBezTo>
                  <a:pt x="2498" y="4321"/>
                  <a:pt x="2158" y="4865"/>
                  <a:pt x="1810" y="5410"/>
                </a:cubicBezTo>
                <a:lnTo>
                  <a:pt x="1471" y="5963"/>
                </a:lnTo>
                <a:lnTo>
                  <a:pt x="1355" y="6141"/>
                </a:lnTo>
                <a:cubicBezTo>
                  <a:pt x="1337" y="6168"/>
                  <a:pt x="1311" y="6204"/>
                  <a:pt x="1302" y="6231"/>
                </a:cubicBezTo>
                <a:cubicBezTo>
                  <a:pt x="1293" y="6240"/>
                  <a:pt x="1293" y="6240"/>
                  <a:pt x="1293" y="6248"/>
                </a:cubicBezTo>
                <a:lnTo>
                  <a:pt x="1293" y="6248"/>
                </a:lnTo>
                <a:cubicBezTo>
                  <a:pt x="1319" y="6212"/>
                  <a:pt x="2540" y="4542"/>
                  <a:pt x="2864" y="4026"/>
                </a:cubicBezTo>
                <a:cubicBezTo>
                  <a:pt x="3158" y="3553"/>
                  <a:pt x="3462" y="3044"/>
                  <a:pt x="3756" y="2562"/>
                </a:cubicBezTo>
                <a:cubicBezTo>
                  <a:pt x="3827" y="2911"/>
                  <a:pt x="3890" y="3285"/>
                  <a:pt x="3952" y="3633"/>
                </a:cubicBezTo>
                <a:cubicBezTo>
                  <a:pt x="4086" y="4294"/>
                  <a:pt x="4211" y="4954"/>
                  <a:pt x="4336" y="5624"/>
                </a:cubicBezTo>
                <a:cubicBezTo>
                  <a:pt x="4372" y="5775"/>
                  <a:pt x="4399" y="5927"/>
                  <a:pt x="4425" y="6079"/>
                </a:cubicBezTo>
                <a:cubicBezTo>
                  <a:pt x="4426" y="6081"/>
                  <a:pt x="4426" y="6081"/>
                  <a:pt x="4426" y="6081"/>
                </a:cubicBezTo>
                <a:cubicBezTo>
                  <a:pt x="4430" y="6081"/>
                  <a:pt x="4361" y="5297"/>
                  <a:pt x="4300" y="4838"/>
                </a:cubicBezTo>
                <a:cubicBezTo>
                  <a:pt x="4211" y="4187"/>
                  <a:pt x="4077" y="3526"/>
                  <a:pt x="3952" y="2857"/>
                </a:cubicBezTo>
                <a:lnTo>
                  <a:pt x="3872" y="2455"/>
                </a:lnTo>
                <a:lnTo>
                  <a:pt x="3872" y="2455"/>
                </a:lnTo>
                <a:lnTo>
                  <a:pt x="4827" y="2714"/>
                </a:lnTo>
                <a:cubicBezTo>
                  <a:pt x="5113" y="2786"/>
                  <a:pt x="5773" y="2919"/>
                  <a:pt x="5773" y="2919"/>
                </a:cubicBezTo>
                <a:cubicBezTo>
                  <a:pt x="5773" y="2919"/>
                  <a:pt x="4595" y="2554"/>
                  <a:pt x="4042" y="2411"/>
                </a:cubicBezTo>
                <a:lnTo>
                  <a:pt x="3890" y="2366"/>
                </a:lnTo>
                <a:lnTo>
                  <a:pt x="3943" y="2277"/>
                </a:lnTo>
                <a:cubicBezTo>
                  <a:pt x="4247" y="1786"/>
                  <a:pt x="4541" y="1224"/>
                  <a:pt x="4568" y="635"/>
                </a:cubicBezTo>
                <a:cubicBezTo>
                  <a:pt x="4577" y="447"/>
                  <a:pt x="4568" y="215"/>
                  <a:pt x="4461" y="55"/>
                </a:cubicBezTo>
                <a:cubicBezTo>
                  <a:pt x="4434" y="19"/>
                  <a:pt x="4399" y="1"/>
                  <a:pt x="4363" y="1"/>
                </a:cubicBezTo>
                <a:close/>
                <a:moveTo>
                  <a:pt x="1293" y="6248"/>
                </a:moveTo>
                <a:lnTo>
                  <a:pt x="1293" y="6248"/>
                </a:lnTo>
                <a:cubicBezTo>
                  <a:pt x="1292" y="6249"/>
                  <a:pt x="1292" y="6249"/>
                  <a:pt x="1292" y="6249"/>
                </a:cubicBezTo>
                <a:cubicBezTo>
                  <a:pt x="1292" y="6249"/>
                  <a:pt x="1292" y="6249"/>
                  <a:pt x="1293" y="6248"/>
                </a:cubicBezTo>
                <a:cubicBezTo>
                  <a:pt x="1293" y="6248"/>
                  <a:pt x="1293" y="6248"/>
                  <a:pt x="1293" y="6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9" name="Google Shape;1339;p14"/>
          <p:cNvSpPr/>
          <p:nvPr/>
        </p:nvSpPr>
        <p:spPr>
          <a:xfrm>
            <a:off x="6941823" y="1033501"/>
            <a:ext cx="656068" cy="632880"/>
          </a:xfrm>
          <a:custGeom>
            <a:avLst/>
            <a:gdLst/>
            <a:ahLst/>
            <a:cxnLst/>
            <a:rect l="l" t="t" r="r" b="b"/>
            <a:pathLst>
              <a:path w="6338" h="6114" extrusionOk="0">
                <a:moveTo>
                  <a:pt x="2821" y="0"/>
                </a:moveTo>
                <a:cubicBezTo>
                  <a:pt x="2830" y="134"/>
                  <a:pt x="2803" y="268"/>
                  <a:pt x="2750" y="393"/>
                </a:cubicBezTo>
                <a:cubicBezTo>
                  <a:pt x="2517" y="920"/>
                  <a:pt x="1393" y="429"/>
                  <a:pt x="1197" y="322"/>
                </a:cubicBezTo>
                <a:cubicBezTo>
                  <a:pt x="1197" y="322"/>
                  <a:pt x="1322" y="1375"/>
                  <a:pt x="1" y="2009"/>
                </a:cubicBezTo>
                <a:cubicBezTo>
                  <a:pt x="1" y="2009"/>
                  <a:pt x="1286" y="2000"/>
                  <a:pt x="1188" y="3088"/>
                </a:cubicBezTo>
                <a:cubicBezTo>
                  <a:pt x="1188" y="3088"/>
                  <a:pt x="1803" y="2482"/>
                  <a:pt x="2375" y="2785"/>
                </a:cubicBezTo>
                <a:cubicBezTo>
                  <a:pt x="2955" y="3097"/>
                  <a:pt x="2562" y="3918"/>
                  <a:pt x="1402" y="4275"/>
                </a:cubicBezTo>
                <a:cubicBezTo>
                  <a:pt x="1402" y="4275"/>
                  <a:pt x="2473" y="5007"/>
                  <a:pt x="1768" y="6114"/>
                </a:cubicBezTo>
                <a:lnTo>
                  <a:pt x="1777" y="6114"/>
                </a:lnTo>
                <a:cubicBezTo>
                  <a:pt x="2000" y="5882"/>
                  <a:pt x="2812" y="5132"/>
                  <a:pt x="3740" y="5882"/>
                </a:cubicBezTo>
                <a:cubicBezTo>
                  <a:pt x="3740" y="5882"/>
                  <a:pt x="3696" y="4329"/>
                  <a:pt x="4347" y="4115"/>
                </a:cubicBezTo>
                <a:cubicBezTo>
                  <a:pt x="4749" y="3981"/>
                  <a:pt x="4856" y="4525"/>
                  <a:pt x="4874" y="4972"/>
                </a:cubicBezTo>
                <a:cubicBezTo>
                  <a:pt x="6337" y="3071"/>
                  <a:pt x="5186" y="304"/>
                  <a:pt x="2812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0" name="Google Shape;1340;p14"/>
          <p:cNvSpPr/>
          <p:nvPr/>
        </p:nvSpPr>
        <p:spPr>
          <a:xfrm>
            <a:off x="6934474" y="845003"/>
            <a:ext cx="825105" cy="828831"/>
          </a:xfrm>
          <a:custGeom>
            <a:avLst/>
            <a:gdLst/>
            <a:ahLst/>
            <a:cxnLst/>
            <a:rect l="l" t="t" r="r" b="b"/>
            <a:pathLst>
              <a:path w="7971" h="8007" extrusionOk="0">
                <a:moveTo>
                  <a:pt x="4653" y="5939"/>
                </a:moveTo>
                <a:lnTo>
                  <a:pt x="4653" y="5939"/>
                </a:lnTo>
                <a:cubicBezTo>
                  <a:pt x="4674" y="5950"/>
                  <a:pt x="4694" y="5964"/>
                  <a:pt x="4713" y="5980"/>
                </a:cubicBezTo>
                <a:cubicBezTo>
                  <a:pt x="4743" y="6011"/>
                  <a:pt x="4769" y="6044"/>
                  <a:pt x="4793" y="6079"/>
                </a:cubicBezTo>
                <a:lnTo>
                  <a:pt x="4793" y="6079"/>
                </a:lnTo>
                <a:cubicBezTo>
                  <a:pt x="4772" y="6044"/>
                  <a:pt x="4748" y="6012"/>
                  <a:pt x="4722" y="5980"/>
                </a:cubicBezTo>
                <a:cubicBezTo>
                  <a:pt x="4702" y="5964"/>
                  <a:pt x="4678" y="5950"/>
                  <a:pt x="4653" y="5939"/>
                </a:cubicBezTo>
                <a:close/>
                <a:moveTo>
                  <a:pt x="4793" y="6079"/>
                </a:moveTo>
                <a:cubicBezTo>
                  <a:pt x="4851" y="6173"/>
                  <a:pt x="4889" y="6277"/>
                  <a:pt x="4909" y="6382"/>
                </a:cubicBezTo>
                <a:cubicBezTo>
                  <a:pt x="4890" y="6273"/>
                  <a:pt x="4852" y="6169"/>
                  <a:pt x="4793" y="6079"/>
                </a:cubicBezTo>
                <a:close/>
                <a:moveTo>
                  <a:pt x="4529" y="5907"/>
                </a:moveTo>
                <a:cubicBezTo>
                  <a:pt x="4519" y="5907"/>
                  <a:pt x="4509" y="5908"/>
                  <a:pt x="4498" y="5909"/>
                </a:cubicBezTo>
                <a:cubicBezTo>
                  <a:pt x="4418" y="5927"/>
                  <a:pt x="4347" y="5954"/>
                  <a:pt x="4284" y="5998"/>
                </a:cubicBezTo>
                <a:cubicBezTo>
                  <a:pt x="4168" y="6096"/>
                  <a:pt x="4070" y="6221"/>
                  <a:pt x="4016" y="6364"/>
                </a:cubicBezTo>
                <a:cubicBezTo>
                  <a:pt x="3963" y="6498"/>
                  <a:pt x="3918" y="6650"/>
                  <a:pt x="3892" y="6802"/>
                </a:cubicBezTo>
                <a:cubicBezTo>
                  <a:pt x="3838" y="7096"/>
                  <a:pt x="3811" y="7400"/>
                  <a:pt x="3820" y="7703"/>
                </a:cubicBezTo>
                <a:cubicBezTo>
                  <a:pt x="3820" y="7400"/>
                  <a:pt x="3847" y="7096"/>
                  <a:pt x="3909" y="6793"/>
                </a:cubicBezTo>
                <a:cubicBezTo>
                  <a:pt x="3936" y="6650"/>
                  <a:pt x="3981" y="6498"/>
                  <a:pt x="4043" y="6364"/>
                </a:cubicBezTo>
                <a:cubicBezTo>
                  <a:pt x="4097" y="6221"/>
                  <a:pt x="4186" y="6096"/>
                  <a:pt x="4311" y="6007"/>
                </a:cubicBezTo>
                <a:cubicBezTo>
                  <a:pt x="4365" y="5963"/>
                  <a:pt x="4436" y="5927"/>
                  <a:pt x="4516" y="5918"/>
                </a:cubicBezTo>
                <a:cubicBezTo>
                  <a:pt x="4526" y="5917"/>
                  <a:pt x="4535" y="5916"/>
                  <a:pt x="4544" y="5916"/>
                </a:cubicBezTo>
                <a:cubicBezTo>
                  <a:pt x="4581" y="5916"/>
                  <a:pt x="4619" y="5925"/>
                  <a:pt x="4653" y="5939"/>
                </a:cubicBezTo>
                <a:lnTo>
                  <a:pt x="4653" y="5939"/>
                </a:lnTo>
                <a:cubicBezTo>
                  <a:pt x="4614" y="5918"/>
                  <a:pt x="4573" y="5907"/>
                  <a:pt x="4529" y="5907"/>
                </a:cubicBezTo>
                <a:close/>
                <a:moveTo>
                  <a:pt x="3356" y="1"/>
                </a:moveTo>
                <a:lnTo>
                  <a:pt x="3356" y="108"/>
                </a:lnTo>
                <a:cubicBezTo>
                  <a:pt x="3365" y="224"/>
                  <a:pt x="3356" y="349"/>
                  <a:pt x="3338" y="474"/>
                </a:cubicBezTo>
                <a:cubicBezTo>
                  <a:pt x="3320" y="590"/>
                  <a:pt x="3285" y="706"/>
                  <a:pt x="3231" y="822"/>
                </a:cubicBezTo>
                <a:cubicBezTo>
                  <a:pt x="3178" y="929"/>
                  <a:pt x="3079" y="1009"/>
                  <a:pt x="2963" y="1045"/>
                </a:cubicBezTo>
                <a:cubicBezTo>
                  <a:pt x="2914" y="1055"/>
                  <a:pt x="2866" y="1060"/>
                  <a:pt x="2819" y="1060"/>
                </a:cubicBezTo>
                <a:cubicBezTo>
                  <a:pt x="2751" y="1060"/>
                  <a:pt x="2684" y="1050"/>
                  <a:pt x="2618" y="1030"/>
                </a:cubicBezTo>
                <a:lnTo>
                  <a:pt x="2618" y="1030"/>
                </a:lnTo>
                <a:cubicBezTo>
                  <a:pt x="2617" y="1029"/>
                  <a:pt x="2616" y="1028"/>
                  <a:pt x="2615" y="1027"/>
                </a:cubicBezTo>
                <a:lnTo>
                  <a:pt x="2614" y="1029"/>
                </a:lnTo>
                <a:lnTo>
                  <a:pt x="2614" y="1029"/>
                </a:lnTo>
                <a:cubicBezTo>
                  <a:pt x="2612" y="1029"/>
                  <a:pt x="2609" y="1028"/>
                  <a:pt x="2606" y="1027"/>
                </a:cubicBezTo>
                <a:lnTo>
                  <a:pt x="2544" y="1009"/>
                </a:lnTo>
                <a:lnTo>
                  <a:pt x="2544" y="1009"/>
                </a:lnTo>
                <a:lnTo>
                  <a:pt x="2580" y="1063"/>
                </a:lnTo>
                <a:cubicBezTo>
                  <a:pt x="2713" y="1259"/>
                  <a:pt x="2812" y="1482"/>
                  <a:pt x="2856" y="1723"/>
                </a:cubicBezTo>
                <a:cubicBezTo>
                  <a:pt x="2874" y="1839"/>
                  <a:pt x="2874" y="1964"/>
                  <a:pt x="2847" y="2080"/>
                </a:cubicBezTo>
                <a:cubicBezTo>
                  <a:pt x="2838" y="2107"/>
                  <a:pt x="2838" y="2134"/>
                  <a:pt x="2821" y="2161"/>
                </a:cubicBezTo>
                <a:cubicBezTo>
                  <a:pt x="2812" y="2196"/>
                  <a:pt x="2803" y="2223"/>
                  <a:pt x="2785" y="2241"/>
                </a:cubicBezTo>
                <a:cubicBezTo>
                  <a:pt x="2758" y="2294"/>
                  <a:pt x="2713" y="2339"/>
                  <a:pt x="2669" y="2366"/>
                </a:cubicBezTo>
                <a:cubicBezTo>
                  <a:pt x="2575" y="2413"/>
                  <a:pt x="2468" y="2439"/>
                  <a:pt x="2365" y="2439"/>
                </a:cubicBezTo>
                <a:cubicBezTo>
                  <a:pt x="2350" y="2439"/>
                  <a:pt x="2335" y="2438"/>
                  <a:pt x="2321" y="2437"/>
                </a:cubicBezTo>
                <a:cubicBezTo>
                  <a:pt x="2205" y="2428"/>
                  <a:pt x="2080" y="2410"/>
                  <a:pt x="1964" y="2384"/>
                </a:cubicBezTo>
                <a:cubicBezTo>
                  <a:pt x="1723" y="2321"/>
                  <a:pt x="1500" y="2232"/>
                  <a:pt x="1285" y="2125"/>
                </a:cubicBezTo>
                <a:lnTo>
                  <a:pt x="1250" y="2107"/>
                </a:lnTo>
                <a:lnTo>
                  <a:pt x="1250" y="2143"/>
                </a:lnTo>
                <a:cubicBezTo>
                  <a:pt x="1259" y="2321"/>
                  <a:pt x="1232" y="2500"/>
                  <a:pt x="1169" y="2678"/>
                </a:cubicBezTo>
                <a:cubicBezTo>
                  <a:pt x="1107" y="2848"/>
                  <a:pt x="1027" y="3008"/>
                  <a:pt x="911" y="3151"/>
                </a:cubicBezTo>
                <a:cubicBezTo>
                  <a:pt x="803" y="3294"/>
                  <a:pt x="670" y="3419"/>
                  <a:pt x="527" y="3535"/>
                </a:cubicBezTo>
                <a:cubicBezTo>
                  <a:pt x="455" y="3589"/>
                  <a:pt x="384" y="3642"/>
                  <a:pt x="304" y="3687"/>
                </a:cubicBezTo>
                <a:cubicBezTo>
                  <a:pt x="229" y="3728"/>
                  <a:pt x="154" y="3770"/>
                  <a:pt x="79" y="3812"/>
                </a:cubicBezTo>
                <a:lnTo>
                  <a:pt x="79" y="3812"/>
                </a:lnTo>
                <a:cubicBezTo>
                  <a:pt x="76" y="3812"/>
                  <a:pt x="74" y="3812"/>
                  <a:pt x="72" y="3812"/>
                </a:cubicBezTo>
                <a:lnTo>
                  <a:pt x="73" y="3815"/>
                </a:lnTo>
                <a:lnTo>
                  <a:pt x="73" y="3815"/>
                </a:lnTo>
                <a:cubicBezTo>
                  <a:pt x="69" y="3817"/>
                  <a:pt x="66" y="3819"/>
                  <a:pt x="63" y="3821"/>
                </a:cubicBezTo>
                <a:lnTo>
                  <a:pt x="0" y="3847"/>
                </a:lnTo>
                <a:lnTo>
                  <a:pt x="63" y="3847"/>
                </a:lnTo>
                <a:cubicBezTo>
                  <a:pt x="214" y="3856"/>
                  <a:pt x="366" y="3874"/>
                  <a:pt x="509" y="3919"/>
                </a:cubicBezTo>
                <a:cubicBezTo>
                  <a:pt x="661" y="3954"/>
                  <a:pt x="795" y="4017"/>
                  <a:pt x="920" y="4106"/>
                </a:cubicBezTo>
                <a:cubicBezTo>
                  <a:pt x="1036" y="4195"/>
                  <a:pt x="1134" y="4320"/>
                  <a:pt x="1178" y="4463"/>
                </a:cubicBezTo>
                <a:cubicBezTo>
                  <a:pt x="1232" y="4606"/>
                  <a:pt x="1250" y="4758"/>
                  <a:pt x="1232" y="4909"/>
                </a:cubicBezTo>
                <a:lnTo>
                  <a:pt x="1232" y="4945"/>
                </a:lnTo>
                <a:lnTo>
                  <a:pt x="1268" y="4918"/>
                </a:lnTo>
                <a:cubicBezTo>
                  <a:pt x="1375" y="4820"/>
                  <a:pt x="1491" y="4740"/>
                  <a:pt x="1625" y="4668"/>
                </a:cubicBezTo>
                <a:cubicBezTo>
                  <a:pt x="1750" y="4597"/>
                  <a:pt x="1892" y="4552"/>
                  <a:pt x="2035" y="4544"/>
                </a:cubicBezTo>
                <a:cubicBezTo>
                  <a:pt x="2054" y="4542"/>
                  <a:pt x="2072" y="4542"/>
                  <a:pt x="2091" y="4542"/>
                </a:cubicBezTo>
                <a:cubicBezTo>
                  <a:pt x="2222" y="4542"/>
                  <a:pt x="2345" y="4570"/>
                  <a:pt x="2455" y="4633"/>
                </a:cubicBezTo>
                <a:cubicBezTo>
                  <a:pt x="2580" y="4704"/>
                  <a:pt x="2669" y="4829"/>
                  <a:pt x="2687" y="4972"/>
                </a:cubicBezTo>
                <a:cubicBezTo>
                  <a:pt x="2696" y="5115"/>
                  <a:pt x="2651" y="5258"/>
                  <a:pt x="2562" y="5374"/>
                </a:cubicBezTo>
                <a:cubicBezTo>
                  <a:pt x="2472" y="5498"/>
                  <a:pt x="2374" y="5606"/>
                  <a:pt x="2258" y="5686"/>
                </a:cubicBezTo>
                <a:cubicBezTo>
                  <a:pt x="2017" y="5864"/>
                  <a:pt x="1758" y="5998"/>
                  <a:pt x="1473" y="6079"/>
                </a:cubicBezTo>
                <a:lnTo>
                  <a:pt x="1446" y="6088"/>
                </a:lnTo>
                <a:lnTo>
                  <a:pt x="1473" y="6105"/>
                </a:lnTo>
                <a:cubicBezTo>
                  <a:pt x="1616" y="6212"/>
                  <a:pt x="1741" y="6346"/>
                  <a:pt x="1839" y="6489"/>
                </a:cubicBezTo>
                <a:cubicBezTo>
                  <a:pt x="1946" y="6641"/>
                  <a:pt x="2017" y="6802"/>
                  <a:pt x="2053" y="6980"/>
                </a:cubicBezTo>
                <a:cubicBezTo>
                  <a:pt x="2080" y="7159"/>
                  <a:pt x="2071" y="7337"/>
                  <a:pt x="2017" y="7516"/>
                </a:cubicBezTo>
                <a:cubicBezTo>
                  <a:pt x="1999" y="7596"/>
                  <a:pt x="1964" y="7685"/>
                  <a:pt x="1928" y="7765"/>
                </a:cubicBezTo>
                <a:cubicBezTo>
                  <a:pt x="1883" y="7846"/>
                  <a:pt x="1830" y="7917"/>
                  <a:pt x="1785" y="7997"/>
                </a:cubicBezTo>
                <a:lnTo>
                  <a:pt x="1794" y="8006"/>
                </a:lnTo>
                <a:cubicBezTo>
                  <a:pt x="1796" y="8005"/>
                  <a:pt x="1797" y="8003"/>
                  <a:pt x="1798" y="8002"/>
                </a:cubicBezTo>
                <a:lnTo>
                  <a:pt x="1798" y="8002"/>
                </a:lnTo>
                <a:lnTo>
                  <a:pt x="1803" y="8006"/>
                </a:lnTo>
                <a:cubicBezTo>
                  <a:pt x="1809" y="7996"/>
                  <a:pt x="1815" y="7985"/>
                  <a:pt x="1822" y="7974"/>
                </a:cubicBezTo>
                <a:lnTo>
                  <a:pt x="1822" y="7974"/>
                </a:lnTo>
                <a:cubicBezTo>
                  <a:pt x="1940" y="7837"/>
                  <a:pt x="2074" y="7723"/>
                  <a:pt x="2223" y="7632"/>
                </a:cubicBezTo>
                <a:cubicBezTo>
                  <a:pt x="2383" y="7524"/>
                  <a:pt x="2562" y="7444"/>
                  <a:pt x="2749" y="7408"/>
                </a:cubicBezTo>
                <a:cubicBezTo>
                  <a:pt x="2794" y="7400"/>
                  <a:pt x="2838" y="7382"/>
                  <a:pt x="2892" y="7382"/>
                </a:cubicBezTo>
                <a:lnTo>
                  <a:pt x="3035" y="7382"/>
                </a:lnTo>
                <a:cubicBezTo>
                  <a:pt x="3222" y="7400"/>
                  <a:pt x="3410" y="7453"/>
                  <a:pt x="3579" y="7551"/>
                </a:cubicBezTo>
                <a:cubicBezTo>
                  <a:pt x="3659" y="7596"/>
                  <a:pt x="3740" y="7649"/>
                  <a:pt x="3820" y="7703"/>
                </a:cubicBezTo>
                <a:cubicBezTo>
                  <a:pt x="3740" y="7649"/>
                  <a:pt x="3659" y="7587"/>
                  <a:pt x="3579" y="7542"/>
                </a:cubicBezTo>
                <a:cubicBezTo>
                  <a:pt x="3499" y="7489"/>
                  <a:pt x="3410" y="7453"/>
                  <a:pt x="3320" y="7426"/>
                </a:cubicBezTo>
                <a:cubicBezTo>
                  <a:pt x="3222" y="7400"/>
                  <a:pt x="3133" y="7382"/>
                  <a:pt x="3035" y="7373"/>
                </a:cubicBezTo>
                <a:lnTo>
                  <a:pt x="2892" y="7373"/>
                </a:lnTo>
                <a:cubicBezTo>
                  <a:pt x="2847" y="7382"/>
                  <a:pt x="2794" y="7382"/>
                  <a:pt x="2749" y="7400"/>
                </a:cubicBezTo>
                <a:cubicBezTo>
                  <a:pt x="2562" y="7435"/>
                  <a:pt x="2383" y="7516"/>
                  <a:pt x="2223" y="7623"/>
                </a:cubicBezTo>
                <a:cubicBezTo>
                  <a:pt x="2080" y="7710"/>
                  <a:pt x="1952" y="7818"/>
                  <a:pt x="1837" y="7947"/>
                </a:cubicBezTo>
                <a:lnTo>
                  <a:pt x="1837" y="7947"/>
                </a:lnTo>
                <a:cubicBezTo>
                  <a:pt x="1873" y="7886"/>
                  <a:pt x="1910" y="7826"/>
                  <a:pt x="1937" y="7765"/>
                </a:cubicBezTo>
                <a:cubicBezTo>
                  <a:pt x="1982" y="7685"/>
                  <a:pt x="2017" y="7605"/>
                  <a:pt x="2035" y="7516"/>
                </a:cubicBezTo>
                <a:cubicBezTo>
                  <a:pt x="2098" y="7337"/>
                  <a:pt x="2107" y="7159"/>
                  <a:pt x="2071" y="6980"/>
                </a:cubicBezTo>
                <a:cubicBezTo>
                  <a:pt x="2035" y="6793"/>
                  <a:pt x="1964" y="6623"/>
                  <a:pt x="1866" y="6471"/>
                </a:cubicBezTo>
                <a:cubicBezTo>
                  <a:pt x="1764" y="6336"/>
                  <a:pt x="1647" y="6209"/>
                  <a:pt x="1514" y="6098"/>
                </a:cubicBezTo>
                <a:lnTo>
                  <a:pt x="1514" y="6098"/>
                </a:lnTo>
                <a:cubicBezTo>
                  <a:pt x="1791" y="6009"/>
                  <a:pt x="2051" y="5878"/>
                  <a:pt x="2285" y="5713"/>
                </a:cubicBezTo>
                <a:cubicBezTo>
                  <a:pt x="2401" y="5623"/>
                  <a:pt x="2508" y="5516"/>
                  <a:pt x="2597" y="5391"/>
                </a:cubicBezTo>
                <a:cubicBezTo>
                  <a:pt x="2687" y="5266"/>
                  <a:pt x="2731" y="5115"/>
                  <a:pt x="2731" y="4963"/>
                </a:cubicBezTo>
                <a:cubicBezTo>
                  <a:pt x="2713" y="4811"/>
                  <a:pt x="2624" y="4677"/>
                  <a:pt x="2481" y="4606"/>
                </a:cubicBezTo>
                <a:cubicBezTo>
                  <a:pt x="2370" y="4539"/>
                  <a:pt x="2247" y="4503"/>
                  <a:pt x="2121" y="4503"/>
                </a:cubicBezTo>
                <a:cubicBezTo>
                  <a:pt x="2095" y="4503"/>
                  <a:pt x="2070" y="4505"/>
                  <a:pt x="2044" y="4508"/>
                </a:cubicBezTo>
                <a:cubicBezTo>
                  <a:pt x="1901" y="4517"/>
                  <a:pt x="1750" y="4561"/>
                  <a:pt x="1616" y="4633"/>
                </a:cubicBezTo>
                <a:cubicBezTo>
                  <a:pt x="1504" y="4697"/>
                  <a:pt x="1392" y="4767"/>
                  <a:pt x="1287" y="4858"/>
                </a:cubicBezTo>
                <a:lnTo>
                  <a:pt x="1287" y="4858"/>
                </a:lnTo>
                <a:cubicBezTo>
                  <a:pt x="1291" y="4719"/>
                  <a:pt x="1272" y="4575"/>
                  <a:pt x="1223" y="4445"/>
                </a:cubicBezTo>
                <a:cubicBezTo>
                  <a:pt x="1169" y="4294"/>
                  <a:pt x="1080" y="4169"/>
                  <a:pt x="946" y="4079"/>
                </a:cubicBezTo>
                <a:cubicBezTo>
                  <a:pt x="821" y="3981"/>
                  <a:pt x="687" y="3919"/>
                  <a:pt x="536" y="3874"/>
                </a:cubicBezTo>
                <a:cubicBezTo>
                  <a:pt x="407" y="3844"/>
                  <a:pt x="279" y="3820"/>
                  <a:pt x="145" y="3814"/>
                </a:cubicBezTo>
                <a:lnTo>
                  <a:pt x="145" y="3814"/>
                </a:lnTo>
                <a:cubicBezTo>
                  <a:pt x="207" y="3783"/>
                  <a:pt x="271" y="3753"/>
                  <a:pt x="330" y="3713"/>
                </a:cubicBezTo>
                <a:cubicBezTo>
                  <a:pt x="402" y="3660"/>
                  <a:pt x="482" y="3615"/>
                  <a:pt x="554" y="3553"/>
                </a:cubicBezTo>
                <a:cubicBezTo>
                  <a:pt x="705" y="3446"/>
                  <a:pt x="839" y="3312"/>
                  <a:pt x="955" y="3169"/>
                </a:cubicBezTo>
                <a:cubicBezTo>
                  <a:pt x="1062" y="3017"/>
                  <a:pt x="1152" y="2857"/>
                  <a:pt x="1214" y="2678"/>
                </a:cubicBezTo>
                <a:cubicBezTo>
                  <a:pt x="1273" y="2519"/>
                  <a:pt x="1300" y="2343"/>
                  <a:pt x="1296" y="2167"/>
                </a:cubicBezTo>
                <a:lnTo>
                  <a:pt x="1296" y="2167"/>
                </a:lnTo>
                <a:cubicBezTo>
                  <a:pt x="1502" y="2275"/>
                  <a:pt x="1724" y="2360"/>
                  <a:pt x="1955" y="2419"/>
                </a:cubicBezTo>
                <a:cubicBezTo>
                  <a:pt x="2080" y="2446"/>
                  <a:pt x="2196" y="2464"/>
                  <a:pt x="2321" y="2473"/>
                </a:cubicBezTo>
                <a:cubicBezTo>
                  <a:pt x="2337" y="2474"/>
                  <a:pt x="2354" y="2475"/>
                  <a:pt x="2371" y="2475"/>
                </a:cubicBezTo>
                <a:cubicBezTo>
                  <a:pt x="2486" y="2475"/>
                  <a:pt x="2593" y="2447"/>
                  <a:pt x="2687" y="2393"/>
                </a:cubicBezTo>
                <a:cubicBezTo>
                  <a:pt x="2749" y="2366"/>
                  <a:pt x="2794" y="2321"/>
                  <a:pt x="2829" y="2259"/>
                </a:cubicBezTo>
                <a:cubicBezTo>
                  <a:pt x="2847" y="2232"/>
                  <a:pt x="2856" y="2205"/>
                  <a:pt x="2865" y="2169"/>
                </a:cubicBezTo>
                <a:cubicBezTo>
                  <a:pt x="2883" y="2143"/>
                  <a:pt x="2892" y="2116"/>
                  <a:pt x="2892" y="2080"/>
                </a:cubicBezTo>
                <a:cubicBezTo>
                  <a:pt x="2928" y="1964"/>
                  <a:pt x="2928" y="1830"/>
                  <a:pt x="2901" y="1705"/>
                </a:cubicBezTo>
                <a:cubicBezTo>
                  <a:pt x="2860" y="1484"/>
                  <a:pt x="2773" y="1269"/>
                  <a:pt x="2648" y="1076"/>
                </a:cubicBezTo>
                <a:lnTo>
                  <a:pt x="2648" y="1076"/>
                </a:lnTo>
                <a:cubicBezTo>
                  <a:pt x="2704" y="1089"/>
                  <a:pt x="2763" y="1096"/>
                  <a:pt x="2822" y="1096"/>
                </a:cubicBezTo>
                <a:cubicBezTo>
                  <a:pt x="2872" y="1096"/>
                  <a:pt x="2923" y="1091"/>
                  <a:pt x="2972" y="1081"/>
                </a:cubicBezTo>
                <a:cubicBezTo>
                  <a:pt x="3106" y="1045"/>
                  <a:pt x="3213" y="956"/>
                  <a:pt x="3276" y="840"/>
                </a:cubicBezTo>
                <a:cubicBezTo>
                  <a:pt x="3338" y="724"/>
                  <a:pt x="3374" y="608"/>
                  <a:pt x="3392" y="474"/>
                </a:cubicBezTo>
                <a:cubicBezTo>
                  <a:pt x="3405" y="382"/>
                  <a:pt x="3413" y="290"/>
                  <a:pt x="3413" y="198"/>
                </a:cubicBezTo>
                <a:lnTo>
                  <a:pt x="3413" y="198"/>
                </a:lnTo>
                <a:cubicBezTo>
                  <a:pt x="3467" y="283"/>
                  <a:pt x="3533" y="361"/>
                  <a:pt x="3615" y="429"/>
                </a:cubicBezTo>
                <a:cubicBezTo>
                  <a:pt x="3659" y="474"/>
                  <a:pt x="3713" y="518"/>
                  <a:pt x="3776" y="554"/>
                </a:cubicBezTo>
                <a:cubicBezTo>
                  <a:pt x="3838" y="590"/>
                  <a:pt x="3900" y="617"/>
                  <a:pt x="3963" y="634"/>
                </a:cubicBezTo>
                <a:cubicBezTo>
                  <a:pt x="4088" y="679"/>
                  <a:pt x="4222" y="706"/>
                  <a:pt x="4356" y="706"/>
                </a:cubicBezTo>
                <a:cubicBezTo>
                  <a:pt x="4486" y="706"/>
                  <a:pt x="4608" y="684"/>
                  <a:pt x="4724" y="653"/>
                </a:cubicBezTo>
                <a:lnTo>
                  <a:pt x="4724" y="653"/>
                </a:lnTo>
                <a:cubicBezTo>
                  <a:pt x="4692" y="819"/>
                  <a:pt x="4678" y="986"/>
                  <a:pt x="4686" y="1161"/>
                </a:cubicBezTo>
                <a:cubicBezTo>
                  <a:pt x="4695" y="1339"/>
                  <a:pt x="4722" y="1518"/>
                  <a:pt x="4766" y="1696"/>
                </a:cubicBezTo>
                <a:cubicBezTo>
                  <a:pt x="4855" y="2045"/>
                  <a:pt x="4998" y="2384"/>
                  <a:pt x="5195" y="2687"/>
                </a:cubicBezTo>
                <a:lnTo>
                  <a:pt x="5204" y="2696"/>
                </a:lnTo>
                <a:lnTo>
                  <a:pt x="5212" y="2696"/>
                </a:lnTo>
                <a:cubicBezTo>
                  <a:pt x="5255" y="2698"/>
                  <a:pt x="5297" y="2699"/>
                  <a:pt x="5339" y="2699"/>
                </a:cubicBezTo>
                <a:cubicBezTo>
                  <a:pt x="5466" y="2699"/>
                  <a:pt x="5592" y="2689"/>
                  <a:pt x="5712" y="2669"/>
                </a:cubicBezTo>
                <a:cubicBezTo>
                  <a:pt x="5882" y="2634"/>
                  <a:pt x="6042" y="2589"/>
                  <a:pt x="6194" y="2526"/>
                </a:cubicBezTo>
                <a:cubicBezTo>
                  <a:pt x="6355" y="2455"/>
                  <a:pt x="6498" y="2384"/>
                  <a:pt x="6640" y="2303"/>
                </a:cubicBezTo>
                <a:cubicBezTo>
                  <a:pt x="6762" y="2227"/>
                  <a:pt x="6884" y="2145"/>
                  <a:pt x="6995" y="2056"/>
                </a:cubicBezTo>
                <a:lnTo>
                  <a:pt x="6995" y="2056"/>
                </a:lnTo>
                <a:cubicBezTo>
                  <a:pt x="6969" y="2167"/>
                  <a:pt x="6970" y="2283"/>
                  <a:pt x="7006" y="2393"/>
                </a:cubicBezTo>
                <a:cubicBezTo>
                  <a:pt x="7051" y="2526"/>
                  <a:pt x="7122" y="2642"/>
                  <a:pt x="7229" y="2741"/>
                </a:cubicBezTo>
                <a:cubicBezTo>
                  <a:pt x="7319" y="2839"/>
                  <a:pt x="7435" y="2919"/>
                  <a:pt x="7551" y="2991"/>
                </a:cubicBezTo>
                <a:cubicBezTo>
                  <a:pt x="7656" y="3063"/>
                  <a:pt x="7760" y="3121"/>
                  <a:pt x="7872" y="3171"/>
                </a:cubicBezTo>
                <a:lnTo>
                  <a:pt x="7872" y="3171"/>
                </a:lnTo>
                <a:cubicBezTo>
                  <a:pt x="7797" y="3216"/>
                  <a:pt x="7730" y="3278"/>
                  <a:pt x="7676" y="3348"/>
                </a:cubicBezTo>
                <a:cubicBezTo>
                  <a:pt x="7604" y="3428"/>
                  <a:pt x="7569" y="3526"/>
                  <a:pt x="7551" y="3633"/>
                </a:cubicBezTo>
                <a:cubicBezTo>
                  <a:pt x="7533" y="3731"/>
                  <a:pt x="7533" y="3838"/>
                  <a:pt x="7560" y="3937"/>
                </a:cubicBezTo>
                <a:cubicBezTo>
                  <a:pt x="7576" y="4034"/>
                  <a:pt x="7607" y="4123"/>
                  <a:pt x="7652" y="4206"/>
                </a:cubicBezTo>
                <a:lnTo>
                  <a:pt x="7652" y="4206"/>
                </a:lnTo>
                <a:cubicBezTo>
                  <a:pt x="7423" y="4217"/>
                  <a:pt x="7202" y="4261"/>
                  <a:pt x="6989" y="4329"/>
                </a:cubicBezTo>
                <a:cubicBezTo>
                  <a:pt x="6881" y="4374"/>
                  <a:pt x="6774" y="4427"/>
                  <a:pt x="6685" y="4508"/>
                </a:cubicBezTo>
                <a:cubicBezTo>
                  <a:pt x="6596" y="4588"/>
                  <a:pt x="6542" y="4713"/>
                  <a:pt x="6560" y="4829"/>
                </a:cubicBezTo>
                <a:cubicBezTo>
                  <a:pt x="6578" y="4954"/>
                  <a:pt x="6614" y="5061"/>
                  <a:pt x="6676" y="5168"/>
                </a:cubicBezTo>
                <a:cubicBezTo>
                  <a:pt x="6739" y="5266"/>
                  <a:pt x="6810" y="5365"/>
                  <a:pt x="6881" y="5454"/>
                </a:cubicBezTo>
                <a:cubicBezTo>
                  <a:pt x="7019" y="5626"/>
                  <a:pt x="7173" y="5798"/>
                  <a:pt x="7344" y="5946"/>
                </a:cubicBezTo>
                <a:lnTo>
                  <a:pt x="7344" y="5946"/>
                </a:lnTo>
                <a:cubicBezTo>
                  <a:pt x="7183" y="6034"/>
                  <a:pt x="7047" y="6147"/>
                  <a:pt x="6935" y="6284"/>
                </a:cubicBezTo>
                <a:cubicBezTo>
                  <a:pt x="6828" y="6436"/>
                  <a:pt x="6739" y="6596"/>
                  <a:pt x="6676" y="6766"/>
                </a:cubicBezTo>
                <a:cubicBezTo>
                  <a:pt x="6605" y="6935"/>
                  <a:pt x="6551" y="7114"/>
                  <a:pt x="6515" y="7292"/>
                </a:cubicBezTo>
                <a:cubicBezTo>
                  <a:pt x="6482" y="7459"/>
                  <a:pt x="6457" y="7626"/>
                  <a:pt x="6439" y="7793"/>
                </a:cubicBezTo>
                <a:lnTo>
                  <a:pt x="6439" y="7793"/>
                </a:lnTo>
                <a:lnTo>
                  <a:pt x="6337" y="7640"/>
                </a:lnTo>
                <a:cubicBezTo>
                  <a:pt x="6283" y="7587"/>
                  <a:pt x="6239" y="7524"/>
                  <a:pt x="6185" y="7471"/>
                </a:cubicBezTo>
                <a:cubicBezTo>
                  <a:pt x="6069" y="7373"/>
                  <a:pt x="5944" y="7283"/>
                  <a:pt x="5810" y="7221"/>
                </a:cubicBezTo>
                <a:cubicBezTo>
                  <a:pt x="5691" y="7173"/>
                  <a:pt x="5566" y="7149"/>
                  <a:pt x="5441" y="7149"/>
                </a:cubicBezTo>
                <a:cubicBezTo>
                  <a:pt x="5273" y="7149"/>
                  <a:pt x="5106" y="7191"/>
                  <a:pt x="4955" y="7273"/>
                </a:cubicBezTo>
                <a:lnTo>
                  <a:pt x="4955" y="7273"/>
                </a:lnTo>
                <a:cubicBezTo>
                  <a:pt x="4971" y="6976"/>
                  <a:pt x="4961" y="6679"/>
                  <a:pt x="4909" y="6382"/>
                </a:cubicBezTo>
                <a:lnTo>
                  <a:pt x="4909" y="6382"/>
                </a:lnTo>
                <a:cubicBezTo>
                  <a:pt x="4953" y="6681"/>
                  <a:pt x="4971" y="6979"/>
                  <a:pt x="4946" y="7278"/>
                </a:cubicBezTo>
                <a:lnTo>
                  <a:pt x="4946" y="7278"/>
                </a:lnTo>
                <a:cubicBezTo>
                  <a:pt x="4943" y="7280"/>
                  <a:pt x="4939" y="7282"/>
                  <a:pt x="4936" y="7283"/>
                </a:cubicBezTo>
                <a:lnTo>
                  <a:pt x="4945" y="7288"/>
                </a:lnTo>
                <a:lnTo>
                  <a:pt x="4945" y="7288"/>
                </a:lnTo>
                <a:cubicBezTo>
                  <a:pt x="4945" y="7290"/>
                  <a:pt x="4945" y="7291"/>
                  <a:pt x="4945" y="7292"/>
                </a:cubicBezTo>
                <a:lnTo>
                  <a:pt x="4945" y="7310"/>
                </a:lnTo>
                <a:lnTo>
                  <a:pt x="4963" y="7301"/>
                </a:lnTo>
                <a:cubicBezTo>
                  <a:pt x="5087" y="7230"/>
                  <a:pt x="5230" y="7185"/>
                  <a:pt x="5382" y="7176"/>
                </a:cubicBezTo>
                <a:cubicBezTo>
                  <a:pt x="5411" y="7173"/>
                  <a:pt x="5441" y="7171"/>
                  <a:pt x="5470" y="7171"/>
                </a:cubicBezTo>
                <a:cubicBezTo>
                  <a:pt x="5586" y="7171"/>
                  <a:pt x="5704" y="7198"/>
                  <a:pt x="5810" y="7248"/>
                </a:cubicBezTo>
                <a:cubicBezTo>
                  <a:pt x="5953" y="7301"/>
                  <a:pt x="6069" y="7391"/>
                  <a:pt x="6176" y="7489"/>
                </a:cubicBezTo>
                <a:cubicBezTo>
                  <a:pt x="6230" y="7542"/>
                  <a:pt x="6275" y="7605"/>
                  <a:pt x="6328" y="7658"/>
                </a:cubicBezTo>
                <a:lnTo>
                  <a:pt x="6438" y="7804"/>
                </a:lnTo>
                <a:lnTo>
                  <a:pt x="6438" y="7804"/>
                </a:lnTo>
                <a:cubicBezTo>
                  <a:pt x="6437" y="7812"/>
                  <a:pt x="6436" y="7820"/>
                  <a:pt x="6435" y="7828"/>
                </a:cubicBezTo>
                <a:lnTo>
                  <a:pt x="6455" y="7828"/>
                </a:lnTo>
                <a:lnTo>
                  <a:pt x="6462" y="7837"/>
                </a:lnTo>
                <a:lnTo>
                  <a:pt x="6480" y="7873"/>
                </a:lnTo>
                <a:lnTo>
                  <a:pt x="6480" y="7828"/>
                </a:lnTo>
                <a:cubicBezTo>
                  <a:pt x="6489" y="7649"/>
                  <a:pt x="6515" y="7471"/>
                  <a:pt x="6560" y="7292"/>
                </a:cubicBezTo>
                <a:cubicBezTo>
                  <a:pt x="6596" y="7114"/>
                  <a:pt x="6649" y="6944"/>
                  <a:pt x="6712" y="6775"/>
                </a:cubicBezTo>
                <a:cubicBezTo>
                  <a:pt x="6774" y="6605"/>
                  <a:pt x="6864" y="6445"/>
                  <a:pt x="6980" y="6302"/>
                </a:cubicBezTo>
                <a:cubicBezTo>
                  <a:pt x="7087" y="6159"/>
                  <a:pt x="7229" y="6043"/>
                  <a:pt x="7390" y="5963"/>
                </a:cubicBezTo>
                <a:lnTo>
                  <a:pt x="7408" y="5954"/>
                </a:lnTo>
                <a:lnTo>
                  <a:pt x="7390" y="5936"/>
                </a:lnTo>
                <a:cubicBezTo>
                  <a:pt x="7221" y="5784"/>
                  <a:pt x="7060" y="5615"/>
                  <a:pt x="6917" y="5427"/>
                </a:cubicBezTo>
                <a:cubicBezTo>
                  <a:pt x="6846" y="5338"/>
                  <a:pt x="6774" y="5249"/>
                  <a:pt x="6721" y="5150"/>
                </a:cubicBezTo>
                <a:cubicBezTo>
                  <a:pt x="6658" y="5052"/>
                  <a:pt x="6614" y="4945"/>
                  <a:pt x="6596" y="4829"/>
                </a:cubicBezTo>
                <a:cubicBezTo>
                  <a:pt x="6587" y="4713"/>
                  <a:pt x="6632" y="4606"/>
                  <a:pt x="6721" y="4535"/>
                </a:cubicBezTo>
                <a:cubicBezTo>
                  <a:pt x="6801" y="4463"/>
                  <a:pt x="6908" y="4401"/>
                  <a:pt x="7015" y="4365"/>
                </a:cubicBezTo>
                <a:cubicBezTo>
                  <a:pt x="7229" y="4294"/>
                  <a:pt x="7462" y="4249"/>
                  <a:pt x="7694" y="4240"/>
                </a:cubicBezTo>
                <a:lnTo>
                  <a:pt x="7720" y="4240"/>
                </a:lnTo>
                <a:lnTo>
                  <a:pt x="7703" y="4213"/>
                </a:lnTo>
                <a:cubicBezTo>
                  <a:pt x="7658" y="4124"/>
                  <a:pt x="7622" y="4026"/>
                  <a:pt x="7604" y="3937"/>
                </a:cubicBezTo>
                <a:cubicBezTo>
                  <a:pt x="7586" y="3838"/>
                  <a:pt x="7578" y="3731"/>
                  <a:pt x="7595" y="3642"/>
                </a:cubicBezTo>
                <a:cubicBezTo>
                  <a:pt x="7613" y="3544"/>
                  <a:pt x="7649" y="3446"/>
                  <a:pt x="7711" y="3374"/>
                </a:cubicBezTo>
                <a:cubicBezTo>
                  <a:pt x="7774" y="3294"/>
                  <a:pt x="7854" y="3232"/>
                  <a:pt x="7935" y="3187"/>
                </a:cubicBezTo>
                <a:lnTo>
                  <a:pt x="7970" y="3160"/>
                </a:lnTo>
                <a:lnTo>
                  <a:pt x="7935" y="3151"/>
                </a:lnTo>
                <a:cubicBezTo>
                  <a:pt x="7685" y="3044"/>
                  <a:pt x="7462" y="2901"/>
                  <a:pt x="7265" y="2714"/>
                </a:cubicBezTo>
                <a:cubicBezTo>
                  <a:pt x="7167" y="2625"/>
                  <a:pt x="7096" y="2509"/>
                  <a:pt x="7051" y="2375"/>
                </a:cubicBezTo>
                <a:cubicBezTo>
                  <a:pt x="7015" y="2250"/>
                  <a:pt x="7015" y="2116"/>
                  <a:pt x="7069" y="2000"/>
                </a:cubicBezTo>
                <a:lnTo>
                  <a:pt x="7096" y="1920"/>
                </a:lnTo>
                <a:lnTo>
                  <a:pt x="7033" y="1973"/>
                </a:lnTo>
                <a:cubicBezTo>
                  <a:pt x="7028" y="1977"/>
                  <a:pt x="7024" y="1981"/>
                  <a:pt x="7019" y="1985"/>
                </a:cubicBezTo>
                <a:lnTo>
                  <a:pt x="7019" y="1985"/>
                </a:lnTo>
                <a:lnTo>
                  <a:pt x="7015" y="1982"/>
                </a:lnTo>
                <a:cubicBezTo>
                  <a:pt x="7014" y="1985"/>
                  <a:pt x="7013" y="1988"/>
                  <a:pt x="7012" y="1991"/>
                </a:cubicBezTo>
                <a:lnTo>
                  <a:pt x="7012" y="1991"/>
                </a:lnTo>
                <a:cubicBezTo>
                  <a:pt x="6893" y="2090"/>
                  <a:pt x="6766" y="2174"/>
                  <a:pt x="6632" y="2259"/>
                </a:cubicBezTo>
                <a:cubicBezTo>
                  <a:pt x="6489" y="2339"/>
                  <a:pt x="6337" y="2419"/>
                  <a:pt x="6185" y="2482"/>
                </a:cubicBezTo>
                <a:cubicBezTo>
                  <a:pt x="6034" y="2544"/>
                  <a:pt x="5873" y="2589"/>
                  <a:pt x="5712" y="2616"/>
                </a:cubicBezTo>
                <a:cubicBezTo>
                  <a:pt x="5590" y="2643"/>
                  <a:pt x="5462" y="2655"/>
                  <a:pt x="5336" y="2655"/>
                </a:cubicBezTo>
                <a:cubicBezTo>
                  <a:pt x="5302" y="2655"/>
                  <a:pt x="5268" y="2654"/>
                  <a:pt x="5234" y="2652"/>
                </a:cubicBezTo>
                <a:lnTo>
                  <a:pt x="5234" y="2652"/>
                </a:lnTo>
                <a:cubicBezTo>
                  <a:pt x="5040" y="2351"/>
                  <a:pt x="4899" y="2024"/>
                  <a:pt x="4811" y="1679"/>
                </a:cubicBezTo>
                <a:cubicBezTo>
                  <a:pt x="4766" y="1509"/>
                  <a:pt x="4739" y="1331"/>
                  <a:pt x="4739" y="1152"/>
                </a:cubicBezTo>
                <a:cubicBezTo>
                  <a:pt x="4730" y="974"/>
                  <a:pt x="4739" y="795"/>
                  <a:pt x="4784" y="625"/>
                </a:cubicBezTo>
                <a:lnTo>
                  <a:pt x="4784" y="581"/>
                </a:lnTo>
                <a:lnTo>
                  <a:pt x="4748" y="590"/>
                </a:lnTo>
                <a:cubicBezTo>
                  <a:pt x="4623" y="625"/>
                  <a:pt x="4490" y="652"/>
                  <a:pt x="4365" y="652"/>
                </a:cubicBezTo>
                <a:cubicBezTo>
                  <a:pt x="4231" y="652"/>
                  <a:pt x="4106" y="625"/>
                  <a:pt x="3981" y="590"/>
                </a:cubicBezTo>
                <a:cubicBezTo>
                  <a:pt x="3918" y="563"/>
                  <a:pt x="3856" y="536"/>
                  <a:pt x="3802" y="509"/>
                </a:cubicBezTo>
                <a:cubicBezTo>
                  <a:pt x="3749" y="474"/>
                  <a:pt x="3695" y="438"/>
                  <a:pt x="3651" y="393"/>
                </a:cubicBezTo>
                <a:cubicBezTo>
                  <a:pt x="3552" y="304"/>
                  <a:pt x="3472" y="206"/>
                  <a:pt x="3410" y="90"/>
                </a:cubicBezTo>
                <a:lnTo>
                  <a:pt x="33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1" name="Google Shape;1341;p14"/>
          <p:cNvSpPr/>
          <p:nvPr/>
        </p:nvSpPr>
        <p:spPr>
          <a:xfrm>
            <a:off x="6519592" y="825232"/>
            <a:ext cx="467569" cy="421713"/>
          </a:xfrm>
          <a:custGeom>
            <a:avLst/>
            <a:gdLst/>
            <a:ahLst/>
            <a:cxnLst/>
            <a:rect l="l" t="t" r="r" b="b"/>
            <a:pathLst>
              <a:path w="4517" h="4074" extrusionOk="0">
                <a:moveTo>
                  <a:pt x="2396" y="0"/>
                </a:moveTo>
                <a:cubicBezTo>
                  <a:pt x="2091" y="0"/>
                  <a:pt x="1733" y="99"/>
                  <a:pt x="1322" y="370"/>
                </a:cubicBezTo>
                <a:cubicBezTo>
                  <a:pt x="144" y="1156"/>
                  <a:pt x="1" y="4056"/>
                  <a:pt x="1" y="4056"/>
                </a:cubicBezTo>
                <a:cubicBezTo>
                  <a:pt x="99" y="4067"/>
                  <a:pt x="207" y="4073"/>
                  <a:pt x="323" y="4073"/>
                </a:cubicBezTo>
                <a:cubicBezTo>
                  <a:pt x="1492" y="4073"/>
                  <a:pt x="3451" y="3510"/>
                  <a:pt x="3955" y="2593"/>
                </a:cubicBezTo>
                <a:cubicBezTo>
                  <a:pt x="4517" y="1584"/>
                  <a:pt x="3562" y="567"/>
                  <a:pt x="3562" y="567"/>
                </a:cubicBezTo>
                <a:cubicBezTo>
                  <a:pt x="3353" y="346"/>
                  <a:pt x="2966" y="0"/>
                  <a:pt x="2396" y="0"/>
                </a:cubicBezTo>
                <a:close/>
              </a:path>
            </a:pathLst>
          </a:custGeom>
          <a:solidFill>
            <a:srgbClr val="AF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2" name="Google Shape;1342;p14"/>
          <p:cNvSpPr/>
          <p:nvPr/>
        </p:nvSpPr>
        <p:spPr>
          <a:xfrm>
            <a:off x="6545986" y="815812"/>
            <a:ext cx="438379" cy="398319"/>
          </a:xfrm>
          <a:custGeom>
            <a:avLst/>
            <a:gdLst/>
            <a:ahLst/>
            <a:cxnLst/>
            <a:rect l="l" t="t" r="r" b="b"/>
            <a:pathLst>
              <a:path w="4235" h="3848" extrusionOk="0">
                <a:moveTo>
                  <a:pt x="4131" y="0"/>
                </a:moveTo>
                <a:cubicBezTo>
                  <a:pt x="4122" y="0"/>
                  <a:pt x="4112" y="2"/>
                  <a:pt x="4101" y="6"/>
                </a:cubicBezTo>
                <a:cubicBezTo>
                  <a:pt x="3914" y="104"/>
                  <a:pt x="3735" y="220"/>
                  <a:pt x="3584" y="354"/>
                </a:cubicBezTo>
                <a:cubicBezTo>
                  <a:pt x="3369" y="524"/>
                  <a:pt x="3173" y="702"/>
                  <a:pt x="2986" y="890"/>
                </a:cubicBezTo>
                <a:cubicBezTo>
                  <a:pt x="2888" y="988"/>
                  <a:pt x="2789" y="1086"/>
                  <a:pt x="2700" y="1193"/>
                </a:cubicBezTo>
                <a:lnTo>
                  <a:pt x="1692" y="1184"/>
                </a:lnTo>
                <a:lnTo>
                  <a:pt x="1540" y="1184"/>
                </a:lnTo>
                <a:cubicBezTo>
                  <a:pt x="1495" y="1184"/>
                  <a:pt x="2236" y="1256"/>
                  <a:pt x="2584" y="1264"/>
                </a:cubicBezTo>
                <a:lnTo>
                  <a:pt x="2629" y="1264"/>
                </a:lnTo>
                <a:cubicBezTo>
                  <a:pt x="2432" y="1470"/>
                  <a:pt x="2254" y="1684"/>
                  <a:pt x="2057" y="1880"/>
                </a:cubicBezTo>
                <a:cubicBezTo>
                  <a:pt x="1906" y="2032"/>
                  <a:pt x="1754" y="2193"/>
                  <a:pt x="1593" y="2344"/>
                </a:cubicBezTo>
                <a:lnTo>
                  <a:pt x="817" y="2451"/>
                </a:lnTo>
                <a:lnTo>
                  <a:pt x="683" y="2469"/>
                </a:lnTo>
                <a:cubicBezTo>
                  <a:pt x="732" y="2471"/>
                  <a:pt x="781" y="2472"/>
                  <a:pt x="830" y="2472"/>
                </a:cubicBezTo>
                <a:cubicBezTo>
                  <a:pt x="1057" y="2472"/>
                  <a:pt x="1284" y="2456"/>
                  <a:pt x="1504" y="2434"/>
                </a:cubicBezTo>
                <a:lnTo>
                  <a:pt x="1504" y="2434"/>
                </a:lnTo>
                <a:cubicBezTo>
                  <a:pt x="1156" y="2773"/>
                  <a:pt x="799" y="3112"/>
                  <a:pt x="442" y="3442"/>
                </a:cubicBezTo>
                <a:lnTo>
                  <a:pt x="5" y="3844"/>
                </a:lnTo>
                <a:cubicBezTo>
                  <a:pt x="2" y="3846"/>
                  <a:pt x="1" y="3847"/>
                  <a:pt x="1" y="3847"/>
                </a:cubicBezTo>
                <a:cubicBezTo>
                  <a:pt x="8" y="3847"/>
                  <a:pt x="748" y="3282"/>
                  <a:pt x="1219" y="2880"/>
                </a:cubicBezTo>
                <a:cubicBezTo>
                  <a:pt x="1227" y="3014"/>
                  <a:pt x="1245" y="3157"/>
                  <a:pt x="1254" y="3299"/>
                </a:cubicBezTo>
                <a:lnTo>
                  <a:pt x="1263" y="3380"/>
                </a:lnTo>
                <a:cubicBezTo>
                  <a:pt x="1290" y="3201"/>
                  <a:pt x="1299" y="3014"/>
                  <a:pt x="1290" y="2835"/>
                </a:cubicBezTo>
                <a:lnTo>
                  <a:pt x="1290" y="2817"/>
                </a:lnTo>
                <a:cubicBezTo>
                  <a:pt x="1567" y="2567"/>
                  <a:pt x="1790" y="2362"/>
                  <a:pt x="2057" y="2094"/>
                </a:cubicBezTo>
                <a:cubicBezTo>
                  <a:pt x="2165" y="1978"/>
                  <a:pt x="2263" y="1871"/>
                  <a:pt x="2370" y="1755"/>
                </a:cubicBezTo>
                <a:cubicBezTo>
                  <a:pt x="2414" y="2068"/>
                  <a:pt x="2468" y="2371"/>
                  <a:pt x="2513" y="2675"/>
                </a:cubicBezTo>
                <a:cubicBezTo>
                  <a:pt x="2513" y="2728"/>
                  <a:pt x="2522" y="2773"/>
                  <a:pt x="2531" y="2817"/>
                </a:cubicBezTo>
                <a:cubicBezTo>
                  <a:pt x="2531" y="2819"/>
                  <a:pt x="2531" y="2820"/>
                  <a:pt x="2531" y="2820"/>
                </a:cubicBezTo>
                <a:cubicBezTo>
                  <a:pt x="2537" y="2820"/>
                  <a:pt x="2502" y="2119"/>
                  <a:pt x="2450" y="1800"/>
                </a:cubicBezTo>
                <a:lnTo>
                  <a:pt x="2432" y="1684"/>
                </a:lnTo>
                <a:cubicBezTo>
                  <a:pt x="2593" y="1514"/>
                  <a:pt x="2745" y="1354"/>
                  <a:pt x="2896" y="1184"/>
                </a:cubicBezTo>
                <a:lnTo>
                  <a:pt x="2995" y="1095"/>
                </a:lnTo>
                <a:cubicBezTo>
                  <a:pt x="3075" y="1380"/>
                  <a:pt x="3164" y="1675"/>
                  <a:pt x="3245" y="1970"/>
                </a:cubicBezTo>
                <a:lnTo>
                  <a:pt x="3289" y="2103"/>
                </a:lnTo>
                <a:cubicBezTo>
                  <a:pt x="3289" y="2105"/>
                  <a:pt x="3290" y="2105"/>
                  <a:pt x="3290" y="2105"/>
                </a:cubicBezTo>
                <a:cubicBezTo>
                  <a:pt x="3290" y="2105"/>
                  <a:pt x="3170" y="1442"/>
                  <a:pt x="3084" y="1131"/>
                </a:cubicBezTo>
                <a:cubicBezTo>
                  <a:pt x="3075" y="1095"/>
                  <a:pt x="3066" y="1068"/>
                  <a:pt x="3057" y="1032"/>
                </a:cubicBezTo>
                <a:cubicBezTo>
                  <a:pt x="3218" y="863"/>
                  <a:pt x="3387" y="702"/>
                  <a:pt x="3575" y="550"/>
                </a:cubicBezTo>
                <a:cubicBezTo>
                  <a:pt x="3753" y="390"/>
                  <a:pt x="3950" y="256"/>
                  <a:pt x="4164" y="140"/>
                </a:cubicBezTo>
                <a:cubicBezTo>
                  <a:pt x="4235" y="108"/>
                  <a:pt x="4201" y="0"/>
                  <a:pt x="41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3" name="Google Shape;1343;p14"/>
          <p:cNvSpPr/>
          <p:nvPr/>
        </p:nvSpPr>
        <p:spPr>
          <a:xfrm>
            <a:off x="6527975" y="980814"/>
            <a:ext cx="387140" cy="272655"/>
          </a:xfrm>
          <a:custGeom>
            <a:avLst/>
            <a:gdLst/>
            <a:ahLst/>
            <a:cxnLst/>
            <a:rect l="l" t="t" r="r" b="b"/>
            <a:pathLst>
              <a:path w="3740" h="2634" extrusionOk="0">
                <a:moveTo>
                  <a:pt x="3740" y="1295"/>
                </a:moveTo>
                <a:cubicBezTo>
                  <a:pt x="3356" y="456"/>
                  <a:pt x="2437" y="1"/>
                  <a:pt x="1535" y="197"/>
                </a:cubicBezTo>
                <a:cubicBezTo>
                  <a:pt x="643" y="393"/>
                  <a:pt x="0" y="1188"/>
                  <a:pt x="0" y="2116"/>
                </a:cubicBezTo>
                <a:cubicBezTo>
                  <a:pt x="0" y="2259"/>
                  <a:pt x="18" y="2410"/>
                  <a:pt x="54" y="2562"/>
                </a:cubicBezTo>
                <a:cubicBezTo>
                  <a:pt x="1098" y="2634"/>
                  <a:pt x="3035" y="2143"/>
                  <a:pt x="3740" y="129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4" name="Google Shape;1344;p14"/>
          <p:cNvSpPr/>
          <p:nvPr/>
        </p:nvSpPr>
        <p:spPr>
          <a:xfrm>
            <a:off x="6516899" y="825541"/>
            <a:ext cx="432479" cy="423576"/>
          </a:xfrm>
          <a:custGeom>
            <a:avLst/>
            <a:gdLst/>
            <a:ahLst/>
            <a:cxnLst/>
            <a:rect l="l" t="t" r="r" b="b"/>
            <a:pathLst>
              <a:path w="4178" h="4092" extrusionOk="0">
                <a:moveTo>
                  <a:pt x="2569" y="11"/>
                </a:moveTo>
                <a:lnTo>
                  <a:pt x="2569" y="11"/>
                </a:lnTo>
                <a:cubicBezTo>
                  <a:pt x="2690" y="25"/>
                  <a:pt x="2811" y="55"/>
                  <a:pt x="2928" y="99"/>
                </a:cubicBezTo>
                <a:cubicBezTo>
                  <a:pt x="2812" y="54"/>
                  <a:pt x="2692" y="24"/>
                  <a:pt x="2569" y="11"/>
                </a:cubicBezTo>
                <a:close/>
                <a:moveTo>
                  <a:pt x="2928" y="100"/>
                </a:moveTo>
                <a:cubicBezTo>
                  <a:pt x="3178" y="207"/>
                  <a:pt x="3401" y="367"/>
                  <a:pt x="3588" y="564"/>
                </a:cubicBezTo>
                <a:cubicBezTo>
                  <a:pt x="3410" y="367"/>
                  <a:pt x="3178" y="207"/>
                  <a:pt x="2928" y="100"/>
                </a:cubicBezTo>
                <a:close/>
                <a:moveTo>
                  <a:pt x="2399" y="1"/>
                </a:moveTo>
                <a:cubicBezTo>
                  <a:pt x="2307" y="1"/>
                  <a:pt x="2215" y="10"/>
                  <a:pt x="2124" y="28"/>
                </a:cubicBezTo>
                <a:cubicBezTo>
                  <a:pt x="1857" y="82"/>
                  <a:pt x="1607" y="189"/>
                  <a:pt x="1375" y="340"/>
                </a:cubicBezTo>
                <a:cubicBezTo>
                  <a:pt x="1143" y="492"/>
                  <a:pt x="955" y="688"/>
                  <a:pt x="821" y="921"/>
                </a:cubicBezTo>
                <a:cubicBezTo>
                  <a:pt x="678" y="1153"/>
                  <a:pt x="553" y="1402"/>
                  <a:pt x="464" y="1661"/>
                </a:cubicBezTo>
                <a:cubicBezTo>
                  <a:pt x="375" y="1911"/>
                  <a:pt x="295" y="2179"/>
                  <a:pt x="241" y="2438"/>
                </a:cubicBezTo>
                <a:cubicBezTo>
                  <a:pt x="116" y="2973"/>
                  <a:pt x="36" y="3509"/>
                  <a:pt x="0" y="4053"/>
                </a:cubicBezTo>
                <a:lnTo>
                  <a:pt x="0" y="4080"/>
                </a:lnTo>
                <a:lnTo>
                  <a:pt x="27" y="4080"/>
                </a:lnTo>
                <a:cubicBezTo>
                  <a:pt x="142" y="4087"/>
                  <a:pt x="256" y="4092"/>
                  <a:pt x="370" y="4092"/>
                </a:cubicBezTo>
                <a:cubicBezTo>
                  <a:pt x="531" y="4092"/>
                  <a:pt x="691" y="4083"/>
                  <a:pt x="848" y="4062"/>
                </a:cubicBezTo>
                <a:cubicBezTo>
                  <a:pt x="1125" y="4026"/>
                  <a:pt x="1392" y="3982"/>
                  <a:pt x="1660" y="3919"/>
                </a:cubicBezTo>
                <a:cubicBezTo>
                  <a:pt x="2196" y="3794"/>
                  <a:pt x="2713" y="3598"/>
                  <a:pt x="3195" y="3330"/>
                </a:cubicBezTo>
                <a:cubicBezTo>
                  <a:pt x="3436" y="3196"/>
                  <a:pt x="3650" y="3018"/>
                  <a:pt x="3838" y="2813"/>
                </a:cubicBezTo>
                <a:cubicBezTo>
                  <a:pt x="4016" y="2598"/>
                  <a:pt x="4123" y="2340"/>
                  <a:pt x="4159" y="2063"/>
                </a:cubicBezTo>
                <a:cubicBezTo>
                  <a:pt x="4177" y="1786"/>
                  <a:pt x="4132" y="1510"/>
                  <a:pt x="4025" y="1260"/>
                </a:cubicBezTo>
                <a:cubicBezTo>
                  <a:pt x="3919" y="1013"/>
                  <a:pt x="3770" y="774"/>
                  <a:pt x="3594" y="570"/>
                </a:cubicBezTo>
                <a:lnTo>
                  <a:pt x="3594" y="570"/>
                </a:lnTo>
                <a:cubicBezTo>
                  <a:pt x="3770" y="774"/>
                  <a:pt x="3919" y="1013"/>
                  <a:pt x="4016" y="1260"/>
                </a:cubicBezTo>
                <a:cubicBezTo>
                  <a:pt x="4123" y="1519"/>
                  <a:pt x="4168" y="1786"/>
                  <a:pt x="4150" y="2063"/>
                </a:cubicBezTo>
                <a:cubicBezTo>
                  <a:pt x="4115" y="2340"/>
                  <a:pt x="3999" y="2590"/>
                  <a:pt x="3820" y="2804"/>
                </a:cubicBezTo>
                <a:cubicBezTo>
                  <a:pt x="3642" y="3009"/>
                  <a:pt x="3418" y="3179"/>
                  <a:pt x="3177" y="3304"/>
                </a:cubicBezTo>
                <a:cubicBezTo>
                  <a:pt x="2704" y="3571"/>
                  <a:pt x="2187" y="3759"/>
                  <a:pt x="1651" y="3884"/>
                </a:cubicBezTo>
                <a:cubicBezTo>
                  <a:pt x="1384" y="3946"/>
                  <a:pt x="1116" y="3991"/>
                  <a:pt x="848" y="4018"/>
                </a:cubicBezTo>
                <a:cubicBezTo>
                  <a:pt x="687" y="4033"/>
                  <a:pt x="529" y="4043"/>
                  <a:pt x="371" y="4043"/>
                </a:cubicBezTo>
                <a:cubicBezTo>
                  <a:pt x="266" y="4043"/>
                  <a:pt x="161" y="4038"/>
                  <a:pt x="55" y="4029"/>
                </a:cubicBezTo>
                <a:lnTo>
                  <a:pt x="55" y="4029"/>
                </a:lnTo>
                <a:cubicBezTo>
                  <a:pt x="92" y="3493"/>
                  <a:pt x="163" y="2966"/>
                  <a:pt x="277" y="2447"/>
                </a:cubicBezTo>
                <a:cubicBezTo>
                  <a:pt x="339" y="2179"/>
                  <a:pt x="411" y="1920"/>
                  <a:pt x="500" y="1661"/>
                </a:cubicBezTo>
                <a:cubicBezTo>
                  <a:pt x="589" y="1411"/>
                  <a:pt x="705" y="1162"/>
                  <a:pt x="839" y="929"/>
                </a:cubicBezTo>
                <a:cubicBezTo>
                  <a:pt x="1134" y="465"/>
                  <a:pt x="1598" y="144"/>
                  <a:pt x="2133" y="37"/>
                </a:cubicBezTo>
                <a:cubicBezTo>
                  <a:pt x="2230" y="14"/>
                  <a:pt x="2329" y="3"/>
                  <a:pt x="2427" y="3"/>
                </a:cubicBezTo>
                <a:cubicBezTo>
                  <a:pt x="2474" y="3"/>
                  <a:pt x="2522" y="6"/>
                  <a:pt x="2569" y="11"/>
                </a:cubicBezTo>
                <a:lnTo>
                  <a:pt x="2569" y="11"/>
                </a:lnTo>
                <a:cubicBezTo>
                  <a:pt x="2512" y="4"/>
                  <a:pt x="2456" y="1"/>
                  <a:pt x="23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5" name="Google Shape;1345;p14"/>
          <p:cNvSpPr/>
          <p:nvPr/>
        </p:nvSpPr>
        <p:spPr>
          <a:xfrm>
            <a:off x="8910547" y="1011764"/>
            <a:ext cx="346563" cy="373787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6" name="Google Shape;1346;p14"/>
          <p:cNvSpPr/>
          <p:nvPr/>
        </p:nvSpPr>
        <p:spPr>
          <a:xfrm>
            <a:off x="8929697" y="986507"/>
            <a:ext cx="319960" cy="369956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7" name="Google Shape;1347;p14"/>
          <p:cNvSpPr/>
          <p:nvPr/>
        </p:nvSpPr>
        <p:spPr>
          <a:xfrm>
            <a:off x="8928144" y="1050167"/>
            <a:ext cx="304019" cy="332692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8" name="Google Shape;1348;p14"/>
          <p:cNvSpPr/>
          <p:nvPr/>
        </p:nvSpPr>
        <p:spPr>
          <a:xfrm>
            <a:off x="8907856" y="1011971"/>
            <a:ext cx="321512" cy="376375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9" name="Google Shape;1349;p14"/>
          <p:cNvSpPr/>
          <p:nvPr/>
        </p:nvSpPr>
        <p:spPr>
          <a:xfrm>
            <a:off x="9348514" y="893136"/>
            <a:ext cx="447177" cy="313749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0" name="Google Shape;1350;p14"/>
          <p:cNvSpPr/>
          <p:nvPr/>
        </p:nvSpPr>
        <p:spPr>
          <a:xfrm>
            <a:off x="9353068" y="931851"/>
            <a:ext cx="396456" cy="290252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1" name="Google Shape;1351;p14"/>
          <p:cNvSpPr/>
          <p:nvPr/>
        </p:nvSpPr>
        <p:spPr>
          <a:xfrm>
            <a:off x="9344787" y="891895"/>
            <a:ext cx="446349" cy="315508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2" name="Google Shape;1352;p14"/>
          <p:cNvSpPr/>
          <p:nvPr/>
        </p:nvSpPr>
        <p:spPr>
          <a:xfrm>
            <a:off x="9379050" y="971497"/>
            <a:ext cx="501212" cy="172247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3" name="Google Shape;1353;p14"/>
          <p:cNvSpPr/>
          <p:nvPr/>
        </p:nvSpPr>
        <p:spPr>
          <a:xfrm>
            <a:off x="9456685" y="1028533"/>
            <a:ext cx="525848" cy="501936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4" name="Google Shape;1354;p14"/>
          <p:cNvSpPr/>
          <p:nvPr/>
        </p:nvSpPr>
        <p:spPr>
          <a:xfrm>
            <a:off x="9857490" y="1470331"/>
            <a:ext cx="158996" cy="15599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5" name="Google Shape;1355;p14"/>
          <p:cNvSpPr/>
          <p:nvPr/>
        </p:nvSpPr>
        <p:spPr>
          <a:xfrm>
            <a:off x="9638559" y="1460601"/>
            <a:ext cx="157133" cy="157857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6" name="Google Shape;1356;p14"/>
          <p:cNvSpPr/>
          <p:nvPr/>
        </p:nvSpPr>
        <p:spPr>
          <a:xfrm>
            <a:off x="9354931" y="1202230"/>
            <a:ext cx="167381" cy="136535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7" name="Google Shape;1357;p14"/>
          <p:cNvSpPr/>
          <p:nvPr/>
        </p:nvSpPr>
        <p:spPr>
          <a:xfrm>
            <a:off x="9487015" y="1379550"/>
            <a:ext cx="160860" cy="151751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8" name="Google Shape;1358;p14"/>
          <p:cNvSpPr/>
          <p:nvPr/>
        </p:nvSpPr>
        <p:spPr>
          <a:xfrm>
            <a:off x="9513825" y="1411536"/>
            <a:ext cx="61073" cy="65937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9" name="Google Shape;1359;p14"/>
          <p:cNvSpPr/>
          <p:nvPr/>
        </p:nvSpPr>
        <p:spPr>
          <a:xfrm>
            <a:off x="9391885" y="1222933"/>
            <a:ext cx="73080" cy="6562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0" name="Google Shape;1360;p14"/>
          <p:cNvSpPr/>
          <p:nvPr/>
        </p:nvSpPr>
        <p:spPr>
          <a:xfrm>
            <a:off x="9673649" y="1491033"/>
            <a:ext cx="64800" cy="75979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1" name="Google Shape;1361;p14"/>
          <p:cNvSpPr/>
          <p:nvPr/>
        </p:nvSpPr>
        <p:spPr>
          <a:xfrm>
            <a:off x="9926845" y="1506871"/>
            <a:ext cx="61073" cy="68836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2" name="Google Shape;1362;p14"/>
          <p:cNvSpPr/>
          <p:nvPr/>
        </p:nvSpPr>
        <p:spPr>
          <a:xfrm>
            <a:off x="9864943" y="1468467"/>
            <a:ext cx="146989" cy="158272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3" name="Google Shape;1363;p14"/>
          <p:cNvSpPr/>
          <p:nvPr/>
        </p:nvSpPr>
        <p:spPr>
          <a:xfrm>
            <a:off x="9645081" y="1459566"/>
            <a:ext cx="146057" cy="160135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4" name="Google Shape;1364;p14"/>
          <p:cNvSpPr/>
          <p:nvPr/>
        </p:nvSpPr>
        <p:spPr>
          <a:xfrm>
            <a:off x="9354931" y="1199331"/>
            <a:ext cx="167381" cy="139536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5" name="Google Shape;1365;p14"/>
          <p:cNvSpPr/>
          <p:nvPr/>
        </p:nvSpPr>
        <p:spPr>
          <a:xfrm>
            <a:off x="9491673" y="1377685"/>
            <a:ext cx="148852" cy="154960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6" name="Google Shape;1366;p14"/>
          <p:cNvSpPr/>
          <p:nvPr/>
        </p:nvSpPr>
        <p:spPr>
          <a:xfrm>
            <a:off x="9955414" y="1599620"/>
            <a:ext cx="32503" cy="36333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7" name="Google Shape;1367;p14"/>
          <p:cNvSpPr/>
          <p:nvPr/>
        </p:nvSpPr>
        <p:spPr>
          <a:xfrm>
            <a:off x="9666300" y="1588751"/>
            <a:ext cx="35195" cy="37989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8" name="Google Shape;1368;p14"/>
          <p:cNvSpPr/>
          <p:nvPr/>
        </p:nvSpPr>
        <p:spPr>
          <a:xfrm>
            <a:off x="9338370" y="1267236"/>
            <a:ext cx="48133" cy="28467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9" name="Google Shape;1369;p14"/>
          <p:cNvSpPr/>
          <p:nvPr/>
        </p:nvSpPr>
        <p:spPr>
          <a:xfrm>
            <a:off x="9497263" y="1488756"/>
            <a:ext cx="49997" cy="51136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0" name="Google Shape;1370;p14"/>
          <p:cNvSpPr/>
          <p:nvPr/>
        </p:nvSpPr>
        <p:spPr>
          <a:xfrm>
            <a:off x="7594994" y="1463084"/>
            <a:ext cx="616319" cy="595099"/>
          </a:xfrm>
          <a:custGeom>
            <a:avLst/>
            <a:gdLst/>
            <a:ahLst/>
            <a:cxnLst/>
            <a:rect l="l" t="t" r="r" b="b"/>
            <a:pathLst>
              <a:path w="5954" h="5749" extrusionOk="0">
                <a:moveTo>
                  <a:pt x="1928" y="1"/>
                </a:moveTo>
                <a:cubicBezTo>
                  <a:pt x="1928" y="1"/>
                  <a:pt x="1709" y="759"/>
                  <a:pt x="1248" y="759"/>
                </a:cubicBezTo>
                <a:cubicBezTo>
                  <a:pt x="1209" y="759"/>
                  <a:pt x="1168" y="753"/>
                  <a:pt x="1125" y="741"/>
                </a:cubicBezTo>
                <a:lnTo>
                  <a:pt x="1125" y="741"/>
                </a:lnTo>
                <a:cubicBezTo>
                  <a:pt x="1125" y="741"/>
                  <a:pt x="1750" y="1321"/>
                  <a:pt x="1768" y="2044"/>
                </a:cubicBezTo>
                <a:cubicBezTo>
                  <a:pt x="1768" y="2044"/>
                  <a:pt x="1175" y="2546"/>
                  <a:pt x="466" y="2546"/>
                </a:cubicBezTo>
                <a:cubicBezTo>
                  <a:pt x="407" y="2546"/>
                  <a:pt x="347" y="2543"/>
                  <a:pt x="286" y="2535"/>
                </a:cubicBezTo>
                <a:lnTo>
                  <a:pt x="286" y="2535"/>
                </a:lnTo>
                <a:cubicBezTo>
                  <a:pt x="286" y="2535"/>
                  <a:pt x="590" y="3187"/>
                  <a:pt x="1" y="3588"/>
                </a:cubicBezTo>
                <a:cubicBezTo>
                  <a:pt x="1" y="3588"/>
                  <a:pt x="94" y="3571"/>
                  <a:pt x="215" y="3571"/>
                </a:cubicBezTo>
                <a:cubicBezTo>
                  <a:pt x="468" y="3571"/>
                  <a:pt x="844" y="3645"/>
                  <a:pt x="759" y="4097"/>
                </a:cubicBezTo>
                <a:cubicBezTo>
                  <a:pt x="759" y="4097"/>
                  <a:pt x="1078" y="3810"/>
                  <a:pt x="1422" y="3810"/>
                </a:cubicBezTo>
                <a:cubicBezTo>
                  <a:pt x="1480" y="3810"/>
                  <a:pt x="1540" y="3819"/>
                  <a:pt x="1598" y="3838"/>
                </a:cubicBezTo>
                <a:cubicBezTo>
                  <a:pt x="2009" y="3972"/>
                  <a:pt x="1732" y="4838"/>
                  <a:pt x="1661" y="4990"/>
                </a:cubicBezTo>
                <a:cubicBezTo>
                  <a:pt x="1661" y="4990"/>
                  <a:pt x="1716" y="4977"/>
                  <a:pt x="1808" y="4977"/>
                </a:cubicBezTo>
                <a:cubicBezTo>
                  <a:pt x="2061" y="4977"/>
                  <a:pt x="2588" y="5068"/>
                  <a:pt x="2999" y="5748"/>
                </a:cubicBezTo>
                <a:cubicBezTo>
                  <a:pt x="2999" y="5748"/>
                  <a:pt x="2892" y="4802"/>
                  <a:pt x="3704" y="4793"/>
                </a:cubicBezTo>
                <a:cubicBezTo>
                  <a:pt x="3704" y="4793"/>
                  <a:pt x="3214" y="4383"/>
                  <a:pt x="3401" y="3936"/>
                </a:cubicBezTo>
                <a:cubicBezTo>
                  <a:pt x="3461" y="3785"/>
                  <a:pt x="3574" y="3711"/>
                  <a:pt x="3711" y="3711"/>
                </a:cubicBezTo>
                <a:cubicBezTo>
                  <a:pt x="3977" y="3711"/>
                  <a:pt x="4334" y="3994"/>
                  <a:pt x="4570" y="4543"/>
                </a:cubicBezTo>
                <a:cubicBezTo>
                  <a:pt x="4570" y="4543"/>
                  <a:pt x="4861" y="4011"/>
                  <a:pt x="5413" y="4011"/>
                </a:cubicBezTo>
                <a:cubicBezTo>
                  <a:pt x="5572" y="4011"/>
                  <a:pt x="5752" y="4055"/>
                  <a:pt x="5954" y="4168"/>
                </a:cubicBezTo>
                <a:cubicBezTo>
                  <a:pt x="5954" y="4168"/>
                  <a:pt x="5016" y="3562"/>
                  <a:pt x="5588" y="2696"/>
                </a:cubicBezTo>
                <a:lnTo>
                  <a:pt x="5588" y="2696"/>
                </a:lnTo>
                <a:cubicBezTo>
                  <a:pt x="5588" y="2696"/>
                  <a:pt x="5408" y="2720"/>
                  <a:pt x="5177" y="2720"/>
                </a:cubicBezTo>
                <a:cubicBezTo>
                  <a:pt x="4825" y="2720"/>
                  <a:pt x="4355" y="2664"/>
                  <a:pt x="4231" y="2383"/>
                </a:cubicBezTo>
                <a:cubicBezTo>
                  <a:pt x="4026" y="1919"/>
                  <a:pt x="5195" y="1893"/>
                  <a:pt x="5195" y="1893"/>
                </a:cubicBezTo>
                <a:cubicBezTo>
                  <a:pt x="5195" y="1893"/>
                  <a:pt x="4740" y="1330"/>
                  <a:pt x="5481" y="741"/>
                </a:cubicBezTo>
                <a:lnTo>
                  <a:pt x="5481" y="741"/>
                </a:lnTo>
                <a:cubicBezTo>
                  <a:pt x="5481" y="741"/>
                  <a:pt x="5448" y="743"/>
                  <a:pt x="5392" y="743"/>
                </a:cubicBezTo>
                <a:cubicBezTo>
                  <a:pt x="5123" y="743"/>
                  <a:pt x="4320" y="700"/>
                  <a:pt x="4017" y="206"/>
                </a:cubicBezTo>
                <a:cubicBezTo>
                  <a:pt x="4017" y="206"/>
                  <a:pt x="3527" y="887"/>
                  <a:pt x="3196" y="887"/>
                </a:cubicBezTo>
                <a:cubicBezTo>
                  <a:pt x="3184" y="887"/>
                  <a:pt x="3172" y="886"/>
                  <a:pt x="3160" y="884"/>
                </a:cubicBezTo>
                <a:cubicBezTo>
                  <a:pt x="2821" y="822"/>
                  <a:pt x="2723" y="99"/>
                  <a:pt x="2723" y="99"/>
                </a:cubicBezTo>
                <a:cubicBezTo>
                  <a:pt x="2723" y="99"/>
                  <a:pt x="2540" y="228"/>
                  <a:pt x="2329" y="228"/>
                </a:cubicBezTo>
                <a:cubicBezTo>
                  <a:pt x="2194" y="228"/>
                  <a:pt x="2047" y="175"/>
                  <a:pt x="19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1" name="Google Shape;1371;p14"/>
          <p:cNvSpPr/>
          <p:nvPr/>
        </p:nvSpPr>
        <p:spPr>
          <a:xfrm>
            <a:off x="7767757" y="1688538"/>
            <a:ext cx="443555" cy="370577"/>
          </a:xfrm>
          <a:custGeom>
            <a:avLst/>
            <a:gdLst/>
            <a:ahLst/>
            <a:cxnLst/>
            <a:rect l="l" t="t" r="r" b="b"/>
            <a:pathLst>
              <a:path w="4285" h="3580" extrusionOk="0">
                <a:moveTo>
                  <a:pt x="268" y="2812"/>
                </a:moveTo>
                <a:cubicBezTo>
                  <a:pt x="545" y="2847"/>
                  <a:pt x="982" y="2999"/>
                  <a:pt x="1339" y="3579"/>
                </a:cubicBezTo>
                <a:cubicBezTo>
                  <a:pt x="1339" y="3579"/>
                  <a:pt x="1223" y="2624"/>
                  <a:pt x="2044" y="2615"/>
                </a:cubicBezTo>
                <a:cubicBezTo>
                  <a:pt x="2044" y="2615"/>
                  <a:pt x="1545" y="2214"/>
                  <a:pt x="1732" y="1758"/>
                </a:cubicBezTo>
                <a:cubicBezTo>
                  <a:pt x="1911" y="1312"/>
                  <a:pt x="2553" y="1535"/>
                  <a:pt x="2901" y="2365"/>
                </a:cubicBezTo>
                <a:cubicBezTo>
                  <a:pt x="2901" y="2365"/>
                  <a:pt x="3383" y="1491"/>
                  <a:pt x="4285" y="1990"/>
                </a:cubicBezTo>
                <a:cubicBezTo>
                  <a:pt x="4285" y="1990"/>
                  <a:pt x="3347" y="1384"/>
                  <a:pt x="3919" y="518"/>
                </a:cubicBezTo>
                <a:cubicBezTo>
                  <a:pt x="3919" y="518"/>
                  <a:pt x="2767" y="670"/>
                  <a:pt x="2562" y="205"/>
                </a:cubicBezTo>
                <a:cubicBezTo>
                  <a:pt x="2526" y="143"/>
                  <a:pt x="2526" y="63"/>
                  <a:pt x="2562" y="0"/>
                </a:cubicBezTo>
                <a:cubicBezTo>
                  <a:pt x="1089" y="27"/>
                  <a:pt x="1" y="1366"/>
                  <a:pt x="268" y="281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2" name="Google Shape;1372;p14"/>
          <p:cNvSpPr/>
          <p:nvPr/>
        </p:nvSpPr>
        <p:spPr>
          <a:xfrm>
            <a:off x="7584849" y="1459358"/>
            <a:ext cx="627395" cy="606175"/>
          </a:xfrm>
          <a:custGeom>
            <a:avLst/>
            <a:gdLst/>
            <a:ahLst/>
            <a:cxnLst/>
            <a:rect l="l" t="t" r="r" b="b"/>
            <a:pathLst>
              <a:path w="6061" h="5856" extrusionOk="0">
                <a:moveTo>
                  <a:pt x="4305" y="2270"/>
                </a:moveTo>
                <a:cubicBezTo>
                  <a:pt x="4298" y="2298"/>
                  <a:pt x="4297" y="2328"/>
                  <a:pt x="4302" y="2357"/>
                </a:cubicBezTo>
                <a:cubicBezTo>
                  <a:pt x="4308" y="2374"/>
                  <a:pt x="4314" y="2390"/>
                  <a:pt x="4322" y="2407"/>
                </a:cubicBezTo>
                <a:lnTo>
                  <a:pt x="4322" y="2407"/>
                </a:lnTo>
                <a:cubicBezTo>
                  <a:pt x="4317" y="2393"/>
                  <a:pt x="4313" y="2380"/>
                  <a:pt x="4311" y="2366"/>
                </a:cubicBezTo>
                <a:cubicBezTo>
                  <a:pt x="4302" y="2333"/>
                  <a:pt x="4300" y="2300"/>
                  <a:pt x="4305" y="2270"/>
                </a:cubicBezTo>
                <a:close/>
                <a:moveTo>
                  <a:pt x="4322" y="2407"/>
                </a:moveTo>
                <a:lnTo>
                  <a:pt x="4322" y="2407"/>
                </a:lnTo>
                <a:cubicBezTo>
                  <a:pt x="4330" y="2431"/>
                  <a:pt x="4342" y="2455"/>
                  <a:pt x="4358" y="2475"/>
                </a:cubicBezTo>
                <a:lnTo>
                  <a:pt x="4358" y="2475"/>
                </a:lnTo>
                <a:cubicBezTo>
                  <a:pt x="4344" y="2454"/>
                  <a:pt x="4332" y="2431"/>
                  <a:pt x="4322" y="2407"/>
                </a:cubicBezTo>
                <a:close/>
                <a:moveTo>
                  <a:pt x="4358" y="2475"/>
                </a:moveTo>
                <a:lnTo>
                  <a:pt x="4358" y="2475"/>
                </a:lnTo>
                <a:cubicBezTo>
                  <a:pt x="4366" y="2487"/>
                  <a:pt x="4374" y="2498"/>
                  <a:pt x="4383" y="2509"/>
                </a:cubicBezTo>
                <a:cubicBezTo>
                  <a:pt x="4426" y="2558"/>
                  <a:pt x="4480" y="2597"/>
                  <a:pt x="4542" y="2628"/>
                </a:cubicBezTo>
                <a:lnTo>
                  <a:pt x="4542" y="2628"/>
                </a:lnTo>
                <a:cubicBezTo>
                  <a:pt x="4485" y="2599"/>
                  <a:pt x="4432" y="2560"/>
                  <a:pt x="4392" y="2509"/>
                </a:cubicBezTo>
                <a:cubicBezTo>
                  <a:pt x="4379" y="2499"/>
                  <a:pt x="4368" y="2488"/>
                  <a:pt x="4358" y="2475"/>
                </a:cubicBezTo>
                <a:close/>
                <a:moveTo>
                  <a:pt x="4542" y="2628"/>
                </a:moveTo>
                <a:cubicBezTo>
                  <a:pt x="4553" y="2634"/>
                  <a:pt x="4565" y="2640"/>
                  <a:pt x="4577" y="2645"/>
                </a:cubicBezTo>
                <a:lnTo>
                  <a:pt x="4577" y="2645"/>
                </a:lnTo>
                <a:cubicBezTo>
                  <a:pt x="4565" y="2639"/>
                  <a:pt x="4553" y="2634"/>
                  <a:pt x="4542" y="2628"/>
                </a:cubicBezTo>
                <a:close/>
                <a:moveTo>
                  <a:pt x="4577" y="2645"/>
                </a:moveTo>
                <a:lnTo>
                  <a:pt x="4577" y="2645"/>
                </a:lnTo>
                <a:cubicBezTo>
                  <a:pt x="4606" y="2657"/>
                  <a:pt x="4636" y="2668"/>
                  <a:pt x="4668" y="2678"/>
                </a:cubicBezTo>
                <a:cubicBezTo>
                  <a:pt x="4681" y="2682"/>
                  <a:pt x="4694" y="2685"/>
                  <a:pt x="4707" y="2688"/>
                </a:cubicBezTo>
                <a:lnTo>
                  <a:pt x="4707" y="2688"/>
                </a:lnTo>
                <a:cubicBezTo>
                  <a:pt x="4697" y="2685"/>
                  <a:pt x="4687" y="2682"/>
                  <a:pt x="4677" y="2678"/>
                </a:cubicBezTo>
                <a:cubicBezTo>
                  <a:pt x="4643" y="2670"/>
                  <a:pt x="4609" y="2659"/>
                  <a:pt x="4577" y="2645"/>
                </a:cubicBezTo>
                <a:close/>
                <a:moveTo>
                  <a:pt x="4707" y="2688"/>
                </a:moveTo>
                <a:cubicBezTo>
                  <a:pt x="4806" y="2719"/>
                  <a:pt x="4911" y="2742"/>
                  <a:pt x="5016" y="2750"/>
                </a:cubicBezTo>
                <a:cubicBezTo>
                  <a:pt x="5092" y="2756"/>
                  <a:pt x="5170" y="2759"/>
                  <a:pt x="5249" y="2759"/>
                </a:cubicBezTo>
                <a:cubicBezTo>
                  <a:pt x="5394" y="2759"/>
                  <a:pt x="5542" y="2749"/>
                  <a:pt x="5686" y="2732"/>
                </a:cubicBezTo>
                <a:lnTo>
                  <a:pt x="5686" y="2732"/>
                </a:lnTo>
                <a:cubicBezTo>
                  <a:pt x="5558" y="2747"/>
                  <a:pt x="5433" y="2753"/>
                  <a:pt x="5308" y="2753"/>
                </a:cubicBezTo>
                <a:cubicBezTo>
                  <a:pt x="5205" y="2753"/>
                  <a:pt x="5103" y="2749"/>
                  <a:pt x="4998" y="2741"/>
                </a:cubicBezTo>
                <a:cubicBezTo>
                  <a:pt x="4896" y="2733"/>
                  <a:pt x="4801" y="2711"/>
                  <a:pt x="4707" y="2688"/>
                </a:cubicBezTo>
                <a:close/>
                <a:moveTo>
                  <a:pt x="2009" y="1"/>
                </a:moveTo>
                <a:lnTo>
                  <a:pt x="2000" y="37"/>
                </a:lnTo>
                <a:cubicBezTo>
                  <a:pt x="1937" y="224"/>
                  <a:pt x="1848" y="411"/>
                  <a:pt x="1723" y="563"/>
                </a:cubicBezTo>
                <a:cubicBezTo>
                  <a:pt x="1669" y="643"/>
                  <a:pt x="1589" y="706"/>
                  <a:pt x="1500" y="742"/>
                </a:cubicBezTo>
                <a:cubicBezTo>
                  <a:pt x="1446" y="763"/>
                  <a:pt x="1388" y="775"/>
                  <a:pt x="1332" y="775"/>
                </a:cubicBezTo>
                <a:cubicBezTo>
                  <a:pt x="1303" y="775"/>
                  <a:pt x="1275" y="772"/>
                  <a:pt x="1248" y="766"/>
                </a:cubicBezTo>
                <a:lnTo>
                  <a:pt x="1248" y="766"/>
                </a:lnTo>
                <a:cubicBezTo>
                  <a:pt x="1246" y="764"/>
                  <a:pt x="1243" y="762"/>
                  <a:pt x="1241" y="759"/>
                </a:cubicBezTo>
                <a:lnTo>
                  <a:pt x="1239" y="764"/>
                </a:lnTo>
                <a:lnTo>
                  <a:pt x="1239" y="764"/>
                </a:lnTo>
                <a:cubicBezTo>
                  <a:pt x="1234" y="762"/>
                  <a:pt x="1228" y="761"/>
                  <a:pt x="1223" y="759"/>
                </a:cubicBezTo>
                <a:lnTo>
                  <a:pt x="1143" y="742"/>
                </a:lnTo>
                <a:lnTo>
                  <a:pt x="1205" y="795"/>
                </a:lnTo>
                <a:cubicBezTo>
                  <a:pt x="1375" y="974"/>
                  <a:pt x="1527" y="1170"/>
                  <a:pt x="1643" y="1384"/>
                </a:cubicBezTo>
                <a:cubicBezTo>
                  <a:pt x="1696" y="1491"/>
                  <a:pt x="1741" y="1607"/>
                  <a:pt x="1777" y="1723"/>
                </a:cubicBezTo>
                <a:cubicBezTo>
                  <a:pt x="1811" y="1836"/>
                  <a:pt x="1829" y="1949"/>
                  <a:pt x="1838" y="2070"/>
                </a:cubicBezTo>
                <a:lnTo>
                  <a:pt x="1838" y="2070"/>
                </a:lnTo>
                <a:cubicBezTo>
                  <a:pt x="1627" y="2227"/>
                  <a:pt x="1398" y="2358"/>
                  <a:pt x="1152" y="2446"/>
                </a:cubicBezTo>
                <a:cubicBezTo>
                  <a:pt x="1027" y="2491"/>
                  <a:pt x="902" y="2518"/>
                  <a:pt x="777" y="2544"/>
                </a:cubicBezTo>
                <a:cubicBezTo>
                  <a:pt x="710" y="2553"/>
                  <a:pt x="643" y="2558"/>
                  <a:pt x="577" y="2558"/>
                </a:cubicBezTo>
                <a:cubicBezTo>
                  <a:pt x="511" y="2558"/>
                  <a:pt x="447" y="2553"/>
                  <a:pt x="384" y="2544"/>
                </a:cubicBezTo>
                <a:lnTo>
                  <a:pt x="340" y="2544"/>
                </a:lnTo>
                <a:lnTo>
                  <a:pt x="357" y="2589"/>
                </a:lnTo>
                <a:cubicBezTo>
                  <a:pt x="393" y="2678"/>
                  <a:pt x="411" y="2768"/>
                  <a:pt x="420" y="2866"/>
                </a:cubicBezTo>
                <a:cubicBezTo>
                  <a:pt x="438" y="2964"/>
                  <a:pt x="429" y="3053"/>
                  <a:pt x="411" y="3151"/>
                </a:cubicBezTo>
                <a:cubicBezTo>
                  <a:pt x="384" y="3241"/>
                  <a:pt x="349" y="3330"/>
                  <a:pt x="286" y="3410"/>
                </a:cubicBezTo>
                <a:cubicBezTo>
                  <a:pt x="236" y="3477"/>
                  <a:pt x="170" y="3544"/>
                  <a:pt x="95" y="3597"/>
                </a:cubicBezTo>
                <a:lnTo>
                  <a:pt x="95" y="3597"/>
                </a:lnTo>
                <a:cubicBezTo>
                  <a:pt x="93" y="3597"/>
                  <a:pt x="92" y="3597"/>
                  <a:pt x="90" y="3598"/>
                </a:cubicBezTo>
                <a:lnTo>
                  <a:pt x="91" y="3600"/>
                </a:lnTo>
                <a:lnTo>
                  <a:pt x="91" y="3600"/>
                </a:lnTo>
                <a:cubicBezTo>
                  <a:pt x="87" y="3602"/>
                  <a:pt x="84" y="3604"/>
                  <a:pt x="81" y="3607"/>
                </a:cubicBezTo>
                <a:lnTo>
                  <a:pt x="0" y="3669"/>
                </a:lnTo>
                <a:lnTo>
                  <a:pt x="0" y="3669"/>
                </a:lnTo>
                <a:lnTo>
                  <a:pt x="99" y="3651"/>
                </a:lnTo>
                <a:cubicBezTo>
                  <a:pt x="160" y="3639"/>
                  <a:pt x="222" y="3633"/>
                  <a:pt x="284" y="3633"/>
                </a:cubicBezTo>
                <a:cubicBezTo>
                  <a:pt x="404" y="3633"/>
                  <a:pt x="523" y="3655"/>
                  <a:pt x="634" y="3696"/>
                </a:cubicBezTo>
                <a:cubicBezTo>
                  <a:pt x="714" y="3723"/>
                  <a:pt x="777" y="3794"/>
                  <a:pt x="813" y="3874"/>
                </a:cubicBezTo>
                <a:cubicBezTo>
                  <a:pt x="839" y="3955"/>
                  <a:pt x="839" y="4044"/>
                  <a:pt x="822" y="4133"/>
                </a:cubicBezTo>
                <a:lnTo>
                  <a:pt x="822" y="4187"/>
                </a:lnTo>
                <a:lnTo>
                  <a:pt x="866" y="4151"/>
                </a:lnTo>
                <a:cubicBezTo>
                  <a:pt x="1000" y="4035"/>
                  <a:pt x="1161" y="3946"/>
                  <a:pt x="1330" y="3901"/>
                </a:cubicBezTo>
                <a:cubicBezTo>
                  <a:pt x="1397" y="3881"/>
                  <a:pt x="1464" y="3871"/>
                  <a:pt x="1527" y="3871"/>
                </a:cubicBezTo>
                <a:cubicBezTo>
                  <a:pt x="1548" y="3871"/>
                  <a:pt x="1569" y="3872"/>
                  <a:pt x="1589" y="3874"/>
                </a:cubicBezTo>
                <a:cubicBezTo>
                  <a:pt x="1678" y="3883"/>
                  <a:pt x="1759" y="3919"/>
                  <a:pt x="1812" y="3990"/>
                </a:cubicBezTo>
                <a:cubicBezTo>
                  <a:pt x="1866" y="4062"/>
                  <a:pt x="1893" y="4142"/>
                  <a:pt x="1893" y="4231"/>
                </a:cubicBezTo>
                <a:cubicBezTo>
                  <a:pt x="1893" y="4321"/>
                  <a:pt x="1893" y="4410"/>
                  <a:pt x="1884" y="4499"/>
                </a:cubicBezTo>
                <a:cubicBezTo>
                  <a:pt x="1858" y="4668"/>
                  <a:pt x="1809" y="4837"/>
                  <a:pt x="1751" y="4999"/>
                </a:cubicBezTo>
                <a:lnTo>
                  <a:pt x="1751" y="4999"/>
                </a:lnTo>
                <a:cubicBezTo>
                  <a:pt x="1750" y="4999"/>
                  <a:pt x="1750" y="4999"/>
                  <a:pt x="1750" y="4999"/>
                </a:cubicBezTo>
                <a:lnTo>
                  <a:pt x="1750" y="5000"/>
                </a:lnTo>
                <a:lnTo>
                  <a:pt x="1750" y="5000"/>
                </a:lnTo>
                <a:cubicBezTo>
                  <a:pt x="1747" y="5008"/>
                  <a:pt x="1744" y="5017"/>
                  <a:pt x="1741" y="5026"/>
                </a:cubicBezTo>
                <a:lnTo>
                  <a:pt x="1732" y="5061"/>
                </a:lnTo>
                <a:lnTo>
                  <a:pt x="1732" y="5061"/>
                </a:lnTo>
                <a:lnTo>
                  <a:pt x="1768" y="5052"/>
                </a:lnTo>
                <a:cubicBezTo>
                  <a:pt x="1819" y="5045"/>
                  <a:pt x="1874" y="5041"/>
                  <a:pt x="1929" y="5041"/>
                </a:cubicBezTo>
                <a:cubicBezTo>
                  <a:pt x="2008" y="5041"/>
                  <a:pt x="2087" y="5049"/>
                  <a:pt x="2160" y="5070"/>
                </a:cubicBezTo>
                <a:cubicBezTo>
                  <a:pt x="2294" y="5097"/>
                  <a:pt x="2419" y="5151"/>
                  <a:pt x="2535" y="5222"/>
                </a:cubicBezTo>
                <a:cubicBezTo>
                  <a:pt x="2642" y="5293"/>
                  <a:pt x="2749" y="5383"/>
                  <a:pt x="2839" y="5481"/>
                </a:cubicBezTo>
                <a:cubicBezTo>
                  <a:pt x="2892" y="5516"/>
                  <a:pt x="2928" y="5579"/>
                  <a:pt x="2972" y="5632"/>
                </a:cubicBezTo>
                <a:lnTo>
                  <a:pt x="3080" y="5802"/>
                </a:lnTo>
                <a:lnTo>
                  <a:pt x="3124" y="5856"/>
                </a:lnTo>
                <a:lnTo>
                  <a:pt x="3115" y="5784"/>
                </a:lnTo>
                <a:cubicBezTo>
                  <a:pt x="3115" y="5781"/>
                  <a:pt x="3115" y="5778"/>
                  <a:pt x="3115" y="5775"/>
                </a:cubicBezTo>
                <a:lnTo>
                  <a:pt x="3115" y="5775"/>
                </a:lnTo>
                <a:lnTo>
                  <a:pt x="3115" y="5775"/>
                </a:lnTo>
                <a:cubicBezTo>
                  <a:pt x="3115" y="5775"/>
                  <a:pt x="3115" y="5774"/>
                  <a:pt x="3114" y="5774"/>
                </a:cubicBezTo>
                <a:lnTo>
                  <a:pt x="3114" y="5774"/>
                </a:lnTo>
                <a:cubicBezTo>
                  <a:pt x="3107" y="5670"/>
                  <a:pt x="3116" y="5558"/>
                  <a:pt x="3133" y="5454"/>
                </a:cubicBezTo>
                <a:cubicBezTo>
                  <a:pt x="3151" y="5347"/>
                  <a:pt x="3187" y="5240"/>
                  <a:pt x="3240" y="5142"/>
                </a:cubicBezTo>
                <a:cubicBezTo>
                  <a:pt x="3303" y="5043"/>
                  <a:pt x="3383" y="4963"/>
                  <a:pt x="3481" y="4918"/>
                </a:cubicBezTo>
                <a:cubicBezTo>
                  <a:pt x="3588" y="4874"/>
                  <a:pt x="3695" y="4847"/>
                  <a:pt x="3802" y="4847"/>
                </a:cubicBezTo>
                <a:lnTo>
                  <a:pt x="3847" y="4847"/>
                </a:lnTo>
                <a:lnTo>
                  <a:pt x="3820" y="4820"/>
                </a:lnTo>
                <a:cubicBezTo>
                  <a:pt x="3651" y="4678"/>
                  <a:pt x="3535" y="4490"/>
                  <a:pt x="3481" y="4276"/>
                </a:cubicBezTo>
                <a:cubicBezTo>
                  <a:pt x="3463" y="4169"/>
                  <a:pt x="3472" y="4062"/>
                  <a:pt x="3517" y="3964"/>
                </a:cubicBezTo>
                <a:cubicBezTo>
                  <a:pt x="3561" y="3865"/>
                  <a:pt x="3642" y="3794"/>
                  <a:pt x="3749" y="3767"/>
                </a:cubicBezTo>
                <a:cubicBezTo>
                  <a:pt x="3766" y="3766"/>
                  <a:pt x="3783" y="3765"/>
                  <a:pt x="3800" y="3765"/>
                </a:cubicBezTo>
                <a:cubicBezTo>
                  <a:pt x="3889" y="3765"/>
                  <a:pt x="3977" y="3786"/>
                  <a:pt x="4052" y="3839"/>
                </a:cubicBezTo>
                <a:cubicBezTo>
                  <a:pt x="4151" y="3883"/>
                  <a:pt x="4240" y="3955"/>
                  <a:pt x="4311" y="4035"/>
                </a:cubicBezTo>
                <a:cubicBezTo>
                  <a:pt x="4446" y="4187"/>
                  <a:pt x="4565" y="4363"/>
                  <a:pt x="4646" y="4555"/>
                </a:cubicBezTo>
                <a:lnTo>
                  <a:pt x="4646" y="4555"/>
                </a:lnTo>
                <a:cubicBezTo>
                  <a:pt x="4644" y="4557"/>
                  <a:pt x="4643" y="4559"/>
                  <a:pt x="4641" y="4561"/>
                </a:cubicBezTo>
                <a:lnTo>
                  <a:pt x="4649" y="4561"/>
                </a:lnTo>
                <a:cubicBezTo>
                  <a:pt x="4652" y="4570"/>
                  <a:pt x="4656" y="4579"/>
                  <a:pt x="4659" y="4588"/>
                </a:cubicBezTo>
                <a:lnTo>
                  <a:pt x="4668" y="4606"/>
                </a:lnTo>
                <a:lnTo>
                  <a:pt x="4677" y="4588"/>
                </a:lnTo>
                <a:cubicBezTo>
                  <a:pt x="4749" y="4472"/>
                  <a:pt x="4838" y="4374"/>
                  <a:pt x="4936" y="4285"/>
                </a:cubicBezTo>
                <a:cubicBezTo>
                  <a:pt x="5034" y="4196"/>
                  <a:pt x="5159" y="4133"/>
                  <a:pt x="5284" y="4097"/>
                </a:cubicBezTo>
                <a:cubicBezTo>
                  <a:pt x="5362" y="4069"/>
                  <a:pt x="5444" y="4056"/>
                  <a:pt x="5527" y="4056"/>
                </a:cubicBezTo>
                <a:cubicBezTo>
                  <a:pt x="5576" y="4056"/>
                  <a:pt x="5627" y="4061"/>
                  <a:pt x="5677" y="4071"/>
                </a:cubicBezTo>
                <a:cubicBezTo>
                  <a:pt x="5739" y="4088"/>
                  <a:pt x="5811" y="4106"/>
                  <a:pt x="5873" y="4124"/>
                </a:cubicBezTo>
                <a:cubicBezTo>
                  <a:pt x="5936" y="4151"/>
                  <a:pt x="5989" y="4187"/>
                  <a:pt x="6052" y="4213"/>
                </a:cubicBezTo>
                <a:lnTo>
                  <a:pt x="6060" y="4196"/>
                </a:lnTo>
                <a:cubicBezTo>
                  <a:pt x="5944" y="4115"/>
                  <a:pt x="5837" y="4017"/>
                  <a:pt x="5748" y="3910"/>
                </a:cubicBezTo>
                <a:cubicBezTo>
                  <a:pt x="5659" y="3803"/>
                  <a:pt x="5587" y="3678"/>
                  <a:pt x="5543" y="3544"/>
                </a:cubicBezTo>
                <a:cubicBezTo>
                  <a:pt x="5534" y="3508"/>
                  <a:pt x="5525" y="3473"/>
                  <a:pt x="5516" y="3437"/>
                </a:cubicBezTo>
                <a:lnTo>
                  <a:pt x="5507" y="3339"/>
                </a:lnTo>
                <a:cubicBezTo>
                  <a:pt x="5498" y="3267"/>
                  <a:pt x="5507" y="3196"/>
                  <a:pt x="5525" y="3125"/>
                </a:cubicBezTo>
                <a:cubicBezTo>
                  <a:pt x="5552" y="2982"/>
                  <a:pt x="5605" y="2848"/>
                  <a:pt x="5686" y="2732"/>
                </a:cubicBezTo>
                <a:lnTo>
                  <a:pt x="5686" y="2732"/>
                </a:lnTo>
                <a:cubicBezTo>
                  <a:pt x="5596" y="2848"/>
                  <a:pt x="5534" y="2973"/>
                  <a:pt x="5498" y="3107"/>
                </a:cubicBezTo>
                <a:cubicBezTo>
                  <a:pt x="5489" y="3178"/>
                  <a:pt x="5480" y="3250"/>
                  <a:pt x="5480" y="3321"/>
                </a:cubicBezTo>
                <a:lnTo>
                  <a:pt x="5498" y="3428"/>
                </a:lnTo>
                <a:cubicBezTo>
                  <a:pt x="5498" y="3464"/>
                  <a:pt x="5516" y="3499"/>
                  <a:pt x="5525" y="3535"/>
                </a:cubicBezTo>
                <a:cubicBezTo>
                  <a:pt x="5561" y="3669"/>
                  <a:pt x="5632" y="3794"/>
                  <a:pt x="5721" y="3910"/>
                </a:cubicBezTo>
                <a:cubicBezTo>
                  <a:pt x="5797" y="4001"/>
                  <a:pt x="5887" y="4086"/>
                  <a:pt x="5983" y="4159"/>
                </a:cubicBezTo>
                <a:lnTo>
                  <a:pt x="5983" y="4159"/>
                </a:lnTo>
                <a:cubicBezTo>
                  <a:pt x="5941" y="4138"/>
                  <a:pt x="5898" y="4116"/>
                  <a:pt x="5855" y="4097"/>
                </a:cubicBezTo>
                <a:cubicBezTo>
                  <a:pt x="5793" y="4080"/>
                  <a:pt x="5730" y="4062"/>
                  <a:pt x="5659" y="4044"/>
                </a:cubicBezTo>
                <a:cubicBezTo>
                  <a:pt x="5606" y="4033"/>
                  <a:pt x="5553" y="4028"/>
                  <a:pt x="5500" y="4028"/>
                </a:cubicBezTo>
                <a:cubicBezTo>
                  <a:pt x="5419" y="4028"/>
                  <a:pt x="5338" y="4040"/>
                  <a:pt x="5257" y="4062"/>
                </a:cubicBezTo>
                <a:cubicBezTo>
                  <a:pt x="5132" y="4106"/>
                  <a:pt x="5007" y="4169"/>
                  <a:pt x="4909" y="4258"/>
                </a:cubicBezTo>
                <a:cubicBezTo>
                  <a:pt x="4810" y="4341"/>
                  <a:pt x="4726" y="4431"/>
                  <a:pt x="4657" y="4537"/>
                </a:cubicBezTo>
                <a:lnTo>
                  <a:pt x="4657" y="4537"/>
                </a:lnTo>
                <a:cubicBezTo>
                  <a:pt x="4569" y="4341"/>
                  <a:pt x="4457" y="4162"/>
                  <a:pt x="4311" y="4008"/>
                </a:cubicBezTo>
                <a:cubicBezTo>
                  <a:pt x="4240" y="3919"/>
                  <a:pt x="4151" y="3856"/>
                  <a:pt x="4052" y="3794"/>
                </a:cubicBezTo>
                <a:cubicBezTo>
                  <a:pt x="3975" y="3752"/>
                  <a:pt x="3886" y="3726"/>
                  <a:pt x="3795" y="3726"/>
                </a:cubicBezTo>
                <a:cubicBezTo>
                  <a:pt x="3771" y="3726"/>
                  <a:pt x="3746" y="3728"/>
                  <a:pt x="3722" y="3731"/>
                </a:cubicBezTo>
                <a:cubicBezTo>
                  <a:pt x="3615" y="3758"/>
                  <a:pt x="3517" y="3830"/>
                  <a:pt x="3472" y="3937"/>
                </a:cubicBezTo>
                <a:cubicBezTo>
                  <a:pt x="3428" y="4044"/>
                  <a:pt x="3410" y="4160"/>
                  <a:pt x="3437" y="4276"/>
                </a:cubicBezTo>
                <a:cubicBezTo>
                  <a:pt x="3454" y="4383"/>
                  <a:pt x="3499" y="4490"/>
                  <a:pt x="3561" y="4579"/>
                </a:cubicBezTo>
                <a:cubicBezTo>
                  <a:pt x="3615" y="4664"/>
                  <a:pt x="3675" y="4741"/>
                  <a:pt x="3747" y="4807"/>
                </a:cubicBezTo>
                <a:lnTo>
                  <a:pt x="3747" y="4807"/>
                </a:lnTo>
                <a:cubicBezTo>
                  <a:pt x="3647" y="4817"/>
                  <a:pt x="3548" y="4836"/>
                  <a:pt x="3463" y="4883"/>
                </a:cubicBezTo>
                <a:cubicBezTo>
                  <a:pt x="3356" y="4936"/>
                  <a:pt x="3267" y="5017"/>
                  <a:pt x="3204" y="5115"/>
                </a:cubicBezTo>
                <a:cubicBezTo>
                  <a:pt x="3151" y="5213"/>
                  <a:pt x="3106" y="5329"/>
                  <a:pt x="3097" y="5436"/>
                </a:cubicBezTo>
                <a:cubicBezTo>
                  <a:pt x="3077" y="5526"/>
                  <a:pt x="3072" y="5617"/>
                  <a:pt x="3075" y="5707"/>
                </a:cubicBezTo>
                <a:lnTo>
                  <a:pt x="3075" y="5707"/>
                </a:lnTo>
                <a:cubicBezTo>
                  <a:pt x="3052" y="5669"/>
                  <a:pt x="3027" y="5634"/>
                  <a:pt x="2999" y="5606"/>
                </a:cubicBezTo>
                <a:cubicBezTo>
                  <a:pt x="2955" y="5552"/>
                  <a:pt x="2919" y="5490"/>
                  <a:pt x="2865" y="5445"/>
                </a:cubicBezTo>
                <a:cubicBezTo>
                  <a:pt x="2776" y="5347"/>
                  <a:pt x="2669" y="5258"/>
                  <a:pt x="2553" y="5177"/>
                </a:cubicBezTo>
                <a:cubicBezTo>
                  <a:pt x="2356" y="5053"/>
                  <a:pt x="2136" y="4989"/>
                  <a:pt x="1906" y="4989"/>
                </a:cubicBezTo>
                <a:cubicBezTo>
                  <a:pt x="1868" y="4989"/>
                  <a:pt x="1831" y="4991"/>
                  <a:pt x="1793" y="4994"/>
                </a:cubicBezTo>
                <a:lnTo>
                  <a:pt x="1793" y="4994"/>
                </a:lnTo>
                <a:cubicBezTo>
                  <a:pt x="1855" y="4837"/>
                  <a:pt x="1895" y="4672"/>
                  <a:pt x="1919" y="4499"/>
                </a:cubicBezTo>
                <a:cubicBezTo>
                  <a:pt x="1937" y="4410"/>
                  <a:pt x="1937" y="4312"/>
                  <a:pt x="1937" y="4222"/>
                </a:cubicBezTo>
                <a:cubicBezTo>
                  <a:pt x="1928" y="4124"/>
                  <a:pt x="1901" y="4035"/>
                  <a:pt x="1848" y="3955"/>
                </a:cubicBezTo>
                <a:cubicBezTo>
                  <a:pt x="1785" y="3883"/>
                  <a:pt x="1696" y="3830"/>
                  <a:pt x="1598" y="3821"/>
                </a:cubicBezTo>
                <a:cubicBezTo>
                  <a:pt x="1576" y="3818"/>
                  <a:pt x="1553" y="3817"/>
                  <a:pt x="1530" y="3817"/>
                </a:cubicBezTo>
                <a:cubicBezTo>
                  <a:pt x="1460" y="3817"/>
                  <a:pt x="1388" y="3827"/>
                  <a:pt x="1321" y="3847"/>
                </a:cubicBezTo>
                <a:cubicBezTo>
                  <a:pt x="1164" y="3895"/>
                  <a:pt x="1014" y="3969"/>
                  <a:pt x="883" y="4066"/>
                </a:cubicBezTo>
                <a:lnTo>
                  <a:pt x="883" y="4066"/>
                </a:lnTo>
                <a:cubicBezTo>
                  <a:pt x="888" y="3990"/>
                  <a:pt x="878" y="3916"/>
                  <a:pt x="857" y="3847"/>
                </a:cubicBezTo>
                <a:cubicBezTo>
                  <a:pt x="822" y="3749"/>
                  <a:pt x="741" y="3678"/>
                  <a:pt x="652" y="3642"/>
                </a:cubicBezTo>
                <a:cubicBezTo>
                  <a:pt x="563" y="3607"/>
                  <a:pt x="473" y="3580"/>
                  <a:pt x="375" y="3580"/>
                </a:cubicBezTo>
                <a:cubicBezTo>
                  <a:pt x="349" y="3577"/>
                  <a:pt x="323" y="3576"/>
                  <a:pt x="298" y="3576"/>
                </a:cubicBezTo>
                <a:cubicBezTo>
                  <a:pt x="260" y="3576"/>
                  <a:pt x="222" y="3579"/>
                  <a:pt x="184" y="3583"/>
                </a:cubicBezTo>
                <a:lnTo>
                  <a:pt x="184" y="3583"/>
                </a:lnTo>
                <a:cubicBezTo>
                  <a:pt x="239" y="3536"/>
                  <a:pt x="287" y="3484"/>
                  <a:pt x="331" y="3428"/>
                </a:cubicBezTo>
                <a:cubicBezTo>
                  <a:pt x="393" y="3348"/>
                  <a:pt x="438" y="3250"/>
                  <a:pt x="465" y="3151"/>
                </a:cubicBezTo>
                <a:cubicBezTo>
                  <a:pt x="482" y="3053"/>
                  <a:pt x="491" y="2955"/>
                  <a:pt x="482" y="2848"/>
                </a:cubicBezTo>
                <a:cubicBezTo>
                  <a:pt x="475" y="2765"/>
                  <a:pt x="455" y="2683"/>
                  <a:pt x="422" y="2601"/>
                </a:cubicBezTo>
                <a:lnTo>
                  <a:pt x="422" y="2601"/>
                </a:lnTo>
                <a:cubicBezTo>
                  <a:pt x="465" y="2603"/>
                  <a:pt x="507" y="2604"/>
                  <a:pt x="549" y="2604"/>
                </a:cubicBezTo>
                <a:cubicBezTo>
                  <a:pt x="629" y="2604"/>
                  <a:pt x="707" y="2600"/>
                  <a:pt x="786" y="2589"/>
                </a:cubicBezTo>
                <a:cubicBezTo>
                  <a:pt x="920" y="2571"/>
                  <a:pt x="1054" y="2536"/>
                  <a:pt x="1179" y="2482"/>
                </a:cubicBezTo>
                <a:cubicBezTo>
                  <a:pt x="1428" y="2393"/>
                  <a:pt x="1669" y="2259"/>
                  <a:pt x="1884" y="2089"/>
                </a:cubicBezTo>
                <a:lnTo>
                  <a:pt x="1893" y="2080"/>
                </a:lnTo>
                <a:lnTo>
                  <a:pt x="1893" y="2071"/>
                </a:lnTo>
                <a:cubicBezTo>
                  <a:pt x="1884" y="1946"/>
                  <a:pt x="1866" y="1822"/>
                  <a:pt x="1830" y="1697"/>
                </a:cubicBezTo>
                <a:cubicBezTo>
                  <a:pt x="1794" y="1581"/>
                  <a:pt x="1750" y="1465"/>
                  <a:pt x="1687" y="1357"/>
                </a:cubicBezTo>
                <a:cubicBezTo>
                  <a:pt x="1582" y="1155"/>
                  <a:pt x="1448" y="968"/>
                  <a:pt x="1290" y="808"/>
                </a:cubicBezTo>
                <a:lnTo>
                  <a:pt x="1290" y="808"/>
                </a:lnTo>
                <a:cubicBezTo>
                  <a:pt x="1308" y="810"/>
                  <a:pt x="1325" y="811"/>
                  <a:pt x="1342" y="811"/>
                </a:cubicBezTo>
                <a:cubicBezTo>
                  <a:pt x="1404" y="811"/>
                  <a:pt x="1467" y="799"/>
                  <a:pt x="1527" y="777"/>
                </a:cubicBezTo>
                <a:cubicBezTo>
                  <a:pt x="1625" y="733"/>
                  <a:pt x="1705" y="661"/>
                  <a:pt x="1768" y="581"/>
                </a:cubicBezTo>
                <a:cubicBezTo>
                  <a:pt x="1884" y="431"/>
                  <a:pt x="1977" y="259"/>
                  <a:pt x="2033" y="77"/>
                </a:cubicBezTo>
                <a:lnTo>
                  <a:pt x="2033" y="77"/>
                </a:lnTo>
                <a:cubicBezTo>
                  <a:pt x="2072" y="126"/>
                  <a:pt x="2119" y="169"/>
                  <a:pt x="2178" y="206"/>
                </a:cubicBezTo>
                <a:cubicBezTo>
                  <a:pt x="2241" y="251"/>
                  <a:pt x="2321" y="277"/>
                  <a:pt x="2401" y="277"/>
                </a:cubicBezTo>
                <a:cubicBezTo>
                  <a:pt x="2414" y="279"/>
                  <a:pt x="2428" y="280"/>
                  <a:pt x="2441" y="280"/>
                </a:cubicBezTo>
                <a:cubicBezTo>
                  <a:pt x="2502" y="280"/>
                  <a:pt x="2566" y="265"/>
                  <a:pt x="2624" y="251"/>
                </a:cubicBezTo>
                <a:cubicBezTo>
                  <a:pt x="2693" y="228"/>
                  <a:pt x="2748" y="199"/>
                  <a:pt x="2808" y="163"/>
                </a:cubicBezTo>
                <a:lnTo>
                  <a:pt x="2808" y="163"/>
                </a:lnTo>
                <a:cubicBezTo>
                  <a:pt x="2836" y="323"/>
                  <a:pt x="2887" y="483"/>
                  <a:pt x="2955" y="634"/>
                </a:cubicBezTo>
                <a:cubicBezTo>
                  <a:pt x="2990" y="715"/>
                  <a:pt x="3044" y="786"/>
                  <a:pt x="3106" y="849"/>
                </a:cubicBezTo>
                <a:cubicBezTo>
                  <a:pt x="3163" y="898"/>
                  <a:pt x="3237" y="926"/>
                  <a:pt x="3310" y="926"/>
                </a:cubicBezTo>
                <a:cubicBezTo>
                  <a:pt x="3328" y="926"/>
                  <a:pt x="3347" y="924"/>
                  <a:pt x="3365" y="920"/>
                </a:cubicBezTo>
                <a:cubicBezTo>
                  <a:pt x="3445" y="902"/>
                  <a:pt x="3526" y="867"/>
                  <a:pt x="3597" y="813"/>
                </a:cubicBezTo>
                <a:cubicBezTo>
                  <a:pt x="3669" y="759"/>
                  <a:pt x="3740" y="706"/>
                  <a:pt x="3794" y="643"/>
                </a:cubicBezTo>
                <a:cubicBezTo>
                  <a:pt x="3913" y="524"/>
                  <a:pt x="4024" y="397"/>
                  <a:pt x="4127" y="269"/>
                </a:cubicBezTo>
                <a:lnTo>
                  <a:pt x="4127" y="269"/>
                </a:lnTo>
                <a:cubicBezTo>
                  <a:pt x="4197" y="376"/>
                  <a:pt x="4291" y="460"/>
                  <a:pt x="4400" y="536"/>
                </a:cubicBezTo>
                <a:cubicBezTo>
                  <a:pt x="4516" y="608"/>
                  <a:pt x="4650" y="661"/>
                  <a:pt x="4775" y="697"/>
                </a:cubicBezTo>
                <a:cubicBezTo>
                  <a:pt x="4909" y="733"/>
                  <a:pt x="5043" y="759"/>
                  <a:pt x="5177" y="768"/>
                </a:cubicBezTo>
                <a:cubicBezTo>
                  <a:pt x="5275" y="781"/>
                  <a:pt x="5373" y="790"/>
                  <a:pt x="5474" y="790"/>
                </a:cubicBezTo>
                <a:cubicBezTo>
                  <a:pt x="5496" y="790"/>
                  <a:pt x="5517" y="789"/>
                  <a:pt x="5538" y="789"/>
                </a:cubicBezTo>
                <a:lnTo>
                  <a:pt x="5538" y="789"/>
                </a:lnTo>
                <a:lnTo>
                  <a:pt x="5445" y="875"/>
                </a:lnTo>
                <a:cubicBezTo>
                  <a:pt x="5409" y="920"/>
                  <a:pt x="5373" y="956"/>
                  <a:pt x="5338" y="1000"/>
                </a:cubicBezTo>
                <a:cubicBezTo>
                  <a:pt x="5266" y="1090"/>
                  <a:pt x="5213" y="1188"/>
                  <a:pt x="5177" y="1295"/>
                </a:cubicBezTo>
                <a:cubicBezTo>
                  <a:pt x="5116" y="1511"/>
                  <a:pt x="5156" y="1736"/>
                  <a:pt x="5281" y="1921"/>
                </a:cubicBezTo>
                <a:lnTo>
                  <a:pt x="5281" y="1921"/>
                </a:lnTo>
                <a:cubicBezTo>
                  <a:pt x="5057" y="1931"/>
                  <a:pt x="4840" y="1966"/>
                  <a:pt x="4632" y="2027"/>
                </a:cubicBezTo>
                <a:cubicBezTo>
                  <a:pt x="4516" y="2054"/>
                  <a:pt x="4418" y="2107"/>
                  <a:pt x="4338" y="2196"/>
                </a:cubicBezTo>
                <a:cubicBezTo>
                  <a:pt x="4321" y="2218"/>
                  <a:pt x="4310" y="2243"/>
                  <a:pt x="4305" y="2270"/>
                </a:cubicBezTo>
                <a:lnTo>
                  <a:pt x="4305" y="2270"/>
                </a:lnTo>
                <a:cubicBezTo>
                  <a:pt x="4311" y="2247"/>
                  <a:pt x="4322" y="2225"/>
                  <a:pt x="4338" y="2205"/>
                </a:cubicBezTo>
                <a:cubicBezTo>
                  <a:pt x="4409" y="2125"/>
                  <a:pt x="4508" y="2062"/>
                  <a:pt x="4615" y="2036"/>
                </a:cubicBezTo>
                <a:cubicBezTo>
                  <a:pt x="4838" y="1973"/>
                  <a:pt x="5061" y="1946"/>
                  <a:pt x="5284" y="1946"/>
                </a:cubicBezTo>
                <a:lnTo>
                  <a:pt x="5302" y="1946"/>
                </a:lnTo>
                <a:lnTo>
                  <a:pt x="5295" y="1933"/>
                </a:lnTo>
                <a:lnTo>
                  <a:pt x="5302" y="1920"/>
                </a:lnTo>
                <a:lnTo>
                  <a:pt x="5302" y="1920"/>
                </a:lnTo>
                <a:cubicBezTo>
                  <a:pt x="5297" y="1920"/>
                  <a:pt x="5292" y="1920"/>
                  <a:pt x="5287" y="1920"/>
                </a:cubicBezTo>
                <a:lnTo>
                  <a:pt x="5287" y="1920"/>
                </a:lnTo>
                <a:cubicBezTo>
                  <a:pt x="5167" y="1743"/>
                  <a:pt x="5124" y="1515"/>
                  <a:pt x="5186" y="1304"/>
                </a:cubicBezTo>
                <a:cubicBezTo>
                  <a:pt x="5222" y="1197"/>
                  <a:pt x="5275" y="1099"/>
                  <a:pt x="5346" y="1018"/>
                </a:cubicBezTo>
                <a:cubicBezTo>
                  <a:pt x="5382" y="974"/>
                  <a:pt x="5418" y="938"/>
                  <a:pt x="5454" y="893"/>
                </a:cubicBezTo>
                <a:lnTo>
                  <a:pt x="5578" y="787"/>
                </a:lnTo>
                <a:lnTo>
                  <a:pt x="5578" y="787"/>
                </a:lnTo>
                <a:cubicBezTo>
                  <a:pt x="5581" y="787"/>
                  <a:pt x="5584" y="786"/>
                  <a:pt x="5587" y="786"/>
                </a:cubicBezTo>
                <a:lnTo>
                  <a:pt x="5584" y="782"/>
                </a:lnTo>
                <a:lnTo>
                  <a:pt x="5614" y="759"/>
                </a:lnTo>
                <a:lnTo>
                  <a:pt x="5570" y="759"/>
                </a:lnTo>
                <a:cubicBezTo>
                  <a:pt x="5436" y="759"/>
                  <a:pt x="5302" y="751"/>
                  <a:pt x="5168" y="742"/>
                </a:cubicBezTo>
                <a:cubicBezTo>
                  <a:pt x="5034" y="724"/>
                  <a:pt x="4900" y="697"/>
                  <a:pt x="4775" y="661"/>
                </a:cubicBezTo>
                <a:cubicBezTo>
                  <a:pt x="4650" y="626"/>
                  <a:pt x="4525" y="572"/>
                  <a:pt x="4409" y="501"/>
                </a:cubicBezTo>
                <a:cubicBezTo>
                  <a:pt x="4293" y="429"/>
                  <a:pt x="4204" y="340"/>
                  <a:pt x="4133" y="224"/>
                </a:cubicBezTo>
                <a:lnTo>
                  <a:pt x="4115" y="206"/>
                </a:lnTo>
                <a:lnTo>
                  <a:pt x="4106" y="224"/>
                </a:lnTo>
                <a:cubicBezTo>
                  <a:pt x="3999" y="367"/>
                  <a:pt x="3892" y="492"/>
                  <a:pt x="3767" y="617"/>
                </a:cubicBezTo>
                <a:cubicBezTo>
                  <a:pt x="3704" y="679"/>
                  <a:pt x="3642" y="733"/>
                  <a:pt x="3570" y="777"/>
                </a:cubicBezTo>
                <a:cubicBezTo>
                  <a:pt x="3508" y="831"/>
                  <a:pt x="3428" y="875"/>
                  <a:pt x="3347" y="893"/>
                </a:cubicBezTo>
                <a:cubicBezTo>
                  <a:pt x="3331" y="897"/>
                  <a:pt x="3314" y="899"/>
                  <a:pt x="3297" y="899"/>
                </a:cubicBezTo>
                <a:cubicBezTo>
                  <a:pt x="3234" y="899"/>
                  <a:pt x="3174" y="873"/>
                  <a:pt x="3124" y="831"/>
                </a:cubicBezTo>
                <a:cubicBezTo>
                  <a:pt x="3062" y="768"/>
                  <a:pt x="3017" y="697"/>
                  <a:pt x="2981" y="626"/>
                </a:cubicBezTo>
                <a:cubicBezTo>
                  <a:pt x="2910" y="465"/>
                  <a:pt x="2865" y="304"/>
                  <a:pt x="2839" y="135"/>
                </a:cubicBezTo>
                <a:lnTo>
                  <a:pt x="2839" y="108"/>
                </a:lnTo>
                <a:lnTo>
                  <a:pt x="2812" y="126"/>
                </a:lnTo>
                <a:cubicBezTo>
                  <a:pt x="2697" y="199"/>
                  <a:pt x="2568" y="243"/>
                  <a:pt x="2437" y="243"/>
                </a:cubicBezTo>
                <a:cubicBezTo>
                  <a:pt x="2425" y="243"/>
                  <a:pt x="2413" y="243"/>
                  <a:pt x="2401" y="242"/>
                </a:cubicBezTo>
                <a:cubicBezTo>
                  <a:pt x="2330" y="242"/>
                  <a:pt x="2258" y="215"/>
                  <a:pt x="2196" y="179"/>
                </a:cubicBezTo>
                <a:cubicBezTo>
                  <a:pt x="2137" y="146"/>
                  <a:pt x="2087" y="97"/>
                  <a:pt x="2044" y="39"/>
                </a:cubicBezTo>
                <a:lnTo>
                  <a:pt x="2044" y="39"/>
                </a:lnTo>
                <a:cubicBezTo>
                  <a:pt x="2044" y="38"/>
                  <a:pt x="2044" y="37"/>
                  <a:pt x="2044" y="37"/>
                </a:cubicBezTo>
                <a:lnTo>
                  <a:pt x="2044" y="37"/>
                </a:lnTo>
                <a:lnTo>
                  <a:pt x="2042" y="37"/>
                </a:lnTo>
                <a:lnTo>
                  <a:pt x="2042" y="37"/>
                </a:lnTo>
                <a:cubicBezTo>
                  <a:pt x="2040" y="34"/>
                  <a:pt x="2038" y="31"/>
                  <a:pt x="2035" y="28"/>
                </a:cubicBezTo>
                <a:lnTo>
                  <a:pt x="20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3" name="Google Shape;1373;p14"/>
          <p:cNvSpPr/>
          <p:nvPr/>
        </p:nvSpPr>
        <p:spPr>
          <a:xfrm>
            <a:off x="7593129" y="1520328"/>
            <a:ext cx="501419" cy="437240"/>
          </a:xfrm>
          <a:custGeom>
            <a:avLst/>
            <a:gdLst/>
            <a:ahLst/>
            <a:cxnLst/>
            <a:rect l="l" t="t" r="r" b="b"/>
            <a:pathLst>
              <a:path w="4844" h="4224" extrusionOk="0">
                <a:moveTo>
                  <a:pt x="2045" y="1"/>
                </a:moveTo>
                <a:lnTo>
                  <a:pt x="2045" y="1"/>
                </a:lnTo>
                <a:cubicBezTo>
                  <a:pt x="2045" y="1"/>
                  <a:pt x="1866" y="893"/>
                  <a:pt x="1804" y="1322"/>
                </a:cubicBezTo>
                <a:lnTo>
                  <a:pt x="1786" y="1429"/>
                </a:lnTo>
                <a:lnTo>
                  <a:pt x="1714" y="1393"/>
                </a:lnTo>
                <a:cubicBezTo>
                  <a:pt x="1349" y="1219"/>
                  <a:pt x="946" y="1060"/>
                  <a:pt x="539" y="1060"/>
                </a:cubicBezTo>
                <a:cubicBezTo>
                  <a:pt x="509" y="1060"/>
                  <a:pt x="478" y="1061"/>
                  <a:pt x="447" y="1063"/>
                </a:cubicBezTo>
                <a:cubicBezTo>
                  <a:pt x="435" y="1062"/>
                  <a:pt x="423" y="1062"/>
                  <a:pt x="411" y="1062"/>
                </a:cubicBezTo>
                <a:cubicBezTo>
                  <a:pt x="279" y="1062"/>
                  <a:pt x="143" y="1106"/>
                  <a:pt x="36" y="1188"/>
                </a:cubicBezTo>
                <a:cubicBezTo>
                  <a:pt x="10" y="1206"/>
                  <a:pt x="1" y="1233"/>
                  <a:pt x="1" y="1259"/>
                </a:cubicBezTo>
                <a:cubicBezTo>
                  <a:pt x="1" y="1273"/>
                  <a:pt x="11" y="1296"/>
                  <a:pt x="23" y="1296"/>
                </a:cubicBezTo>
                <a:cubicBezTo>
                  <a:pt x="27" y="1296"/>
                  <a:pt x="32" y="1293"/>
                  <a:pt x="36" y="1286"/>
                </a:cubicBezTo>
                <a:cubicBezTo>
                  <a:pt x="135" y="1224"/>
                  <a:pt x="242" y="1179"/>
                  <a:pt x="358" y="1179"/>
                </a:cubicBezTo>
                <a:cubicBezTo>
                  <a:pt x="413" y="1171"/>
                  <a:pt x="468" y="1168"/>
                  <a:pt x="524" y="1168"/>
                </a:cubicBezTo>
                <a:cubicBezTo>
                  <a:pt x="865" y="1168"/>
                  <a:pt x="1211" y="1298"/>
                  <a:pt x="1518" y="1429"/>
                </a:cubicBezTo>
                <a:cubicBezTo>
                  <a:pt x="1589" y="1456"/>
                  <a:pt x="1661" y="1491"/>
                  <a:pt x="1732" y="1527"/>
                </a:cubicBezTo>
                <a:lnTo>
                  <a:pt x="804" y="2482"/>
                </a:lnTo>
                <a:lnTo>
                  <a:pt x="670" y="2625"/>
                </a:lnTo>
                <a:cubicBezTo>
                  <a:pt x="670" y="2625"/>
                  <a:pt x="670" y="2626"/>
                  <a:pt x="670" y="2626"/>
                </a:cubicBezTo>
                <a:cubicBezTo>
                  <a:pt x="680" y="2626"/>
                  <a:pt x="1293" y="2047"/>
                  <a:pt x="1616" y="1741"/>
                </a:cubicBezTo>
                <a:cubicBezTo>
                  <a:pt x="1670" y="1688"/>
                  <a:pt x="1741" y="1634"/>
                  <a:pt x="1795" y="1581"/>
                </a:cubicBezTo>
                <a:cubicBezTo>
                  <a:pt x="1902" y="1875"/>
                  <a:pt x="2009" y="2170"/>
                  <a:pt x="2116" y="2464"/>
                </a:cubicBezTo>
                <a:cubicBezTo>
                  <a:pt x="2277" y="2948"/>
                  <a:pt x="2786" y="4134"/>
                  <a:pt x="2820" y="4218"/>
                </a:cubicBezTo>
                <a:lnTo>
                  <a:pt x="2820" y="4218"/>
                </a:lnTo>
                <a:cubicBezTo>
                  <a:pt x="2713" y="3907"/>
                  <a:pt x="2597" y="3596"/>
                  <a:pt x="2491" y="3294"/>
                </a:cubicBezTo>
                <a:cubicBezTo>
                  <a:pt x="2312" y="2803"/>
                  <a:pt x="2134" y="2312"/>
                  <a:pt x="1955" y="1822"/>
                </a:cubicBezTo>
                <a:lnTo>
                  <a:pt x="1884" y="1616"/>
                </a:lnTo>
                <a:lnTo>
                  <a:pt x="2214" y="1777"/>
                </a:lnTo>
                <a:lnTo>
                  <a:pt x="2910" y="2116"/>
                </a:lnTo>
                <a:lnTo>
                  <a:pt x="4187" y="2741"/>
                </a:lnTo>
                <a:lnTo>
                  <a:pt x="4624" y="2955"/>
                </a:lnTo>
                <a:lnTo>
                  <a:pt x="4758" y="3026"/>
                </a:lnTo>
                <a:cubicBezTo>
                  <a:pt x="4785" y="3044"/>
                  <a:pt x="4811" y="3053"/>
                  <a:pt x="4829" y="3062"/>
                </a:cubicBezTo>
                <a:lnTo>
                  <a:pt x="4838" y="3062"/>
                </a:lnTo>
                <a:cubicBezTo>
                  <a:pt x="4838" y="3062"/>
                  <a:pt x="4839" y="3062"/>
                  <a:pt x="4839" y="3062"/>
                </a:cubicBezTo>
                <a:cubicBezTo>
                  <a:pt x="4844" y="3062"/>
                  <a:pt x="3495" y="2274"/>
                  <a:pt x="3089" y="2071"/>
                </a:cubicBezTo>
                <a:cubicBezTo>
                  <a:pt x="2714" y="1884"/>
                  <a:pt x="2312" y="1697"/>
                  <a:pt x="1937" y="1509"/>
                </a:cubicBezTo>
                <a:cubicBezTo>
                  <a:pt x="2187" y="1438"/>
                  <a:pt x="2464" y="1366"/>
                  <a:pt x="2714" y="1286"/>
                </a:cubicBezTo>
                <a:lnTo>
                  <a:pt x="4151" y="858"/>
                </a:lnTo>
                <a:lnTo>
                  <a:pt x="4490" y="759"/>
                </a:lnTo>
                <a:cubicBezTo>
                  <a:pt x="4492" y="758"/>
                  <a:pt x="4492" y="758"/>
                  <a:pt x="4489" y="758"/>
                </a:cubicBezTo>
                <a:cubicBezTo>
                  <a:pt x="4449" y="758"/>
                  <a:pt x="3905" y="872"/>
                  <a:pt x="3580" y="947"/>
                </a:cubicBezTo>
                <a:cubicBezTo>
                  <a:pt x="3098" y="1054"/>
                  <a:pt x="2625" y="1206"/>
                  <a:pt x="2143" y="1349"/>
                </a:cubicBezTo>
                <a:lnTo>
                  <a:pt x="1857" y="1438"/>
                </a:lnTo>
                <a:lnTo>
                  <a:pt x="1964" y="715"/>
                </a:lnTo>
                <a:cubicBezTo>
                  <a:pt x="2000" y="492"/>
                  <a:pt x="2045" y="1"/>
                  <a:pt x="2045" y="1"/>
                </a:cubicBezTo>
                <a:close/>
                <a:moveTo>
                  <a:pt x="2820" y="4218"/>
                </a:moveTo>
                <a:lnTo>
                  <a:pt x="2820" y="4218"/>
                </a:lnTo>
                <a:cubicBezTo>
                  <a:pt x="2820" y="4220"/>
                  <a:pt x="2821" y="4221"/>
                  <a:pt x="2821" y="4222"/>
                </a:cubicBezTo>
                <a:cubicBezTo>
                  <a:pt x="2821" y="4223"/>
                  <a:pt x="2821" y="4223"/>
                  <a:pt x="2821" y="4223"/>
                </a:cubicBezTo>
                <a:cubicBezTo>
                  <a:pt x="2822" y="4223"/>
                  <a:pt x="2821" y="4221"/>
                  <a:pt x="2820" y="4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4" name="Google Shape;1374;p14"/>
          <p:cNvSpPr/>
          <p:nvPr/>
        </p:nvSpPr>
        <p:spPr>
          <a:xfrm>
            <a:off x="7728009" y="907837"/>
            <a:ext cx="348116" cy="433617"/>
          </a:xfrm>
          <a:custGeom>
            <a:avLst/>
            <a:gdLst/>
            <a:ahLst/>
            <a:cxnLst/>
            <a:rect l="l" t="t" r="r" b="b"/>
            <a:pathLst>
              <a:path w="3363" h="4189" extrusionOk="0">
                <a:moveTo>
                  <a:pt x="1" y="1"/>
                </a:moveTo>
                <a:lnTo>
                  <a:pt x="1331" y="1625"/>
                </a:lnTo>
                <a:cubicBezTo>
                  <a:pt x="1331" y="1634"/>
                  <a:pt x="1331" y="1634"/>
                  <a:pt x="1331" y="1643"/>
                </a:cubicBezTo>
                <a:cubicBezTo>
                  <a:pt x="1259" y="2098"/>
                  <a:pt x="1277" y="2562"/>
                  <a:pt x="1384" y="3008"/>
                </a:cubicBezTo>
                <a:cubicBezTo>
                  <a:pt x="1391" y="3036"/>
                  <a:pt x="1411" y="3047"/>
                  <a:pt x="1432" y="3047"/>
                </a:cubicBezTo>
                <a:cubicBezTo>
                  <a:pt x="1466" y="3047"/>
                  <a:pt x="1502" y="3017"/>
                  <a:pt x="1491" y="2973"/>
                </a:cubicBezTo>
                <a:cubicBezTo>
                  <a:pt x="1393" y="2571"/>
                  <a:pt x="1366" y="2152"/>
                  <a:pt x="1429" y="1741"/>
                </a:cubicBezTo>
                <a:lnTo>
                  <a:pt x="1429" y="1741"/>
                </a:lnTo>
                <a:lnTo>
                  <a:pt x="1821" y="2232"/>
                </a:lnTo>
                <a:cubicBezTo>
                  <a:pt x="2062" y="2839"/>
                  <a:pt x="2125" y="3499"/>
                  <a:pt x="2000" y="4142"/>
                </a:cubicBezTo>
                <a:cubicBezTo>
                  <a:pt x="1996" y="4173"/>
                  <a:pt x="2016" y="4189"/>
                  <a:pt x="2038" y="4189"/>
                </a:cubicBezTo>
                <a:cubicBezTo>
                  <a:pt x="2060" y="4189"/>
                  <a:pt x="2085" y="4173"/>
                  <a:pt x="2089" y="4142"/>
                </a:cubicBezTo>
                <a:cubicBezTo>
                  <a:pt x="2205" y="3571"/>
                  <a:pt x="2170" y="2982"/>
                  <a:pt x="1991" y="2428"/>
                </a:cubicBezTo>
                <a:lnTo>
                  <a:pt x="1991" y="2428"/>
                </a:lnTo>
                <a:lnTo>
                  <a:pt x="3080" y="3758"/>
                </a:lnTo>
                <a:cubicBezTo>
                  <a:pt x="3089" y="3769"/>
                  <a:pt x="3099" y="3773"/>
                  <a:pt x="3110" y="3773"/>
                </a:cubicBezTo>
                <a:cubicBezTo>
                  <a:pt x="3144" y="3773"/>
                  <a:pt x="3178" y="3729"/>
                  <a:pt x="3151" y="3696"/>
                </a:cubicBezTo>
                <a:lnTo>
                  <a:pt x="2214" y="2553"/>
                </a:lnTo>
                <a:lnTo>
                  <a:pt x="2214" y="2553"/>
                </a:lnTo>
                <a:cubicBezTo>
                  <a:pt x="2461" y="2700"/>
                  <a:pt x="2742" y="2777"/>
                  <a:pt x="3024" y="2777"/>
                </a:cubicBezTo>
                <a:cubicBezTo>
                  <a:pt x="3120" y="2777"/>
                  <a:pt x="3217" y="2768"/>
                  <a:pt x="3312" y="2749"/>
                </a:cubicBezTo>
                <a:cubicBezTo>
                  <a:pt x="3363" y="2732"/>
                  <a:pt x="3357" y="2651"/>
                  <a:pt x="3303" y="2651"/>
                </a:cubicBezTo>
                <a:cubicBezTo>
                  <a:pt x="3300" y="2651"/>
                  <a:pt x="3297" y="2651"/>
                  <a:pt x="3294" y="2651"/>
                </a:cubicBezTo>
                <a:cubicBezTo>
                  <a:pt x="3203" y="2669"/>
                  <a:pt x="3111" y="2677"/>
                  <a:pt x="3020" y="2677"/>
                </a:cubicBezTo>
                <a:cubicBezTo>
                  <a:pt x="2594" y="2677"/>
                  <a:pt x="2180" y="2493"/>
                  <a:pt x="1893" y="2169"/>
                </a:cubicBezTo>
                <a:lnTo>
                  <a:pt x="313" y="224"/>
                </a:lnTo>
                <a:lnTo>
                  <a:pt x="313" y="224"/>
                </a:lnTo>
                <a:cubicBezTo>
                  <a:pt x="688" y="527"/>
                  <a:pt x="1099" y="795"/>
                  <a:pt x="1527" y="1000"/>
                </a:cubicBezTo>
                <a:cubicBezTo>
                  <a:pt x="1750" y="1107"/>
                  <a:pt x="1982" y="1197"/>
                  <a:pt x="2223" y="1277"/>
                </a:cubicBezTo>
                <a:cubicBezTo>
                  <a:pt x="2384" y="1330"/>
                  <a:pt x="2535" y="1411"/>
                  <a:pt x="2687" y="1500"/>
                </a:cubicBezTo>
                <a:cubicBezTo>
                  <a:pt x="2693" y="1505"/>
                  <a:pt x="2698" y="1507"/>
                  <a:pt x="2703" y="1507"/>
                </a:cubicBezTo>
                <a:cubicBezTo>
                  <a:pt x="2735" y="1507"/>
                  <a:pt x="2744" y="1415"/>
                  <a:pt x="2705" y="1384"/>
                </a:cubicBezTo>
                <a:cubicBezTo>
                  <a:pt x="2527" y="1241"/>
                  <a:pt x="2062" y="1116"/>
                  <a:pt x="1848" y="1036"/>
                </a:cubicBezTo>
                <a:cubicBezTo>
                  <a:pt x="1295" y="804"/>
                  <a:pt x="777" y="491"/>
                  <a:pt x="322" y="108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5" name="Google Shape;1375;p14"/>
          <p:cNvSpPr/>
          <p:nvPr/>
        </p:nvSpPr>
        <p:spPr>
          <a:xfrm>
            <a:off x="7943317" y="1014456"/>
            <a:ext cx="131255" cy="105169"/>
          </a:xfrm>
          <a:custGeom>
            <a:avLst/>
            <a:gdLst/>
            <a:ahLst/>
            <a:cxnLst/>
            <a:rect l="l" t="t" r="r" b="b"/>
            <a:pathLst>
              <a:path w="1268" h="1016" extrusionOk="0">
                <a:moveTo>
                  <a:pt x="634" y="1"/>
                </a:moveTo>
                <a:cubicBezTo>
                  <a:pt x="585" y="1"/>
                  <a:pt x="534" y="8"/>
                  <a:pt x="482" y="24"/>
                </a:cubicBezTo>
                <a:cubicBezTo>
                  <a:pt x="45" y="167"/>
                  <a:pt x="0" y="765"/>
                  <a:pt x="420" y="961"/>
                </a:cubicBezTo>
                <a:cubicBezTo>
                  <a:pt x="489" y="998"/>
                  <a:pt x="563" y="1015"/>
                  <a:pt x="636" y="1015"/>
                </a:cubicBezTo>
                <a:cubicBezTo>
                  <a:pt x="808" y="1015"/>
                  <a:pt x="975" y="919"/>
                  <a:pt x="1062" y="756"/>
                </a:cubicBezTo>
                <a:cubicBezTo>
                  <a:pt x="1267" y="409"/>
                  <a:pt x="1000" y="1"/>
                  <a:pt x="6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6" name="Google Shape;1376;p14"/>
          <p:cNvSpPr/>
          <p:nvPr/>
        </p:nvSpPr>
        <p:spPr>
          <a:xfrm>
            <a:off x="8003355" y="1058966"/>
            <a:ext cx="39852" cy="42751"/>
          </a:xfrm>
          <a:custGeom>
            <a:avLst/>
            <a:gdLst/>
            <a:ahLst/>
            <a:cxnLst/>
            <a:rect l="l" t="t" r="r" b="b"/>
            <a:pathLst>
              <a:path w="385" h="413" extrusionOk="0">
                <a:moveTo>
                  <a:pt x="190" y="1"/>
                </a:moveTo>
                <a:cubicBezTo>
                  <a:pt x="166" y="1"/>
                  <a:pt x="141" y="7"/>
                  <a:pt x="116" y="22"/>
                </a:cubicBezTo>
                <a:cubicBezTo>
                  <a:pt x="108" y="22"/>
                  <a:pt x="108" y="31"/>
                  <a:pt x="99" y="40"/>
                </a:cubicBezTo>
                <a:cubicBezTo>
                  <a:pt x="90" y="40"/>
                  <a:pt x="72" y="49"/>
                  <a:pt x="63" y="58"/>
                </a:cubicBezTo>
                <a:cubicBezTo>
                  <a:pt x="36" y="85"/>
                  <a:pt x="18" y="111"/>
                  <a:pt x="0" y="147"/>
                </a:cubicBezTo>
                <a:cubicBezTo>
                  <a:pt x="0" y="201"/>
                  <a:pt x="9" y="254"/>
                  <a:pt x="36" y="308"/>
                </a:cubicBezTo>
                <a:lnTo>
                  <a:pt x="36" y="299"/>
                </a:lnTo>
                <a:cubicBezTo>
                  <a:pt x="45" y="326"/>
                  <a:pt x="63" y="352"/>
                  <a:pt x="81" y="379"/>
                </a:cubicBezTo>
                <a:cubicBezTo>
                  <a:pt x="102" y="401"/>
                  <a:pt x="137" y="413"/>
                  <a:pt x="171" y="413"/>
                </a:cubicBezTo>
                <a:cubicBezTo>
                  <a:pt x="193" y="413"/>
                  <a:pt x="215" y="408"/>
                  <a:pt x="232" y="397"/>
                </a:cubicBezTo>
                <a:cubicBezTo>
                  <a:pt x="277" y="379"/>
                  <a:pt x="304" y="343"/>
                  <a:pt x="331" y="308"/>
                </a:cubicBezTo>
                <a:cubicBezTo>
                  <a:pt x="375" y="245"/>
                  <a:pt x="384" y="156"/>
                  <a:pt x="340" y="85"/>
                </a:cubicBezTo>
                <a:cubicBezTo>
                  <a:pt x="322" y="58"/>
                  <a:pt x="304" y="40"/>
                  <a:pt x="277" y="31"/>
                </a:cubicBezTo>
                <a:cubicBezTo>
                  <a:pt x="268" y="22"/>
                  <a:pt x="259" y="22"/>
                  <a:pt x="250" y="13"/>
                </a:cubicBezTo>
                <a:cubicBezTo>
                  <a:pt x="230" y="5"/>
                  <a:pt x="210" y="1"/>
                  <a:pt x="190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7" name="Google Shape;1377;p14"/>
          <p:cNvSpPr/>
          <p:nvPr/>
        </p:nvSpPr>
        <p:spPr>
          <a:xfrm>
            <a:off x="7959051" y="1015387"/>
            <a:ext cx="114383" cy="104445"/>
          </a:xfrm>
          <a:custGeom>
            <a:avLst/>
            <a:gdLst/>
            <a:ahLst/>
            <a:cxnLst/>
            <a:rect l="l" t="t" r="r" b="b"/>
            <a:pathLst>
              <a:path w="1105" h="1009" extrusionOk="0">
                <a:moveTo>
                  <a:pt x="559" y="0"/>
                </a:moveTo>
                <a:cubicBezTo>
                  <a:pt x="504" y="0"/>
                  <a:pt x="448" y="11"/>
                  <a:pt x="393" y="33"/>
                </a:cubicBezTo>
                <a:cubicBezTo>
                  <a:pt x="143" y="122"/>
                  <a:pt x="0" y="390"/>
                  <a:pt x="54" y="648"/>
                </a:cubicBezTo>
                <a:cubicBezTo>
                  <a:pt x="71" y="773"/>
                  <a:pt x="152" y="889"/>
                  <a:pt x="268" y="952"/>
                </a:cubicBezTo>
                <a:cubicBezTo>
                  <a:pt x="152" y="880"/>
                  <a:pt x="80" y="773"/>
                  <a:pt x="63" y="648"/>
                </a:cubicBezTo>
                <a:cubicBezTo>
                  <a:pt x="36" y="532"/>
                  <a:pt x="63" y="399"/>
                  <a:pt x="125" y="291"/>
                </a:cubicBezTo>
                <a:cubicBezTo>
                  <a:pt x="220" y="133"/>
                  <a:pt x="359" y="67"/>
                  <a:pt x="498" y="67"/>
                </a:cubicBezTo>
                <a:cubicBezTo>
                  <a:pt x="804" y="67"/>
                  <a:pt x="1104" y="388"/>
                  <a:pt x="901" y="738"/>
                </a:cubicBezTo>
                <a:cubicBezTo>
                  <a:pt x="839" y="854"/>
                  <a:pt x="741" y="934"/>
                  <a:pt x="625" y="979"/>
                </a:cubicBezTo>
                <a:cubicBezTo>
                  <a:pt x="576" y="997"/>
                  <a:pt x="525" y="1007"/>
                  <a:pt x="474" y="1007"/>
                </a:cubicBezTo>
                <a:cubicBezTo>
                  <a:pt x="403" y="1007"/>
                  <a:pt x="333" y="989"/>
                  <a:pt x="272" y="954"/>
                </a:cubicBezTo>
                <a:lnTo>
                  <a:pt x="272" y="954"/>
                </a:lnTo>
                <a:cubicBezTo>
                  <a:pt x="337" y="991"/>
                  <a:pt x="411" y="1008"/>
                  <a:pt x="487" y="1008"/>
                </a:cubicBezTo>
                <a:cubicBezTo>
                  <a:pt x="536" y="1008"/>
                  <a:pt x="586" y="1001"/>
                  <a:pt x="634" y="988"/>
                </a:cubicBezTo>
                <a:cubicBezTo>
                  <a:pt x="884" y="898"/>
                  <a:pt x="1044" y="648"/>
                  <a:pt x="1000" y="381"/>
                </a:cubicBezTo>
                <a:cubicBezTo>
                  <a:pt x="964" y="154"/>
                  <a:pt x="771" y="0"/>
                  <a:pt x="55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8" name="Google Shape;1378;p14"/>
          <p:cNvSpPr/>
          <p:nvPr/>
        </p:nvSpPr>
        <p:spPr>
          <a:xfrm>
            <a:off x="7830591" y="1185978"/>
            <a:ext cx="91403" cy="72977"/>
          </a:xfrm>
          <a:custGeom>
            <a:avLst/>
            <a:gdLst/>
            <a:ahLst/>
            <a:cxnLst/>
            <a:rect l="l" t="t" r="r" b="b"/>
            <a:pathLst>
              <a:path w="883" h="705" extrusionOk="0">
                <a:moveTo>
                  <a:pt x="440" y="0"/>
                </a:moveTo>
                <a:cubicBezTo>
                  <a:pt x="405" y="0"/>
                  <a:pt x="368" y="6"/>
                  <a:pt x="331" y="18"/>
                </a:cubicBezTo>
                <a:cubicBezTo>
                  <a:pt x="27" y="116"/>
                  <a:pt x="0" y="536"/>
                  <a:pt x="295" y="669"/>
                </a:cubicBezTo>
                <a:cubicBezTo>
                  <a:pt x="342" y="693"/>
                  <a:pt x="393" y="704"/>
                  <a:pt x="443" y="704"/>
                </a:cubicBezTo>
                <a:cubicBezTo>
                  <a:pt x="562" y="704"/>
                  <a:pt x="678" y="640"/>
                  <a:pt x="741" y="527"/>
                </a:cubicBezTo>
                <a:cubicBezTo>
                  <a:pt x="882" y="284"/>
                  <a:pt x="694" y="0"/>
                  <a:pt x="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9" name="Google Shape;1379;p14"/>
          <p:cNvSpPr/>
          <p:nvPr/>
        </p:nvSpPr>
        <p:spPr>
          <a:xfrm>
            <a:off x="7862887" y="1218274"/>
            <a:ext cx="25051" cy="24740"/>
          </a:xfrm>
          <a:custGeom>
            <a:avLst/>
            <a:gdLst/>
            <a:ahLst/>
            <a:cxnLst/>
            <a:rect l="l" t="t" r="r" b="b"/>
            <a:pathLst>
              <a:path w="242" h="239" extrusionOk="0">
                <a:moveTo>
                  <a:pt x="90" y="0"/>
                </a:moveTo>
                <a:lnTo>
                  <a:pt x="72" y="9"/>
                </a:lnTo>
                <a:lnTo>
                  <a:pt x="54" y="18"/>
                </a:lnTo>
                <a:cubicBezTo>
                  <a:pt x="37" y="36"/>
                  <a:pt x="10" y="63"/>
                  <a:pt x="10" y="90"/>
                </a:cubicBezTo>
                <a:lnTo>
                  <a:pt x="10" y="107"/>
                </a:lnTo>
                <a:cubicBezTo>
                  <a:pt x="1" y="116"/>
                  <a:pt x="1" y="116"/>
                  <a:pt x="10" y="125"/>
                </a:cubicBezTo>
                <a:lnTo>
                  <a:pt x="10" y="143"/>
                </a:lnTo>
                <a:cubicBezTo>
                  <a:pt x="10" y="143"/>
                  <a:pt x="1" y="152"/>
                  <a:pt x="1" y="152"/>
                </a:cubicBezTo>
                <a:cubicBezTo>
                  <a:pt x="1" y="161"/>
                  <a:pt x="10" y="179"/>
                  <a:pt x="19" y="188"/>
                </a:cubicBezTo>
                <a:cubicBezTo>
                  <a:pt x="28" y="215"/>
                  <a:pt x="54" y="232"/>
                  <a:pt x="90" y="232"/>
                </a:cubicBezTo>
                <a:cubicBezTo>
                  <a:pt x="101" y="236"/>
                  <a:pt x="112" y="238"/>
                  <a:pt x="123" y="238"/>
                </a:cubicBezTo>
                <a:cubicBezTo>
                  <a:pt x="139" y="238"/>
                  <a:pt x="155" y="234"/>
                  <a:pt x="170" y="224"/>
                </a:cubicBezTo>
                <a:cubicBezTo>
                  <a:pt x="188" y="215"/>
                  <a:pt x="206" y="206"/>
                  <a:pt x="215" y="188"/>
                </a:cubicBezTo>
                <a:cubicBezTo>
                  <a:pt x="215" y="179"/>
                  <a:pt x="215" y="179"/>
                  <a:pt x="224" y="179"/>
                </a:cubicBezTo>
                <a:cubicBezTo>
                  <a:pt x="233" y="170"/>
                  <a:pt x="233" y="152"/>
                  <a:pt x="233" y="143"/>
                </a:cubicBezTo>
                <a:cubicBezTo>
                  <a:pt x="242" y="116"/>
                  <a:pt x="233" y="81"/>
                  <a:pt x="215" y="54"/>
                </a:cubicBezTo>
                <a:cubicBezTo>
                  <a:pt x="206" y="36"/>
                  <a:pt x="197" y="27"/>
                  <a:pt x="179" y="18"/>
                </a:cubicBezTo>
                <a:cubicBezTo>
                  <a:pt x="170" y="9"/>
                  <a:pt x="153" y="9"/>
                  <a:pt x="144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0" name="Google Shape;1380;p14"/>
          <p:cNvSpPr/>
          <p:nvPr/>
        </p:nvSpPr>
        <p:spPr>
          <a:xfrm>
            <a:off x="7841667" y="1185667"/>
            <a:ext cx="79912" cy="73908"/>
          </a:xfrm>
          <a:custGeom>
            <a:avLst/>
            <a:gdLst/>
            <a:ahLst/>
            <a:cxnLst/>
            <a:rect l="l" t="t" r="r" b="b"/>
            <a:pathLst>
              <a:path w="772" h="714" extrusionOk="0">
                <a:moveTo>
                  <a:pt x="107" y="603"/>
                </a:moveTo>
                <a:cubicBezTo>
                  <a:pt x="129" y="630"/>
                  <a:pt x="155" y="654"/>
                  <a:pt x="188" y="672"/>
                </a:cubicBezTo>
                <a:cubicBezTo>
                  <a:pt x="157" y="653"/>
                  <a:pt x="130" y="630"/>
                  <a:pt x="107" y="603"/>
                </a:cubicBezTo>
                <a:close/>
                <a:moveTo>
                  <a:pt x="188" y="672"/>
                </a:moveTo>
                <a:cubicBezTo>
                  <a:pt x="231" y="697"/>
                  <a:pt x="278" y="710"/>
                  <a:pt x="323" y="712"/>
                </a:cubicBezTo>
                <a:lnTo>
                  <a:pt x="323" y="712"/>
                </a:lnTo>
                <a:cubicBezTo>
                  <a:pt x="278" y="708"/>
                  <a:pt x="232" y="695"/>
                  <a:pt x="188" y="672"/>
                </a:cubicBezTo>
                <a:close/>
                <a:moveTo>
                  <a:pt x="388" y="1"/>
                </a:moveTo>
                <a:cubicBezTo>
                  <a:pt x="351" y="1"/>
                  <a:pt x="314" y="7"/>
                  <a:pt x="277" y="21"/>
                </a:cubicBezTo>
                <a:cubicBezTo>
                  <a:pt x="188" y="57"/>
                  <a:pt x="117" y="119"/>
                  <a:pt x="72" y="199"/>
                </a:cubicBezTo>
                <a:cubicBezTo>
                  <a:pt x="0" y="329"/>
                  <a:pt x="15" y="493"/>
                  <a:pt x="107" y="603"/>
                </a:cubicBezTo>
                <a:lnTo>
                  <a:pt x="107" y="603"/>
                </a:lnTo>
                <a:cubicBezTo>
                  <a:pt x="76" y="563"/>
                  <a:pt x="56" y="515"/>
                  <a:pt x="45" y="467"/>
                </a:cubicBezTo>
                <a:cubicBezTo>
                  <a:pt x="27" y="378"/>
                  <a:pt x="45" y="289"/>
                  <a:pt x="99" y="217"/>
                </a:cubicBezTo>
                <a:cubicBezTo>
                  <a:pt x="161" y="101"/>
                  <a:pt x="258" y="54"/>
                  <a:pt x="355" y="54"/>
                </a:cubicBezTo>
                <a:cubicBezTo>
                  <a:pt x="564" y="54"/>
                  <a:pt x="772" y="277"/>
                  <a:pt x="625" y="521"/>
                </a:cubicBezTo>
                <a:cubicBezTo>
                  <a:pt x="590" y="601"/>
                  <a:pt x="518" y="663"/>
                  <a:pt x="438" y="690"/>
                </a:cubicBezTo>
                <a:cubicBezTo>
                  <a:pt x="404" y="705"/>
                  <a:pt x="369" y="712"/>
                  <a:pt x="334" y="712"/>
                </a:cubicBezTo>
                <a:cubicBezTo>
                  <a:pt x="330" y="712"/>
                  <a:pt x="327" y="712"/>
                  <a:pt x="323" y="712"/>
                </a:cubicBezTo>
                <a:lnTo>
                  <a:pt x="323" y="712"/>
                </a:lnTo>
                <a:cubicBezTo>
                  <a:pt x="333" y="713"/>
                  <a:pt x="343" y="713"/>
                  <a:pt x="352" y="713"/>
                </a:cubicBezTo>
                <a:cubicBezTo>
                  <a:pt x="474" y="713"/>
                  <a:pt x="591" y="649"/>
                  <a:pt x="652" y="539"/>
                </a:cubicBezTo>
                <a:cubicBezTo>
                  <a:pt x="706" y="458"/>
                  <a:pt x="723" y="369"/>
                  <a:pt x="706" y="271"/>
                </a:cubicBezTo>
                <a:cubicBezTo>
                  <a:pt x="684" y="112"/>
                  <a:pt x="541" y="1"/>
                  <a:pt x="388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1" name="Google Shape;1381;p14"/>
          <p:cNvSpPr/>
          <p:nvPr/>
        </p:nvSpPr>
        <p:spPr>
          <a:xfrm>
            <a:off x="8050454" y="1148195"/>
            <a:ext cx="80533" cy="64179"/>
          </a:xfrm>
          <a:custGeom>
            <a:avLst/>
            <a:gdLst/>
            <a:ahLst/>
            <a:cxnLst/>
            <a:rect l="l" t="t" r="r" b="b"/>
            <a:pathLst>
              <a:path w="778" h="620" extrusionOk="0">
                <a:moveTo>
                  <a:pt x="393" y="1"/>
                </a:moveTo>
                <a:cubicBezTo>
                  <a:pt x="362" y="1"/>
                  <a:pt x="329" y="6"/>
                  <a:pt x="295" y="17"/>
                </a:cubicBezTo>
                <a:cubicBezTo>
                  <a:pt x="27" y="97"/>
                  <a:pt x="1" y="463"/>
                  <a:pt x="259" y="588"/>
                </a:cubicBezTo>
                <a:cubicBezTo>
                  <a:pt x="302" y="609"/>
                  <a:pt x="348" y="620"/>
                  <a:pt x="393" y="620"/>
                </a:cubicBezTo>
                <a:cubicBezTo>
                  <a:pt x="499" y="620"/>
                  <a:pt x="602" y="563"/>
                  <a:pt x="652" y="463"/>
                </a:cubicBezTo>
                <a:cubicBezTo>
                  <a:pt x="777" y="252"/>
                  <a:pt x="615" y="1"/>
                  <a:pt x="3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2" name="Google Shape;1382;p14"/>
          <p:cNvSpPr/>
          <p:nvPr/>
        </p:nvSpPr>
        <p:spPr>
          <a:xfrm>
            <a:off x="8092997" y="1173039"/>
            <a:ext cx="22256" cy="23187"/>
          </a:xfrm>
          <a:custGeom>
            <a:avLst/>
            <a:gdLst/>
            <a:ahLst/>
            <a:cxnLst/>
            <a:rect l="l" t="t" r="r" b="b"/>
            <a:pathLst>
              <a:path w="215" h="224" extrusionOk="0">
                <a:moveTo>
                  <a:pt x="116" y="0"/>
                </a:moveTo>
                <a:cubicBezTo>
                  <a:pt x="98" y="0"/>
                  <a:pt x="80" y="0"/>
                  <a:pt x="72" y="9"/>
                </a:cubicBezTo>
                <a:cubicBezTo>
                  <a:pt x="63" y="18"/>
                  <a:pt x="45" y="18"/>
                  <a:pt x="45" y="36"/>
                </a:cubicBezTo>
                <a:cubicBezTo>
                  <a:pt x="9" y="71"/>
                  <a:pt x="0" y="125"/>
                  <a:pt x="36" y="170"/>
                </a:cubicBezTo>
                <a:cubicBezTo>
                  <a:pt x="36" y="179"/>
                  <a:pt x="36" y="187"/>
                  <a:pt x="45" y="196"/>
                </a:cubicBezTo>
                <a:cubicBezTo>
                  <a:pt x="54" y="205"/>
                  <a:pt x="63" y="214"/>
                  <a:pt x="72" y="214"/>
                </a:cubicBezTo>
                <a:cubicBezTo>
                  <a:pt x="85" y="221"/>
                  <a:pt x="99" y="224"/>
                  <a:pt x="111" y="224"/>
                </a:cubicBezTo>
                <a:cubicBezTo>
                  <a:pt x="132" y="224"/>
                  <a:pt x="150" y="216"/>
                  <a:pt x="161" y="205"/>
                </a:cubicBezTo>
                <a:cubicBezTo>
                  <a:pt x="170" y="196"/>
                  <a:pt x="170" y="187"/>
                  <a:pt x="179" y="179"/>
                </a:cubicBezTo>
                <a:cubicBezTo>
                  <a:pt x="188" y="170"/>
                  <a:pt x="197" y="152"/>
                  <a:pt x="205" y="134"/>
                </a:cubicBezTo>
                <a:cubicBezTo>
                  <a:pt x="214" y="107"/>
                  <a:pt x="214" y="89"/>
                  <a:pt x="205" y="63"/>
                </a:cubicBezTo>
                <a:cubicBezTo>
                  <a:pt x="197" y="45"/>
                  <a:pt x="179" y="18"/>
                  <a:pt x="152" y="9"/>
                </a:cubicBezTo>
                <a:cubicBezTo>
                  <a:pt x="143" y="0"/>
                  <a:pt x="125" y="0"/>
                  <a:pt x="116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3" name="Google Shape;1383;p14"/>
          <p:cNvSpPr/>
          <p:nvPr/>
        </p:nvSpPr>
        <p:spPr>
          <a:xfrm>
            <a:off x="8057906" y="1147573"/>
            <a:ext cx="73701" cy="64800"/>
          </a:xfrm>
          <a:custGeom>
            <a:avLst/>
            <a:gdLst/>
            <a:ahLst/>
            <a:cxnLst/>
            <a:rect l="l" t="t" r="r" b="b"/>
            <a:pathLst>
              <a:path w="712" h="626" extrusionOk="0">
                <a:moveTo>
                  <a:pt x="187" y="594"/>
                </a:moveTo>
                <a:cubicBezTo>
                  <a:pt x="208" y="606"/>
                  <a:pt x="231" y="614"/>
                  <a:pt x="254" y="618"/>
                </a:cubicBezTo>
                <a:lnTo>
                  <a:pt x="254" y="618"/>
                </a:lnTo>
                <a:cubicBezTo>
                  <a:pt x="232" y="613"/>
                  <a:pt x="209" y="605"/>
                  <a:pt x="187" y="594"/>
                </a:cubicBezTo>
                <a:close/>
                <a:moveTo>
                  <a:pt x="362" y="1"/>
                </a:moveTo>
                <a:cubicBezTo>
                  <a:pt x="327" y="1"/>
                  <a:pt x="292" y="8"/>
                  <a:pt x="259" y="23"/>
                </a:cubicBezTo>
                <a:cubicBezTo>
                  <a:pt x="187" y="50"/>
                  <a:pt x="125" y="103"/>
                  <a:pt x="80" y="175"/>
                </a:cubicBezTo>
                <a:cubicBezTo>
                  <a:pt x="0" y="317"/>
                  <a:pt x="45" y="505"/>
                  <a:pt x="187" y="594"/>
                </a:cubicBezTo>
                <a:cubicBezTo>
                  <a:pt x="116" y="550"/>
                  <a:pt x="71" y="478"/>
                  <a:pt x="62" y="407"/>
                </a:cubicBezTo>
                <a:cubicBezTo>
                  <a:pt x="54" y="335"/>
                  <a:pt x="62" y="255"/>
                  <a:pt x="107" y="193"/>
                </a:cubicBezTo>
                <a:cubicBezTo>
                  <a:pt x="161" y="85"/>
                  <a:pt x="247" y="41"/>
                  <a:pt x="334" y="41"/>
                </a:cubicBezTo>
                <a:cubicBezTo>
                  <a:pt x="522" y="41"/>
                  <a:pt x="712" y="247"/>
                  <a:pt x="571" y="460"/>
                </a:cubicBezTo>
                <a:cubicBezTo>
                  <a:pt x="536" y="523"/>
                  <a:pt x="482" y="576"/>
                  <a:pt x="411" y="603"/>
                </a:cubicBezTo>
                <a:cubicBezTo>
                  <a:pt x="373" y="615"/>
                  <a:pt x="336" y="622"/>
                  <a:pt x="301" y="622"/>
                </a:cubicBezTo>
                <a:cubicBezTo>
                  <a:pt x="285" y="622"/>
                  <a:pt x="269" y="621"/>
                  <a:pt x="254" y="618"/>
                </a:cubicBezTo>
                <a:lnTo>
                  <a:pt x="254" y="618"/>
                </a:lnTo>
                <a:cubicBezTo>
                  <a:pt x="277" y="623"/>
                  <a:pt x="299" y="626"/>
                  <a:pt x="321" y="626"/>
                </a:cubicBezTo>
                <a:cubicBezTo>
                  <a:pt x="428" y="626"/>
                  <a:pt x="533" y="569"/>
                  <a:pt x="589" y="469"/>
                </a:cubicBezTo>
                <a:cubicBezTo>
                  <a:pt x="634" y="407"/>
                  <a:pt x="652" y="317"/>
                  <a:pt x="643" y="237"/>
                </a:cubicBezTo>
                <a:cubicBezTo>
                  <a:pt x="625" y="157"/>
                  <a:pt x="571" y="85"/>
                  <a:pt x="500" y="41"/>
                </a:cubicBezTo>
                <a:cubicBezTo>
                  <a:pt x="458" y="15"/>
                  <a:pt x="411" y="1"/>
                  <a:pt x="362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4" name="Google Shape;1384;p14"/>
          <p:cNvSpPr/>
          <p:nvPr/>
        </p:nvSpPr>
        <p:spPr>
          <a:xfrm>
            <a:off x="8011636" y="1255849"/>
            <a:ext cx="110345" cy="88504"/>
          </a:xfrm>
          <a:custGeom>
            <a:avLst/>
            <a:gdLst/>
            <a:ahLst/>
            <a:cxnLst/>
            <a:rect l="l" t="t" r="r" b="b"/>
            <a:pathLst>
              <a:path w="1066" h="855" extrusionOk="0">
                <a:moveTo>
                  <a:pt x="532" y="1"/>
                </a:moveTo>
                <a:cubicBezTo>
                  <a:pt x="490" y="1"/>
                  <a:pt x="446" y="7"/>
                  <a:pt x="402" y="21"/>
                </a:cubicBezTo>
                <a:cubicBezTo>
                  <a:pt x="36" y="137"/>
                  <a:pt x="1" y="646"/>
                  <a:pt x="349" y="807"/>
                </a:cubicBezTo>
                <a:cubicBezTo>
                  <a:pt x="408" y="839"/>
                  <a:pt x="473" y="854"/>
                  <a:pt x="537" y="854"/>
                </a:cubicBezTo>
                <a:cubicBezTo>
                  <a:pt x="683" y="854"/>
                  <a:pt x="825" y="774"/>
                  <a:pt x="893" y="637"/>
                </a:cubicBezTo>
                <a:cubicBezTo>
                  <a:pt x="1066" y="346"/>
                  <a:pt x="838" y="1"/>
                  <a:pt x="5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5" name="Google Shape;1385;p14"/>
          <p:cNvSpPr/>
          <p:nvPr/>
        </p:nvSpPr>
        <p:spPr>
          <a:xfrm>
            <a:off x="8076331" y="1297669"/>
            <a:ext cx="22256" cy="23912"/>
          </a:xfrm>
          <a:custGeom>
            <a:avLst/>
            <a:gdLst/>
            <a:ahLst/>
            <a:cxnLst/>
            <a:rect l="l" t="t" r="r" b="b"/>
            <a:pathLst>
              <a:path w="215" h="231" extrusionOk="0">
                <a:moveTo>
                  <a:pt x="99" y="1"/>
                </a:moveTo>
                <a:cubicBezTo>
                  <a:pt x="81" y="1"/>
                  <a:pt x="63" y="10"/>
                  <a:pt x="54" y="19"/>
                </a:cubicBezTo>
                <a:cubicBezTo>
                  <a:pt x="36" y="28"/>
                  <a:pt x="27" y="46"/>
                  <a:pt x="18" y="63"/>
                </a:cubicBezTo>
                <a:cubicBezTo>
                  <a:pt x="9" y="72"/>
                  <a:pt x="9" y="81"/>
                  <a:pt x="1" y="90"/>
                </a:cubicBezTo>
                <a:cubicBezTo>
                  <a:pt x="1" y="99"/>
                  <a:pt x="1" y="108"/>
                  <a:pt x="1" y="108"/>
                </a:cubicBezTo>
                <a:cubicBezTo>
                  <a:pt x="1" y="117"/>
                  <a:pt x="1" y="117"/>
                  <a:pt x="1" y="126"/>
                </a:cubicBezTo>
                <a:cubicBezTo>
                  <a:pt x="1" y="135"/>
                  <a:pt x="9" y="153"/>
                  <a:pt x="18" y="171"/>
                </a:cubicBezTo>
                <a:lnTo>
                  <a:pt x="18" y="179"/>
                </a:lnTo>
                <a:cubicBezTo>
                  <a:pt x="27" y="197"/>
                  <a:pt x="45" y="206"/>
                  <a:pt x="63" y="224"/>
                </a:cubicBezTo>
                <a:lnTo>
                  <a:pt x="81" y="224"/>
                </a:lnTo>
                <a:cubicBezTo>
                  <a:pt x="90" y="229"/>
                  <a:pt x="96" y="231"/>
                  <a:pt x="103" y="231"/>
                </a:cubicBezTo>
                <a:cubicBezTo>
                  <a:pt x="110" y="231"/>
                  <a:pt x="117" y="229"/>
                  <a:pt x="125" y="224"/>
                </a:cubicBezTo>
                <a:lnTo>
                  <a:pt x="152" y="224"/>
                </a:lnTo>
                <a:cubicBezTo>
                  <a:pt x="161" y="215"/>
                  <a:pt x="170" y="206"/>
                  <a:pt x="179" y="188"/>
                </a:cubicBezTo>
                <a:cubicBezTo>
                  <a:pt x="188" y="179"/>
                  <a:pt x="197" y="162"/>
                  <a:pt x="197" y="153"/>
                </a:cubicBezTo>
                <a:cubicBezTo>
                  <a:pt x="215" y="117"/>
                  <a:pt x="206" y="81"/>
                  <a:pt x="188" y="46"/>
                </a:cubicBezTo>
                <a:cubicBezTo>
                  <a:pt x="179" y="37"/>
                  <a:pt x="170" y="19"/>
                  <a:pt x="152" y="19"/>
                </a:cubicBezTo>
                <a:cubicBezTo>
                  <a:pt x="134" y="10"/>
                  <a:pt x="117" y="1"/>
                  <a:pt x="99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6" name="Google Shape;1386;p14"/>
          <p:cNvSpPr/>
          <p:nvPr/>
        </p:nvSpPr>
        <p:spPr>
          <a:xfrm>
            <a:off x="8024471" y="1256056"/>
            <a:ext cx="98959" cy="88504"/>
          </a:xfrm>
          <a:custGeom>
            <a:avLst/>
            <a:gdLst/>
            <a:ahLst/>
            <a:cxnLst/>
            <a:rect l="l" t="t" r="r" b="b"/>
            <a:pathLst>
              <a:path w="956" h="855" extrusionOk="0">
                <a:moveTo>
                  <a:pt x="120" y="707"/>
                </a:moveTo>
                <a:lnTo>
                  <a:pt x="120" y="707"/>
                </a:lnTo>
                <a:cubicBezTo>
                  <a:pt x="148" y="746"/>
                  <a:pt x="184" y="780"/>
                  <a:pt x="225" y="805"/>
                </a:cubicBezTo>
                <a:cubicBezTo>
                  <a:pt x="184" y="777"/>
                  <a:pt x="149" y="744"/>
                  <a:pt x="120" y="707"/>
                </a:cubicBezTo>
                <a:close/>
                <a:moveTo>
                  <a:pt x="225" y="805"/>
                </a:moveTo>
                <a:lnTo>
                  <a:pt x="225" y="805"/>
                </a:lnTo>
                <a:cubicBezTo>
                  <a:pt x="267" y="830"/>
                  <a:pt x="316" y="846"/>
                  <a:pt x="366" y="851"/>
                </a:cubicBezTo>
                <a:lnTo>
                  <a:pt x="366" y="851"/>
                </a:lnTo>
                <a:cubicBezTo>
                  <a:pt x="318" y="844"/>
                  <a:pt x="270" y="829"/>
                  <a:pt x="225" y="805"/>
                </a:cubicBezTo>
                <a:close/>
                <a:moveTo>
                  <a:pt x="472" y="0"/>
                </a:moveTo>
                <a:cubicBezTo>
                  <a:pt x="424" y="0"/>
                  <a:pt x="377" y="9"/>
                  <a:pt x="332" y="28"/>
                </a:cubicBezTo>
                <a:cubicBezTo>
                  <a:pt x="225" y="64"/>
                  <a:pt x="145" y="144"/>
                  <a:pt x="91" y="242"/>
                </a:cubicBezTo>
                <a:cubicBezTo>
                  <a:pt x="0" y="389"/>
                  <a:pt x="19" y="573"/>
                  <a:pt x="120" y="707"/>
                </a:cubicBezTo>
                <a:lnTo>
                  <a:pt x="120" y="707"/>
                </a:lnTo>
                <a:cubicBezTo>
                  <a:pt x="88" y="661"/>
                  <a:pt x="65" y="608"/>
                  <a:pt x="55" y="555"/>
                </a:cubicBezTo>
                <a:cubicBezTo>
                  <a:pt x="37" y="448"/>
                  <a:pt x="55" y="340"/>
                  <a:pt x="109" y="251"/>
                </a:cubicBezTo>
                <a:cubicBezTo>
                  <a:pt x="185" y="105"/>
                  <a:pt x="306" y="44"/>
                  <a:pt x="428" y="44"/>
                </a:cubicBezTo>
                <a:cubicBezTo>
                  <a:pt x="692" y="44"/>
                  <a:pt x="956" y="327"/>
                  <a:pt x="760" y="626"/>
                </a:cubicBezTo>
                <a:cubicBezTo>
                  <a:pt x="707" y="724"/>
                  <a:pt x="626" y="796"/>
                  <a:pt x="528" y="831"/>
                </a:cubicBezTo>
                <a:cubicBezTo>
                  <a:pt x="489" y="846"/>
                  <a:pt x="447" y="853"/>
                  <a:pt x="405" y="853"/>
                </a:cubicBezTo>
                <a:cubicBezTo>
                  <a:pt x="392" y="853"/>
                  <a:pt x="379" y="852"/>
                  <a:pt x="366" y="851"/>
                </a:cubicBezTo>
                <a:lnTo>
                  <a:pt x="366" y="851"/>
                </a:lnTo>
                <a:cubicBezTo>
                  <a:pt x="384" y="853"/>
                  <a:pt x="402" y="854"/>
                  <a:pt x="420" y="854"/>
                </a:cubicBezTo>
                <a:cubicBezTo>
                  <a:pt x="564" y="854"/>
                  <a:pt x="705" y="778"/>
                  <a:pt x="778" y="644"/>
                </a:cubicBezTo>
                <a:cubicBezTo>
                  <a:pt x="841" y="546"/>
                  <a:pt x="867" y="430"/>
                  <a:pt x="850" y="323"/>
                </a:cubicBezTo>
                <a:cubicBezTo>
                  <a:pt x="823" y="207"/>
                  <a:pt x="760" y="108"/>
                  <a:pt x="662" y="55"/>
                </a:cubicBezTo>
                <a:cubicBezTo>
                  <a:pt x="605" y="18"/>
                  <a:pt x="539" y="0"/>
                  <a:pt x="472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7" name="Google Shape;1387;p14"/>
          <p:cNvSpPr/>
          <p:nvPr/>
        </p:nvSpPr>
        <p:spPr>
          <a:xfrm>
            <a:off x="7897150" y="1294977"/>
            <a:ext cx="92231" cy="74323"/>
          </a:xfrm>
          <a:custGeom>
            <a:avLst/>
            <a:gdLst/>
            <a:ahLst/>
            <a:cxnLst/>
            <a:rect l="l" t="t" r="r" b="b"/>
            <a:pathLst>
              <a:path w="891" h="718" extrusionOk="0">
                <a:moveTo>
                  <a:pt x="451" y="0"/>
                </a:moveTo>
                <a:cubicBezTo>
                  <a:pt x="415" y="0"/>
                  <a:pt x="378" y="6"/>
                  <a:pt x="339" y="18"/>
                </a:cubicBezTo>
                <a:cubicBezTo>
                  <a:pt x="27" y="107"/>
                  <a:pt x="0" y="536"/>
                  <a:pt x="295" y="678"/>
                </a:cubicBezTo>
                <a:cubicBezTo>
                  <a:pt x="345" y="705"/>
                  <a:pt x="399" y="717"/>
                  <a:pt x="451" y="717"/>
                </a:cubicBezTo>
                <a:cubicBezTo>
                  <a:pt x="575" y="717"/>
                  <a:pt x="693" y="649"/>
                  <a:pt x="750" y="536"/>
                </a:cubicBezTo>
                <a:cubicBezTo>
                  <a:pt x="891" y="285"/>
                  <a:pt x="709" y="0"/>
                  <a:pt x="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8" name="Google Shape;1388;p14"/>
          <p:cNvSpPr/>
          <p:nvPr/>
        </p:nvSpPr>
        <p:spPr>
          <a:xfrm>
            <a:off x="7932241" y="1331932"/>
            <a:ext cx="21324" cy="20392"/>
          </a:xfrm>
          <a:custGeom>
            <a:avLst/>
            <a:gdLst/>
            <a:ahLst/>
            <a:cxnLst/>
            <a:rect l="l" t="t" r="r" b="b"/>
            <a:pathLst>
              <a:path w="206" h="197" extrusionOk="0">
                <a:moveTo>
                  <a:pt x="98" y="0"/>
                </a:moveTo>
                <a:cubicBezTo>
                  <a:pt x="81" y="0"/>
                  <a:pt x="63" y="0"/>
                  <a:pt x="45" y="9"/>
                </a:cubicBezTo>
                <a:cubicBezTo>
                  <a:pt x="36" y="18"/>
                  <a:pt x="27" y="27"/>
                  <a:pt x="27" y="36"/>
                </a:cubicBezTo>
                <a:cubicBezTo>
                  <a:pt x="18" y="45"/>
                  <a:pt x="18" y="45"/>
                  <a:pt x="18" y="54"/>
                </a:cubicBezTo>
                <a:cubicBezTo>
                  <a:pt x="9" y="63"/>
                  <a:pt x="9" y="72"/>
                  <a:pt x="0" y="89"/>
                </a:cubicBezTo>
                <a:cubicBezTo>
                  <a:pt x="0" y="107"/>
                  <a:pt x="0" y="116"/>
                  <a:pt x="0" y="134"/>
                </a:cubicBezTo>
                <a:cubicBezTo>
                  <a:pt x="9" y="152"/>
                  <a:pt x="18" y="170"/>
                  <a:pt x="27" y="179"/>
                </a:cubicBezTo>
                <a:cubicBezTo>
                  <a:pt x="45" y="188"/>
                  <a:pt x="63" y="197"/>
                  <a:pt x="81" y="197"/>
                </a:cubicBezTo>
                <a:lnTo>
                  <a:pt x="134" y="197"/>
                </a:lnTo>
                <a:cubicBezTo>
                  <a:pt x="143" y="188"/>
                  <a:pt x="152" y="188"/>
                  <a:pt x="161" y="179"/>
                </a:cubicBezTo>
                <a:cubicBezTo>
                  <a:pt x="179" y="170"/>
                  <a:pt x="197" y="152"/>
                  <a:pt x="197" y="125"/>
                </a:cubicBezTo>
                <a:cubicBezTo>
                  <a:pt x="205" y="116"/>
                  <a:pt x="205" y="98"/>
                  <a:pt x="197" y="80"/>
                </a:cubicBezTo>
                <a:cubicBezTo>
                  <a:pt x="197" y="72"/>
                  <a:pt x="188" y="63"/>
                  <a:pt x="188" y="54"/>
                </a:cubicBezTo>
                <a:cubicBezTo>
                  <a:pt x="179" y="36"/>
                  <a:pt x="170" y="18"/>
                  <a:pt x="152" y="18"/>
                </a:cubicBezTo>
                <a:cubicBezTo>
                  <a:pt x="134" y="0"/>
                  <a:pt x="116" y="0"/>
                  <a:pt x="98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9" name="Google Shape;1389;p14"/>
          <p:cNvSpPr/>
          <p:nvPr/>
        </p:nvSpPr>
        <p:spPr>
          <a:xfrm>
            <a:off x="7909571" y="1294564"/>
            <a:ext cx="78981" cy="74944"/>
          </a:xfrm>
          <a:custGeom>
            <a:avLst/>
            <a:gdLst/>
            <a:ahLst/>
            <a:cxnLst/>
            <a:rect l="l" t="t" r="r" b="b"/>
            <a:pathLst>
              <a:path w="763" h="724" extrusionOk="0">
                <a:moveTo>
                  <a:pt x="49" y="539"/>
                </a:moveTo>
                <a:cubicBezTo>
                  <a:pt x="73" y="596"/>
                  <a:pt x="117" y="644"/>
                  <a:pt x="175" y="682"/>
                </a:cubicBezTo>
                <a:cubicBezTo>
                  <a:pt x="118" y="645"/>
                  <a:pt x="76" y="595"/>
                  <a:pt x="49" y="539"/>
                </a:cubicBezTo>
                <a:close/>
                <a:moveTo>
                  <a:pt x="387" y="1"/>
                </a:moveTo>
                <a:cubicBezTo>
                  <a:pt x="349" y="1"/>
                  <a:pt x="310" y="8"/>
                  <a:pt x="273" y="22"/>
                </a:cubicBezTo>
                <a:cubicBezTo>
                  <a:pt x="184" y="58"/>
                  <a:pt x="103" y="120"/>
                  <a:pt x="67" y="201"/>
                </a:cubicBezTo>
                <a:cubicBezTo>
                  <a:pt x="4" y="311"/>
                  <a:pt x="0" y="436"/>
                  <a:pt x="49" y="539"/>
                </a:cubicBezTo>
                <a:lnTo>
                  <a:pt x="49" y="539"/>
                </a:lnTo>
                <a:cubicBezTo>
                  <a:pt x="40" y="517"/>
                  <a:pt x="34" y="493"/>
                  <a:pt x="32" y="468"/>
                </a:cubicBezTo>
                <a:cubicBezTo>
                  <a:pt x="14" y="379"/>
                  <a:pt x="32" y="290"/>
                  <a:pt x="85" y="218"/>
                </a:cubicBezTo>
                <a:cubicBezTo>
                  <a:pt x="149" y="107"/>
                  <a:pt x="246" y="61"/>
                  <a:pt x="342" y="61"/>
                </a:cubicBezTo>
                <a:cubicBezTo>
                  <a:pt x="553" y="61"/>
                  <a:pt x="762" y="285"/>
                  <a:pt x="621" y="531"/>
                </a:cubicBezTo>
                <a:cubicBezTo>
                  <a:pt x="576" y="602"/>
                  <a:pt x="514" y="665"/>
                  <a:pt x="433" y="700"/>
                </a:cubicBezTo>
                <a:cubicBezTo>
                  <a:pt x="398" y="711"/>
                  <a:pt x="363" y="716"/>
                  <a:pt x="328" y="716"/>
                </a:cubicBezTo>
                <a:cubicBezTo>
                  <a:pt x="275" y="716"/>
                  <a:pt x="223" y="704"/>
                  <a:pt x="175" y="682"/>
                </a:cubicBezTo>
                <a:lnTo>
                  <a:pt x="175" y="682"/>
                </a:lnTo>
                <a:cubicBezTo>
                  <a:pt x="227" y="710"/>
                  <a:pt x="282" y="723"/>
                  <a:pt x="337" y="723"/>
                </a:cubicBezTo>
                <a:cubicBezTo>
                  <a:pt x="460" y="723"/>
                  <a:pt x="580" y="657"/>
                  <a:pt x="648" y="540"/>
                </a:cubicBezTo>
                <a:cubicBezTo>
                  <a:pt x="701" y="459"/>
                  <a:pt x="719" y="370"/>
                  <a:pt x="701" y="272"/>
                </a:cubicBezTo>
                <a:cubicBezTo>
                  <a:pt x="680" y="108"/>
                  <a:pt x="539" y="1"/>
                  <a:pt x="38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0" name="Google Shape;1390;p14"/>
          <p:cNvSpPr/>
          <p:nvPr/>
        </p:nvSpPr>
        <p:spPr>
          <a:xfrm>
            <a:off x="8416374" y="1245084"/>
            <a:ext cx="126597" cy="217896"/>
          </a:xfrm>
          <a:custGeom>
            <a:avLst/>
            <a:gdLst/>
            <a:ahLst/>
            <a:cxnLst/>
            <a:rect l="l" t="t" r="r" b="b"/>
            <a:pathLst>
              <a:path w="1223" h="2105" extrusionOk="0">
                <a:moveTo>
                  <a:pt x="268" y="0"/>
                </a:moveTo>
                <a:cubicBezTo>
                  <a:pt x="90" y="365"/>
                  <a:pt x="0" y="2104"/>
                  <a:pt x="518" y="2104"/>
                </a:cubicBezTo>
                <a:cubicBezTo>
                  <a:pt x="546" y="2104"/>
                  <a:pt x="576" y="2099"/>
                  <a:pt x="607" y="2089"/>
                </a:cubicBezTo>
                <a:cubicBezTo>
                  <a:pt x="1223" y="1883"/>
                  <a:pt x="268" y="0"/>
                  <a:pt x="2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1" name="Google Shape;1391;p14"/>
          <p:cNvSpPr/>
          <p:nvPr/>
        </p:nvSpPr>
        <p:spPr>
          <a:xfrm>
            <a:off x="8440285" y="1224278"/>
            <a:ext cx="227936" cy="68940"/>
          </a:xfrm>
          <a:custGeom>
            <a:avLst/>
            <a:gdLst/>
            <a:ahLst/>
            <a:cxnLst/>
            <a:rect l="l" t="t" r="r" b="b"/>
            <a:pathLst>
              <a:path w="2202" h="666" extrusionOk="0">
                <a:moveTo>
                  <a:pt x="1173" y="0"/>
                </a:moveTo>
                <a:cubicBezTo>
                  <a:pt x="696" y="0"/>
                  <a:pt x="181" y="87"/>
                  <a:pt x="1" y="183"/>
                </a:cubicBezTo>
                <a:cubicBezTo>
                  <a:pt x="1" y="183"/>
                  <a:pt x="1053" y="666"/>
                  <a:pt x="1675" y="666"/>
                </a:cubicBezTo>
                <a:cubicBezTo>
                  <a:pt x="1895" y="666"/>
                  <a:pt x="2061" y="605"/>
                  <a:pt x="2107" y="442"/>
                </a:cubicBezTo>
                <a:cubicBezTo>
                  <a:pt x="2202" y="111"/>
                  <a:pt x="1712" y="0"/>
                  <a:pt x="11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2" name="Google Shape;1392;p14"/>
          <p:cNvSpPr/>
          <p:nvPr/>
        </p:nvSpPr>
        <p:spPr>
          <a:xfrm>
            <a:off x="8494837" y="1294047"/>
            <a:ext cx="181148" cy="182184"/>
          </a:xfrm>
          <a:custGeom>
            <a:avLst/>
            <a:gdLst/>
            <a:ahLst/>
            <a:cxnLst/>
            <a:rect l="l" t="t" r="r" b="b"/>
            <a:pathLst>
              <a:path w="1750" h="1760" extrusionOk="0">
                <a:moveTo>
                  <a:pt x="1" y="0"/>
                </a:moveTo>
                <a:lnTo>
                  <a:pt x="1" y="0"/>
                </a:lnTo>
                <a:cubicBezTo>
                  <a:pt x="16" y="385"/>
                  <a:pt x="669" y="1760"/>
                  <a:pt x="1129" y="1760"/>
                </a:cubicBezTo>
                <a:cubicBezTo>
                  <a:pt x="1191" y="1760"/>
                  <a:pt x="1250" y="1735"/>
                  <a:pt x="1304" y="1678"/>
                </a:cubicBezTo>
                <a:cubicBezTo>
                  <a:pt x="1750" y="1205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3" name="Google Shape;1393;p14"/>
          <p:cNvSpPr/>
          <p:nvPr/>
        </p:nvSpPr>
        <p:spPr>
          <a:xfrm>
            <a:off x="8335013" y="1167448"/>
            <a:ext cx="126700" cy="217896"/>
          </a:xfrm>
          <a:custGeom>
            <a:avLst/>
            <a:gdLst/>
            <a:ahLst/>
            <a:cxnLst/>
            <a:rect l="l" t="t" r="r" b="b"/>
            <a:pathLst>
              <a:path w="1224" h="2105" extrusionOk="0">
                <a:moveTo>
                  <a:pt x="268" y="1"/>
                </a:moveTo>
                <a:lnTo>
                  <a:pt x="268" y="1"/>
                </a:lnTo>
                <a:cubicBezTo>
                  <a:pt x="90" y="365"/>
                  <a:pt x="1" y="2104"/>
                  <a:pt x="519" y="2104"/>
                </a:cubicBezTo>
                <a:cubicBezTo>
                  <a:pt x="547" y="2104"/>
                  <a:pt x="576" y="2099"/>
                  <a:pt x="607" y="2089"/>
                </a:cubicBezTo>
                <a:cubicBezTo>
                  <a:pt x="1223" y="1884"/>
                  <a:pt x="268" y="1"/>
                  <a:pt x="2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4" name="Google Shape;1394;p14"/>
          <p:cNvSpPr/>
          <p:nvPr/>
        </p:nvSpPr>
        <p:spPr>
          <a:xfrm>
            <a:off x="8359027" y="1146644"/>
            <a:ext cx="227936" cy="69353"/>
          </a:xfrm>
          <a:custGeom>
            <a:avLst/>
            <a:gdLst/>
            <a:ahLst/>
            <a:cxnLst/>
            <a:rect l="l" t="t" r="r" b="b"/>
            <a:pathLst>
              <a:path w="2202" h="670" extrusionOk="0">
                <a:moveTo>
                  <a:pt x="1173" y="1"/>
                </a:moveTo>
                <a:cubicBezTo>
                  <a:pt x="696" y="1"/>
                  <a:pt x="181" y="87"/>
                  <a:pt x="1" y="184"/>
                </a:cubicBezTo>
                <a:cubicBezTo>
                  <a:pt x="1" y="184"/>
                  <a:pt x="1051" y="670"/>
                  <a:pt x="1672" y="670"/>
                </a:cubicBezTo>
                <a:cubicBezTo>
                  <a:pt x="1893" y="670"/>
                  <a:pt x="2060" y="609"/>
                  <a:pt x="2107" y="442"/>
                </a:cubicBezTo>
                <a:cubicBezTo>
                  <a:pt x="2202" y="111"/>
                  <a:pt x="1711" y="1"/>
                  <a:pt x="1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5" name="Google Shape;1395;p14"/>
          <p:cNvSpPr/>
          <p:nvPr/>
        </p:nvSpPr>
        <p:spPr>
          <a:xfrm>
            <a:off x="8249097" y="1094471"/>
            <a:ext cx="134049" cy="213444"/>
          </a:xfrm>
          <a:custGeom>
            <a:avLst/>
            <a:gdLst/>
            <a:ahLst/>
            <a:cxnLst/>
            <a:rect l="l" t="t" r="r" b="b"/>
            <a:pathLst>
              <a:path w="1295" h="2062" extrusionOk="0">
                <a:moveTo>
                  <a:pt x="134" y="0"/>
                </a:moveTo>
                <a:lnTo>
                  <a:pt x="134" y="0"/>
                </a:lnTo>
                <a:cubicBezTo>
                  <a:pt x="1" y="376"/>
                  <a:pt x="101" y="2061"/>
                  <a:pt x="596" y="2061"/>
                </a:cubicBezTo>
                <a:cubicBezTo>
                  <a:pt x="631" y="2061"/>
                  <a:pt x="667" y="2053"/>
                  <a:pt x="706" y="2035"/>
                </a:cubicBezTo>
                <a:cubicBezTo>
                  <a:pt x="1295" y="1768"/>
                  <a:pt x="134" y="1"/>
                  <a:pt x="1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6" name="Google Shape;1396;p14"/>
          <p:cNvSpPr/>
          <p:nvPr/>
        </p:nvSpPr>
        <p:spPr>
          <a:xfrm>
            <a:off x="8259240" y="1058449"/>
            <a:ext cx="224520" cy="65937"/>
          </a:xfrm>
          <a:custGeom>
            <a:avLst/>
            <a:gdLst/>
            <a:ahLst/>
            <a:cxnLst/>
            <a:rect l="l" t="t" r="r" b="b"/>
            <a:pathLst>
              <a:path w="2169" h="637" extrusionOk="0">
                <a:moveTo>
                  <a:pt x="1494" y="1"/>
                </a:moveTo>
                <a:cubicBezTo>
                  <a:pt x="946" y="1"/>
                  <a:pt x="211" y="189"/>
                  <a:pt x="1" y="331"/>
                </a:cubicBezTo>
                <a:cubicBezTo>
                  <a:pt x="1" y="331"/>
                  <a:pt x="917" y="636"/>
                  <a:pt x="1548" y="636"/>
                </a:cubicBezTo>
                <a:cubicBezTo>
                  <a:pt x="1851" y="636"/>
                  <a:pt x="2087" y="566"/>
                  <a:pt x="2125" y="357"/>
                </a:cubicBezTo>
                <a:cubicBezTo>
                  <a:pt x="2169" y="93"/>
                  <a:pt x="1877" y="1"/>
                  <a:pt x="14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7" name="Google Shape;1397;p14"/>
          <p:cNvSpPr/>
          <p:nvPr/>
        </p:nvSpPr>
        <p:spPr>
          <a:xfrm>
            <a:off x="8151069" y="1031640"/>
            <a:ext cx="148956" cy="207337"/>
          </a:xfrm>
          <a:custGeom>
            <a:avLst/>
            <a:gdLst/>
            <a:ahLst/>
            <a:cxnLst/>
            <a:rect l="l" t="t" r="r" b="b"/>
            <a:pathLst>
              <a:path w="1439" h="2003" extrusionOk="0">
                <a:moveTo>
                  <a:pt x="91" y="1"/>
                </a:moveTo>
                <a:lnTo>
                  <a:pt x="91" y="1"/>
                </a:lnTo>
                <a:cubicBezTo>
                  <a:pt x="0" y="386"/>
                  <a:pt x="280" y="2003"/>
                  <a:pt x="756" y="2003"/>
                </a:cubicBezTo>
                <a:cubicBezTo>
                  <a:pt x="798" y="2003"/>
                  <a:pt x="841" y="1991"/>
                  <a:pt x="885" y="1964"/>
                </a:cubicBezTo>
                <a:cubicBezTo>
                  <a:pt x="1438" y="1625"/>
                  <a:pt x="91" y="1"/>
                  <a:pt x="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8" name="Google Shape;1398;p14"/>
          <p:cNvSpPr/>
          <p:nvPr/>
        </p:nvSpPr>
        <p:spPr>
          <a:xfrm>
            <a:off x="8156657" y="978121"/>
            <a:ext cx="219448" cy="67595"/>
          </a:xfrm>
          <a:custGeom>
            <a:avLst/>
            <a:gdLst/>
            <a:ahLst/>
            <a:cxnLst/>
            <a:rect l="l" t="t" r="r" b="b"/>
            <a:pathLst>
              <a:path w="2120" h="653" extrusionOk="0">
                <a:moveTo>
                  <a:pt x="1650" y="1"/>
                </a:moveTo>
                <a:cubicBezTo>
                  <a:pt x="1100" y="1"/>
                  <a:pt x="221" y="318"/>
                  <a:pt x="1" y="509"/>
                </a:cubicBezTo>
                <a:cubicBezTo>
                  <a:pt x="1" y="509"/>
                  <a:pt x="681" y="652"/>
                  <a:pt x="1268" y="652"/>
                </a:cubicBezTo>
                <a:cubicBezTo>
                  <a:pt x="1706" y="652"/>
                  <a:pt x="2092" y="573"/>
                  <a:pt x="2107" y="294"/>
                </a:cubicBezTo>
                <a:cubicBezTo>
                  <a:pt x="2119" y="80"/>
                  <a:pt x="1926" y="1"/>
                  <a:pt x="16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9" name="Google Shape;1399;p14"/>
          <p:cNvSpPr/>
          <p:nvPr/>
        </p:nvSpPr>
        <p:spPr>
          <a:xfrm>
            <a:off x="8491111" y="1289388"/>
            <a:ext cx="147920" cy="186739"/>
          </a:xfrm>
          <a:custGeom>
            <a:avLst/>
            <a:gdLst/>
            <a:ahLst/>
            <a:cxnLst/>
            <a:rect l="l" t="t" r="r" b="b"/>
            <a:pathLst>
              <a:path w="1429" h="1804" extrusionOk="0">
                <a:moveTo>
                  <a:pt x="1402" y="1455"/>
                </a:moveTo>
                <a:cubicBezTo>
                  <a:pt x="1420" y="1545"/>
                  <a:pt x="1402" y="1643"/>
                  <a:pt x="1340" y="1723"/>
                </a:cubicBezTo>
                <a:cubicBezTo>
                  <a:pt x="1402" y="1652"/>
                  <a:pt x="1429" y="1545"/>
                  <a:pt x="1402" y="1455"/>
                </a:cubicBezTo>
                <a:close/>
                <a:moveTo>
                  <a:pt x="1" y="1"/>
                </a:moveTo>
                <a:lnTo>
                  <a:pt x="1" y="54"/>
                </a:lnTo>
                <a:cubicBezTo>
                  <a:pt x="10" y="152"/>
                  <a:pt x="28" y="251"/>
                  <a:pt x="63" y="349"/>
                </a:cubicBezTo>
                <a:cubicBezTo>
                  <a:pt x="99" y="438"/>
                  <a:pt x="135" y="536"/>
                  <a:pt x="179" y="625"/>
                </a:cubicBezTo>
                <a:cubicBezTo>
                  <a:pt x="260" y="804"/>
                  <a:pt x="349" y="982"/>
                  <a:pt x="456" y="1152"/>
                </a:cubicBezTo>
                <a:cubicBezTo>
                  <a:pt x="563" y="1322"/>
                  <a:pt x="679" y="1473"/>
                  <a:pt x="822" y="1616"/>
                </a:cubicBezTo>
                <a:cubicBezTo>
                  <a:pt x="893" y="1687"/>
                  <a:pt x="974" y="1750"/>
                  <a:pt x="1063" y="1786"/>
                </a:cubicBezTo>
                <a:cubicBezTo>
                  <a:pt x="974" y="1750"/>
                  <a:pt x="893" y="1687"/>
                  <a:pt x="831" y="1616"/>
                </a:cubicBezTo>
                <a:cubicBezTo>
                  <a:pt x="697" y="1473"/>
                  <a:pt x="581" y="1313"/>
                  <a:pt x="483" y="1134"/>
                </a:cubicBezTo>
                <a:cubicBezTo>
                  <a:pt x="385" y="965"/>
                  <a:pt x="295" y="786"/>
                  <a:pt x="215" y="608"/>
                </a:cubicBezTo>
                <a:cubicBezTo>
                  <a:pt x="142" y="445"/>
                  <a:pt x="91" y="275"/>
                  <a:pt x="56" y="105"/>
                </a:cubicBezTo>
                <a:lnTo>
                  <a:pt x="56" y="105"/>
                </a:lnTo>
                <a:cubicBezTo>
                  <a:pt x="192" y="202"/>
                  <a:pt x="328" y="307"/>
                  <a:pt x="465" y="411"/>
                </a:cubicBezTo>
                <a:cubicBezTo>
                  <a:pt x="617" y="527"/>
                  <a:pt x="759" y="643"/>
                  <a:pt x="902" y="777"/>
                </a:cubicBezTo>
                <a:cubicBezTo>
                  <a:pt x="1036" y="902"/>
                  <a:pt x="1170" y="1045"/>
                  <a:pt x="1277" y="1197"/>
                </a:cubicBezTo>
                <a:cubicBezTo>
                  <a:pt x="1331" y="1277"/>
                  <a:pt x="1375" y="1366"/>
                  <a:pt x="1402" y="1455"/>
                </a:cubicBezTo>
                <a:cubicBezTo>
                  <a:pt x="1375" y="1357"/>
                  <a:pt x="1340" y="1277"/>
                  <a:pt x="1286" y="1197"/>
                </a:cubicBezTo>
                <a:cubicBezTo>
                  <a:pt x="1179" y="1036"/>
                  <a:pt x="1054" y="893"/>
                  <a:pt x="920" y="759"/>
                </a:cubicBezTo>
                <a:cubicBezTo>
                  <a:pt x="643" y="491"/>
                  <a:pt x="349" y="251"/>
                  <a:pt x="37" y="27"/>
                </a:cubicBezTo>
                <a:lnTo>
                  <a:pt x="1" y="1"/>
                </a:lnTo>
                <a:close/>
                <a:moveTo>
                  <a:pt x="1340" y="1723"/>
                </a:moveTo>
                <a:cubicBezTo>
                  <a:pt x="1304" y="1759"/>
                  <a:pt x="1259" y="1786"/>
                  <a:pt x="1215" y="1795"/>
                </a:cubicBezTo>
                <a:cubicBezTo>
                  <a:pt x="1192" y="1798"/>
                  <a:pt x="1172" y="1800"/>
                  <a:pt x="1151" y="1800"/>
                </a:cubicBezTo>
                <a:cubicBezTo>
                  <a:pt x="1123" y="1800"/>
                  <a:pt x="1094" y="1796"/>
                  <a:pt x="1063" y="1786"/>
                </a:cubicBezTo>
                <a:lnTo>
                  <a:pt x="1063" y="1786"/>
                </a:lnTo>
                <a:cubicBezTo>
                  <a:pt x="1095" y="1797"/>
                  <a:pt x="1128" y="1803"/>
                  <a:pt x="1160" y="1803"/>
                </a:cubicBezTo>
                <a:cubicBezTo>
                  <a:pt x="1227" y="1803"/>
                  <a:pt x="1291" y="1777"/>
                  <a:pt x="1340" y="17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0" name="Google Shape;1400;p14"/>
          <p:cNvSpPr/>
          <p:nvPr/>
        </p:nvSpPr>
        <p:spPr>
          <a:xfrm>
            <a:off x="8427449" y="1238564"/>
            <a:ext cx="74840" cy="224313"/>
          </a:xfrm>
          <a:custGeom>
            <a:avLst/>
            <a:gdLst/>
            <a:ahLst/>
            <a:cxnLst/>
            <a:rect l="l" t="t" r="r" b="b"/>
            <a:pathLst>
              <a:path w="723" h="2167" extrusionOk="0">
                <a:moveTo>
                  <a:pt x="161" y="1"/>
                </a:moveTo>
                <a:lnTo>
                  <a:pt x="134" y="45"/>
                </a:lnTo>
                <a:cubicBezTo>
                  <a:pt x="98" y="144"/>
                  <a:pt x="71" y="242"/>
                  <a:pt x="54" y="340"/>
                </a:cubicBezTo>
                <a:cubicBezTo>
                  <a:pt x="36" y="438"/>
                  <a:pt x="27" y="536"/>
                  <a:pt x="18" y="634"/>
                </a:cubicBezTo>
                <a:cubicBezTo>
                  <a:pt x="0" y="831"/>
                  <a:pt x="0" y="1027"/>
                  <a:pt x="9" y="1232"/>
                </a:cubicBezTo>
                <a:cubicBezTo>
                  <a:pt x="18" y="1429"/>
                  <a:pt x="45" y="1625"/>
                  <a:pt x="98" y="1813"/>
                </a:cubicBezTo>
                <a:cubicBezTo>
                  <a:pt x="125" y="1911"/>
                  <a:pt x="170" y="2000"/>
                  <a:pt x="232" y="2080"/>
                </a:cubicBezTo>
                <a:cubicBezTo>
                  <a:pt x="268" y="2116"/>
                  <a:pt x="303" y="2143"/>
                  <a:pt x="357" y="2161"/>
                </a:cubicBezTo>
                <a:cubicBezTo>
                  <a:pt x="376" y="2164"/>
                  <a:pt x="396" y="2166"/>
                  <a:pt x="416" y="2166"/>
                </a:cubicBezTo>
                <a:cubicBezTo>
                  <a:pt x="444" y="2166"/>
                  <a:pt x="474" y="2162"/>
                  <a:pt x="500" y="2152"/>
                </a:cubicBezTo>
                <a:lnTo>
                  <a:pt x="500" y="2152"/>
                </a:lnTo>
                <a:cubicBezTo>
                  <a:pt x="478" y="2156"/>
                  <a:pt x="453" y="2158"/>
                  <a:pt x="428" y="2158"/>
                </a:cubicBezTo>
                <a:cubicBezTo>
                  <a:pt x="404" y="2158"/>
                  <a:pt x="379" y="2156"/>
                  <a:pt x="357" y="2152"/>
                </a:cubicBezTo>
                <a:cubicBezTo>
                  <a:pt x="312" y="2134"/>
                  <a:pt x="268" y="2107"/>
                  <a:pt x="232" y="2071"/>
                </a:cubicBezTo>
                <a:cubicBezTo>
                  <a:pt x="179" y="1991"/>
                  <a:pt x="134" y="1902"/>
                  <a:pt x="107" y="1804"/>
                </a:cubicBezTo>
                <a:cubicBezTo>
                  <a:pt x="62" y="1616"/>
                  <a:pt x="36" y="1420"/>
                  <a:pt x="36" y="1223"/>
                </a:cubicBezTo>
                <a:cubicBezTo>
                  <a:pt x="36" y="1027"/>
                  <a:pt x="45" y="831"/>
                  <a:pt x="62" y="634"/>
                </a:cubicBezTo>
                <a:cubicBezTo>
                  <a:pt x="79" y="457"/>
                  <a:pt x="109" y="286"/>
                  <a:pt x="161" y="117"/>
                </a:cubicBezTo>
                <a:lnTo>
                  <a:pt x="161" y="117"/>
                </a:lnTo>
                <a:cubicBezTo>
                  <a:pt x="238" y="270"/>
                  <a:pt x="303" y="429"/>
                  <a:pt x="375" y="581"/>
                </a:cubicBezTo>
                <a:cubicBezTo>
                  <a:pt x="446" y="750"/>
                  <a:pt x="518" y="929"/>
                  <a:pt x="580" y="1107"/>
                </a:cubicBezTo>
                <a:cubicBezTo>
                  <a:pt x="634" y="1286"/>
                  <a:pt x="678" y="1473"/>
                  <a:pt x="705" y="1670"/>
                </a:cubicBezTo>
                <a:cubicBezTo>
                  <a:pt x="714" y="1759"/>
                  <a:pt x="705" y="1857"/>
                  <a:pt x="678" y="1946"/>
                </a:cubicBezTo>
                <a:cubicBezTo>
                  <a:pt x="660" y="2045"/>
                  <a:pt x="589" y="2116"/>
                  <a:pt x="500" y="2152"/>
                </a:cubicBezTo>
                <a:cubicBezTo>
                  <a:pt x="589" y="2116"/>
                  <a:pt x="660" y="2045"/>
                  <a:pt x="687" y="1946"/>
                </a:cubicBezTo>
                <a:cubicBezTo>
                  <a:pt x="714" y="1857"/>
                  <a:pt x="723" y="1759"/>
                  <a:pt x="714" y="1670"/>
                </a:cubicBezTo>
                <a:cubicBezTo>
                  <a:pt x="696" y="1473"/>
                  <a:pt x="652" y="1286"/>
                  <a:pt x="598" y="1107"/>
                </a:cubicBezTo>
                <a:cubicBezTo>
                  <a:pt x="491" y="742"/>
                  <a:pt x="348" y="385"/>
                  <a:pt x="179" y="45"/>
                </a:cubicBezTo>
                <a:lnTo>
                  <a:pt x="161" y="1"/>
                </a:lnTo>
                <a:close/>
              </a:path>
            </a:pathLst>
          </a:custGeom>
          <a:solidFill>
            <a:srgbClr val="681D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1" name="Google Shape;1401;p14"/>
          <p:cNvSpPr/>
          <p:nvPr/>
        </p:nvSpPr>
        <p:spPr>
          <a:xfrm>
            <a:off x="8440286" y="1222001"/>
            <a:ext cx="221829" cy="74012"/>
          </a:xfrm>
          <a:custGeom>
            <a:avLst/>
            <a:gdLst/>
            <a:ahLst/>
            <a:cxnLst/>
            <a:rect l="l" t="t" r="r" b="b"/>
            <a:pathLst>
              <a:path w="2143" h="715" extrusionOk="0">
                <a:moveTo>
                  <a:pt x="1134" y="0"/>
                </a:moveTo>
                <a:cubicBezTo>
                  <a:pt x="947" y="9"/>
                  <a:pt x="751" y="27"/>
                  <a:pt x="563" y="54"/>
                </a:cubicBezTo>
                <a:cubicBezTo>
                  <a:pt x="367" y="71"/>
                  <a:pt x="179" y="125"/>
                  <a:pt x="1" y="205"/>
                </a:cubicBezTo>
                <a:cubicBezTo>
                  <a:pt x="188" y="134"/>
                  <a:pt x="376" y="89"/>
                  <a:pt x="572" y="71"/>
                </a:cubicBezTo>
                <a:cubicBezTo>
                  <a:pt x="769" y="45"/>
                  <a:pt x="956" y="36"/>
                  <a:pt x="1152" y="36"/>
                </a:cubicBezTo>
                <a:cubicBezTo>
                  <a:pt x="1340" y="36"/>
                  <a:pt x="1536" y="54"/>
                  <a:pt x="1723" y="89"/>
                </a:cubicBezTo>
                <a:cubicBezTo>
                  <a:pt x="1813" y="107"/>
                  <a:pt x="1902" y="143"/>
                  <a:pt x="1982" y="196"/>
                </a:cubicBezTo>
                <a:cubicBezTo>
                  <a:pt x="2063" y="241"/>
                  <a:pt x="2107" y="330"/>
                  <a:pt x="2089" y="420"/>
                </a:cubicBezTo>
                <a:cubicBezTo>
                  <a:pt x="2080" y="509"/>
                  <a:pt x="2027" y="580"/>
                  <a:pt x="1938" y="616"/>
                </a:cubicBezTo>
                <a:cubicBezTo>
                  <a:pt x="1871" y="645"/>
                  <a:pt x="1792" y="663"/>
                  <a:pt x="1717" y="663"/>
                </a:cubicBezTo>
                <a:cubicBezTo>
                  <a:pt x="1701" y="663"/>
                  <a:pt x="1685" y="662"/>
                  <a:pt x="1670" y="661"/>
                </a:cubicBezTo>
                <a:cubicBezTo>
                  <a:pt x="1474" y="661"/>
                  <a:pt x="1286" y="625"/>
                  <a:pt x="1099" y="580"/>
                </a:cubicBezTo>
                <a:cubicBezTo>
                  <a:pt x="911" y="527"/>
                  <a:pt x="724" y="473"/>
                  <a:pt x="545" y="411"/>
                </a:cubicBezTo>
                <a:cubicBezTo>
                  <a:pt x="358" y="348"/>
                  <a:pt x="179" y="277"/>
                  <a:pt x="1" y="205"/>
                </a:cubicBezTo>
                <a:lnTo>
                  <a:pt x="1" y="205"/>
                </a:lnTo>
                <a:cubicBezTo>
                  <a:pt x="349" y="375"/>
                  <a:pt x="715" y="509"/>
                  <a:pt x="1090" y="616"/>
                </a:cubicBezTo>
                <a:cubicBezTo>
                  <a:pt x="1277" y="669"/>
                  <a:pt x="1465" y="705"/>
                  <a:pt x="1661" y="714"/>
                </a:cubicBezTo>
                <a:cubicBezTo>
                  <a:pt x="1759" y="714"/>
                  <a:pt x="1866" y="696"/>
                  <a:pt x="1956" y="661"/>
                </a:cubicBezTo>
                <a:cubicBezTo>
                  <a:pt x="2054" y="625"/>
                  <a:pt x="2125" y="527"/>
                  <a:pt x="2143" y="428"/>
                </a:cubicBezTo>
                <a:cubicBezTo>
                  <a:pt x="2143" y="366"/>
                  <a:pt x="2134" y="312"/>
                  <a:pt x="2107" y="268"/>
                </a:cubicBezTo>
                <a:cubicBezTo>
                  <a:pt x="2080" y="223"/>
                  <a:pt x="2045" y="188"/>
                  <a:pt x="2000" y="161"/>
                </a:cubicBezTo>
                <a:cubicBezTo>
                  <a:pt x="1911" y="107"/>
                  <a:pt x="1822" y="71"/>
                  <a:pt x="1723" y="54"/>
                </a:cubicBezTo>
                <a:cubicBezTo>
                  <a:pt x="1527" y="9"/>
                  <a:pt x="1331" y="0"/>
                  <a:pt x="1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2" name="Google Shape;1402;p14"/>
          <p:cNvSpPr/>
          <p:nvPr/>
        </p:nvSpPr>
        <p:spPr>
          <a:xfrm>
            <a:off x="8347019" y="1167449"/>
            <a:ext cx="74944" cy="220380"/>
          </a:xfrm>
          <a:custGeom>
            <a:avLst/>
            <a:gdLst/>
            <a:ahLst/>
            <a:cxnLst/>
            <a:rect l="l" t="t" r="r" b="b"/>
            <a:pathLst>
              <a:path w="724" h="2129" extrusionOk="0">
                <a:moveTo>
                  <a:pt x="152" y="1"/>
                </a:moveTo>
                <a:cubicBezTo>
                  <a:pt x="233" y="170"/>
                  <a:pt x="304" y="358"/>
                  <a:pt x="375" y="545"/>
                </a:cubicBezTo>
                <a:cubicBezTo>
                  <a:pt x="447" y="723"/>
                  <a:pt x="509" y="902"/>
                  <a:pt x="563" y="1089"/>
                </a:cubicBezTo>
                <a:cubicBezTo>
                  <a:pt x="625" y="1268"/>
                  <a:pt x="661" y="1455"/>
                  <a:pt x="679" y="1643"/>
                </a:cubicBezTo>
                <a:cubicBezTo>
                  <a:pt x="688" y="1741"/>
                  <a:pt x="670" y="1830"/>
                  <a:pt x="643" y="1919"/>
                </a:cubicBezTo>
                <a:cubicBezTo>
                  <a:pt x="607" y="2009"/>
                  <a:pt x="536" y="2062"/>
                  <a:pt x="447" y="2080"/>
                </a:cubicBezTo>
                <a:cubicBezTo>
                  <a:pt x="439" y="2081"/>
                  <a:pt x="432" y="2081"/>
                  <a:pt x="424" y="2081"/>
                </a:cubicBezTo>
                <a:cubicBezTo>
                  <a:pt x="343" y="2081"/>
                  <a:pt x="265" y="2038"/>
                  <a:pt x="224" y="1964"/>
                </a:cubicBezTo>
                <a:cubicBezTo>
                  <a:pt x="170" y="1893"/>
                  <a:pt x="134" y="1803"/>
                  <a:pt x="108" y="1714"/>
                </a:cubicBezTo>
                <a:cubicBezTo>
                  <a:pt x="63" y="1527"/>
                  <a:pt x="36" y="1330"/>
                  <a:pt x="36" y="1143"/>
                </a:cubicBezTo>
                <a:cubicBezTo>
                  <a:pt x="27" y="947"/>
                  <a:pt x="27" y="759"/>
                  <a:pt x="45" y="563"/>
                </a:cubicBezTo>
                <a:cubicBezTo>
                  <a:pt x="54" y="375"/>
                  <a:pt x="90" y="179"/>
                  <a:pt x="152" y="1"/>
                </a:cubicBezTo>
                <a:lnTo>
                  <a:pt x="152" y="1"/>
                </a:lnTo>
                <a:cubicBezTo>
                  <a:pt x="81" y="179"/>
                  <a:pt x="45" y="375"/>
                  <a:pt x="36" y="563"/>
                </a:cubicBezTo>
                <a:cubicBezTo>
                  <a:pt x="9" y="759"/>
                  <a:pt x="1" y="955"/>
                  <a:pt x="9" y="1152"/>
                </a:cubicBezTo>
                <a:cubicBezTo>
                  <a:pt x="9" y="1348"/>
                  <a:pt x="27" y="1536"/>
                  <a:pt x="81" y="1732"/>
                </a:cubicBezTo>
                <a:cubicBezTo>
                  <a:pt x="99" y="1830"/>
                  <a:pt x="134" y="1919"/>
                  <a:pt x="188" y="2000"/>
                </a:cubicBezTo>
                <a:cubicBezTo>
                  <a:pt x="215" y="2044"/>
                  <a:pt x="250" y="2080"/>
                  <a:pt x="304" y="2107"/>
                </a:cubicBezTo>
                <a:cubicBezTo>
                  <a:pt x="337" y="2120"/>
                  <a:pt x="374" y="2128"/>
                  <a:pt x="409" y="2128"/>
                </a:cubicBezTo>
                <a:cubicBezTo>
                  <a:pt x="422" y="2128"/>
                  <a:pt x="435" y="2127"/>
                  <a:pt x="447" y="2125"/>
                </a:cubicBezTo>
                <a:cubicBezTo>
                  <a:pt x="554" y="2107"/>
                  <a:pt x="643" y="2035"/>
                  <a:pt x="679" y="1937"/>
                </a:cubicBezTo>
                <a:cubicBezTo>
                  <a:pt x="715" y="1839"/>
                  <a:pt x="723" y="1741"/>
                  <a:pt x="715" y="1643"/>
                </a:cubicBezTo>
                <a:cubicBezTo>
                  <a:pt x="706" y="1446"/>
                  <a:pt x="670" y="1250"/>
                  <a:pt x="607" y="1063"/>
                </a:cubicBezTo>
                <a:cubicBezTo>
                  <a:pt x="482" y="697"/>
                  <a:pt x="331" y="340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3" name="Google Shape;1403;p14"/>
          <p:cNvSpPr/>
          <p:nvPr/>
        </p:nvSpPr>
        <p:spPr>
          <a:xfrm>
            <a:off x="8359028" y="1144365"/>
            <a:ext cx="222761" cy="74944"/>
          </a:xfrm>
          <a:custGeom>
            <a:avLst/>
            <a:gdLst/>
            <a:ahLst/>
            <a:cxnLst/>
            <a:rect l="l" t="t" r="r" b="b"/>
            <a:pathLst>
              <a:path w="2152" h="724" extrusionOk="0">
                <a:moveTo>
                  <a:pt x="1143" y="0"/>
                </a:moveTo>
                <a:cubicBezTo>
                  <a:pt x="947" y="9"/>
                  <a:pt x="750" y="27"/>
                  <a:pt x="563" y="54"/>
                </a:cubicBezTo>
                <a:cubicBezTo>
                  <a:pt x="366" y="72"/>
                  <a:pt x="179" y="125"/>
                  <a:pt x="1" y="206"/>
                </a:cubicBezTo>
                <a:cubicBezTo>
                  <a:pt x="188" y="134"/>
                  <a:pt x="375" y="90"/>
                  <a:pt x="572" y="81"/>
                </a:cubicBezTo>
                <a:cubicBezTo>
                  <a:pt x="759" y="54"/>
                  <a:pt x="956" y="45"/>
                  <a:pt x="1152" y="45"/>
                </a:cubicBezTo>
                <a:cubicBezTo>
                  <a:pt x="1339" y="45"/>
                  <a:pt x="1536" y="63"/>
                  <a:pt x="1723" y="99"/>
                </a:cubicBezTo>
                <a:cubicBezTo>
                  <a:pt x="1812" y="116"/>
                  <a:pt x="1902" y="152"/>
                  <a:pt x="1982" y="197"/>
                </a:cubicBezTo>
                <a:cubicBezTo>
                  <a:pt x="2062" y="241"/>
                  <a:pt x="2098" y="331"/>
                  <a:pt x="2089" y="420"/>
                </a:cubicBezTo>
                <a:cubicBezTo>
                  <a:pt x="2080" y="509"/>
                  <a:pt x="2027" y="581"/>
                  <a:pt x="1937" y="616"/>
                </a:cubicBezTo>
                <a:cubicBezTo>
                  <a:pt x="1871" y="646"/>
                  <a:pt x="1792" y="663"/>
                  <a:pt x="1716" y="663"/>
                </a:cubicBezTo>
                <a:cubicBezTo>
                  <a:pt x="1700" y="663"/>
                  <a:pt x="1685" y="662"/>
                  <a:pt x="1670" y="661"/>
                </a:cubicBezTo>
                <a:cubicBezTo>
                  <a:pt x="1473" y="661"/>
                  <a:pt x="1286" y="625"/>
                  <a:pt x="1098" y="581"/>
                </a:cubicBezTo>
                <a:cubicBezTo>
                  <a:pt x="911" y="536"/>
                  <a:pt x="723" y="473"/>
                  <a:pt x="545" y="411"/>
                </a:cubicBezTo>
                <a:cubicBezTo>
                  <a:pt x="358" y="348"/>
                  <a:pt x="179" y="277"/>
                  <a:pt x="1" y="206"/>
                </a:cubicBezTo>
                <a:lnTo>
                  <a:pt x="1" y="206"/>
                </a:lnTo>
                <a:cubicBezTo>
                  <a:pt x="349" y="375"/>
                  <a:pt x="715" y="518"/>
                  <a:pt x="1089" y="625"/>
                </a:cubicBezTo>
                <a:cubicBezTo>
                  <a:pt x="1277" y="679"/>
                  <a:pt x="1464" y="714"/>
                  <a:pt x="1661" y="723"/>
                </a:cubicBezTo>
                <a:cubicBezTo>
                  <a:pt x="1768" y="723"/>
                  <a:pt x="1866" y="705"/>
                  <a:pt x="1955" y="670"/>
                </a:cubicBezTo>
                <a:cubicBezTo>
                  <a:pt x="2062" y="625"/>
                  <a:pt x="2125" y="536"/>
                  <a:pt x="2143" y="429"/>
                </a:cubicBezTo>
                <a:cubicBezTo>
                  <a:pt x="2151" y="375"/>
                  <a:pt x="2134" y="322"/>
                  <a:pt x="2116" y="277"/>
                </a:cubicBezTo>
                <a:cubicBezTo>
                  <a:pt x="2080" y="232"/>
                  <a:pt x="2044" y="188"/>
                  <a:pt x="2000" y="161"/>
                </a:cubicBezTo>
                <a:cubicBezTo>
                  <a:pt x="1911" y="107"/>
                  <a:pt x="1821" y="72"/>
                  <a:pt x="1723" y="54"/>
                </a:cubicBezTo>
                <a:cubicBezTo>
                  <a:pt x="1527" y="18"/>
                  <a:pt x="1339" y="0"/>
                  <a:pt x="11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4" name="Google Shape;1404;p14"/>
          <p:cNvSpPr/>
          <p:nvPr/>
        </p:nvSpPr>
        <p:spPr>
          <a:xfrm>
            <a:off x="8255514" y="1094471"/>
            <a:ext cx="86951" cy="216343"/>
          </a:xfrm>
          <a:custGeom>
            <a:avLst/>
            <a:gdLst/>
            <a:ahLst/>
            <a:cxnLst/>
            <a:rect l="l" t="t" r="r" b="b"/>
            <a:pathLst>
              <a:path w="840" h="2090" extrusionOk="0">
                <a:moveTo>
                  <a:pt x="72" y="0"/>
                </a:moveTo>
                <a:lnTo>
                  <a:pt x="72" y="0"/>
                </a:lnTo>
                <a:cubicBezTo>
                  <a:pt x="19" y="188"/>
                  <a:pt x="1" y="375"/>
                  <a:pt x="10" y="572"/>
                </a:cubicBezTo>
                <a:cubicBezTo>
                  <a:pt x="10" y="768"/>
                  <a:pt x="19" y="964"/>
                  <a:pt x="46" y="1152"/>
                </a:cubicBezTo>
                <a:cubicBezTo>
                  <a:pt x="72" y="1348"/>
                  <a:pt x="117" y="1536"/>
                  <a:pt x="179" y="1723"/>
                </a:cubicBezTo>
                <a:cubicBezTo>
                  <a:pt x="215" y="1821"/>
                  <a:pt x="260" y="1901"/>
                  <a:pt x="331" y="1982"/>
                </a:cubicBezTo>
                <a:cubicBezTo>
                  <a:pt x="358" y="2026"/>
                  <a:pt x="403" y="2053"/>
                  <a:pt x="456" y="2071"/>
                </a:cubicBezTo>
                <a:cubicBezTo>
                  <a:pt x="484" y="2082"/>
                  <a:pt x="518" y="2090"/>
                  <a:pt x="551" y="2090"/>
                </a:cubicBezTo>
                <a:cubicBezTo>
                  <a:pt x="571" y="2090"/>
                  <a:pt x="591" y="2087"/>
                  <a:pt x="608" y="2080"/>
                </a:cubicBezTo>
                <a:cubicBezTo>
                  <a:pt x="715" y="2053"/>
                  <a:pt x="795" y="1964"/>
                  <a:pt x="822" y="1866"/>
                </a:cubicBezTo>
                <a:cubicBezTo>
                  <a:pt x="840" y="1768"/>
                  <a:pt x="840" y="1660"/>
                  <a:pt x="822" y="1562"/>
                </a:cubicBezTo>
                <a:cubicBezTo>
                  <a:pt x="786" y="1375"/>
                  <a:pt x="724" y="1187"/>
                  <a:pt x="644" y="1009"/>
                </a:cubicBezTo>
                <a:cubicBezTo>
                  <a:pt x="483" y="652"/>
                  <a:pt x="287" y="313"/>
                  <a:pt x="72" y="0"/>
                </a:cubicBezTo>
                <a:lnTo>
                  <a:pt x="72" y="0"/>
                </a:lnTo>
                <a:cubicBezTo>
                  <a:pt x="179" y="161"/>
                  <a:pt x="260" y="331"/>
                  <a:pt x="349" y="500"/>
                </a:cubicBezTo>
                <a:cubicBezTo>
                  <a:pt x="438" y="670"/>
                  <a:pt x="528" y="848"/>
                  <a:pt x="599" y="1027"/>
                </a:cubicBezTo>
                <a:cubicBezTo>
                  <a:pt x="679" y="1196"/>
                  <a:pt x="733" y="1384"/>
                  <a:pt x="769" y="1571"/>
                </a:cubicBezTo>
                <a:cubicBezTo>
                  <a:pt x="786" y="1660"/>
                  <a:pt x="786" y="1759"/>
                  <a:pt x="769" y="1848"/>
                </a:cubicBezTo>
                <a:cubicBezTo>
                  <a:pt x="751" y="1937"/>
                  <a:pt x="679" y="2000"/>
                  <a:pt x="590" y="2026"/>
                </a:cubicBezTo>
                <a:cubicBezTo>
                  <a:pt x="572" y="2032"/>
                  <a:pt x="553" y="2035"/>
                  <a:pt x="534" y="2035"/>
                </a:cubicBezTo>
                <a:cubicBezTo>
                  <a:pt x="468" y="2035"/>
                  <a:pt x="399" y="2001"/>
                  <a:pt x="358" y="1946"/>
                </a:cubicBezTo>
                <a:cubicBezTo>
                  <a:pt x="304" y="1875"/>
                  <a:pt x="251" y="1794"/>
                  <a:pt x="224" y="1705"/>
                </a:cubicBezTo>
                <a:cubicBezTo>
                  <a:pt x="153" y="1527"/>
                  <a:pt x="108" y="1339"/>
                  <a:pt x="81" y="1143"/>
                </a:cubicBezTo>
                <a:cubicBezTo>
                  <a:pt x="55" y="955"/>
                  <a:pt x="37" y="768"/>
                  <a:pt x="28" y="572"/>
                </a:cubicBezTo>
                <a:cubicBezTo>
                  <a:pt x="19" y="375"/>
                  <a:pt x="28" y="188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5" name="Google Shape;1405;p14"/>
          <p:cNvSpPr/>
          <p:nvPr/>
        </p:nvSpPr>
        <p:spPr>
          <a:xfrm>
            <a:off x="8259241" y="1056275"/>
            <a:ext cx="222761" cy="70079"/>
          </a:xfrm>
          <a:custGeom>
            <a:avLst/>
            <a:gdLst/>
            <a:ahLst/>
            <a:cxnLst/>
            <a:rect l="l" t="t" r="r" b="b"/>
            <a:pathLst>
              <a:path w="2152" h="677" extrusionOk="0">
                <a:moveTo>
                  <a:pt x="1452" y="1"/>
                </a:moveTo>
                <a:cubicBezTo>
                  <a:pt x="1337" y="1"/>
                  <a:pt x="1222" y="9"/>
                  <a:pt x="1107" y="30"/>
                </a:cubicBezTo>
                <a:cubicBezTo>
                  <a:pt x="920" y="48"/>
                  <a:pt x="724" y="93"/>
                  <a:pt x="536" y="137"/>
                </a:cubicBezTo>
                <a:cubicBezTo>
                  <a:pt x="349" y="182"/>
                  <a:pt x="170" y="253"/>
                  <a:pt x="1" y="352"/>
                </a:cubicBezTo>
                <a:cubicBezTo>
                  <a:pt x="170" y="262"/>
                  <a:pt x="358" y="200"/>
                  <a:pt x="545" y="164"/>
                </a:cubicBezTo>
                <a:cubicBezTo>
                  <a:pt x="733" y="120"/>
                  <a:pt x="920" y="84"/>
                  <a:pt x="1116" y="66"/>
                </a:cubicBezTo>
                <a:cubicBezTo>
                  <a:pt x="1219" y="51"/>
                  <a:pt x="1323" y="45"/>
                  <a:pt x="1427" y="45"/>
                </a:cubicBezTo>
                <a:cubicBezTo>
                  <a:pt x="1513" y="45"/>
                  <a:pt x="1599" y="49"/>
                  <a:pt x="1687" y="57"/>
                </a:cubicBezTo>
                <a:cubicBezTo>
                  <a:pt x="1777" y="66"/>
                  <a:pt x="1866" y="84"/>
                  <a:pt x="1955" y="128"/>
                </a:cubicBezTo>
                <a:cubicBezTo>
                  <a:pt x="2036" y="155"/>
                  <a:pt x="2089" y="236"/>
                  <a:pt x="2098" y="334"/>
                </a:cubicBezTo>
                <a:cubicBezTo>
                  <a:pt x="2098" y="423"/>
                  <a:pt x="2044" y="503"/>
                  <a:pt x="1964" y="548"/>
                </a:cubicBezTo>
                <a:cubicBezTo>
                  <a:pt x="1884" y="593"/>
                  <a:pt x="1795" y="619"/>
                  <a:pt x="1705" y="619"/>
                </a:cubicBezTo>
                <a:cubicBezTo>
                  <a:pt x="1636" y="626"/>
                  <a:pt x="1567" y="629"/>
                  <a:pt x="1499" y="629"/>
                </a:cubicBezTo>
                <a:cubicBezTo>
                  <a:pt x="1375" y="629"/>
                  <a:pt x="1252" y="619"/>
                  <a:pt x="1125" y="601"/>
                </a:cubicBezTo>
                <a:cubicBezTo>
                  <a:pt x="938" y="575"/>
                  <a:pt x="741" y="539"/>
                  <a:pt x="563" y="494"/>
                </a:cubicBezTo>
                <a:cubicBezTo>
                  <a:pt x="376" y="459"/>
                  <a:pt x="188" y="405"/>
                  <a:pt x="1" y="352"/>
                </a:cubicBezTo>
                <a:lnTo>
                  <a:pt x="1" y="352"/>
                </a:lnTo>
                <a:cubicBezTo>
                  <a:pt x="367" y="485"/>
                  <a:pt x="741" y="575"/>
                  <a:pt x="1125" y="646"/>
                </a:cubicBezTo>
                <a:cubicBezTo>
                  <a:pt x="1272" y="666"/>
                  <a:pt x="1420" y="676"/>
                  <a:pt x="1563" y="676"/>
                </a:cubicBezTo>
                <a:cubicBezTo>
                  <a:pt x="1611" y="676"/>
                  <a:pt x="1658" y="675"/>
                  <a:pt x="1705" y="673"/>
                </a:cubicBezTo>
                <a:cubicBezTo>
                  <a:pt x="1812" y="664"/>
                  <a:pt x="1911" y="637"/>
                  <a:pt x="2000" y="593"/>
                </a:cubicBezTo>
                <a:cubicBezTo>
                  <a:pt x="2089" y="539"/>
                  <a:pt x="2152" y="441"/>
                  <a:pt x="2152" y="334"/>
                </a:cubicBezTo>
                <a:cubicBezTo>
                  <a:pt x="2152" y="280"/>
                  <a:pt x="2134" y="227"/>
                  <a:pt x="2107" y="182"/>
                </a:cubicBezTo>
                <a:cubicBezTo>
                  <a:pt x="2071" y="137"/>
                  <a:pt x="2027" y="102"/>
                  <a:pt x="1982" y="84"/>
                </a:cubicBezTo>
                <a:cubicBezTo>
                  <a:pt x="1893" y="39"/>
                  <a:pt x="1795" y="12"/>
                  <a:pt x="1696" y="12"/>
                </a:cubicBezTo>
                <a:cubicBezTo>
                  <a:pt x="1615" y="5"/>
                  <a:pt x="1534" y="1"/>
                  <a:pt x="14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6" name="Google Shape;1406;p14"/>
          <p:cNvSpPr/>
          <p:nvPr/>
        </p:nvSpPr>
        <p:spPr>
          <a:xfrm>
            <a:off x="8157590" y="1031639"/>
            <a:ext cx="101753" cy="209925"/>
          </a:xfrm>
          <a:custGeom>
            <a:avLst/>
            <a:gdLst/>
            <a:ahLst/>
            <a:cxnLst/>
            <a:rect l="l" t="t" r="r" b="b"/>
            <a:pathLst>
              <a:path w="983" h="2028" extrusionOk="0">
                <a:moveTo>
                  <a:pt x="28" y="1"/>
                </a:moveTo>
                <a:cubicBezTo>
                  <a:pt x="144" y="152"/>
                  <a:pt x="251" y="304"/>
                  <a:pt x="358" y="465"/>
                </a:cubicBezTo>
                <a:cubicBezTo>
                  <a:pt x="474" y="625"/>
                  <a:pt x="572" y="786"/>
                  <a:pt x="670" y="956"/>
                </a:cubicBezTo>
                <a:cubicBezTo>
                  <a:pt x="760" y="1125"/>
                  <a:pt x="840" y="1295"/>
                  <a:pt x="893" y="1482"/>
                </a:cubicBezTo>
                <a:cubicBezTo>
                  <a:pt x="920" y="1571"/>
                  <a:pt x="929" y="1661"/>
                  <a:pt x="920" y="1759"/>
                </a:cubicBezTo>
                <a:cubicBezTo>
                  <a:pt x="911" y="1848"/>
                  <a:pt x="849" y="1919"/>
                  <a:pt x="768" y="1955"/>
                </a:cubicBezTo>
                <a:cubicBezTo>
                  <a:pt x="741" y="1966"/>
                  <a:pt x="714" y="1971"/>
                  <a:pt x="687" y="1971"/>
                </a:cubicBezTo>
                <a:cubicBezTo>
                  <a:pt x="627" y="1971"/>
                  <a:pt x="571" y="1945"/>
                  <a:pt x="527" y="1902"/>
                </a:cubicBezTo>
                <a:cubicBezTo>
                  <a:pt x="456" y="1839"/>
                  <a:pt x="403" y="1759"/>
                  <a:pt x="358" y="1678"/>
                </a:cubicBezTo>
                <a:cubicBezTo>
                  <a:pt x="278" y="1509"/>
                  <a:pt x="206" y="1330"/>
                  <a:pt x="162" y="1143"/>
                </a:cubicBezTo>
                <a:cubicBezTo>
                  <a:pt x="117" y="956"/>
                  <a:pt x="72" y="768"/>
                  <a:pt x="54" y="572"/>
                </a:cubicBezTo>
                <a:cubicBezTo>
                  <a:pt x="19" y="384"/>
                  <a:pt x="10" y="188"/>
                  <a:pt x="28" y="1"/>
                </a:cubicBezTo>
                <a:lnTo>
                  <a:pt x="28" y="1"/>
                </a:lnTo>
                <a:cubicBezTo>
                  <a:pt x="1" y="188"/>
                  <a:pt x="1" y="384"/>
                  <a:pt x="28" y="581"/>
                </a:cubicBezTo>
                <a:cubicBezTo>
                  <a:pt x="46" y="768"/>
                  <a:pt x="81" y="964"/>
                  <a:pt x="126" y="1152"/>
                </a:cubicBezTo>
                <a:cubicBezTo>
                  <a:pt x="170" y="1339"/>
                  <a:pt x="242" y="1527"/>
                  <a:pt x="322" y="1705"/>
                </a:cubicBezTo>
                <a:cubicBezTo>
                  <a:pt x="367" y="1794"/>
                  <a:pt x="429" y="1875"/>
                  <a:pt x="501" y="1946"/>
                </a:cubicBezTo>
                <a:cubicBezTo>
                  <a:pt x="536" y="1982"/>
                  <a:pt x="581" y="2009"/>
                  <a:pt x="635" y="2018"/>
                </a:cubicBezTo>
                <a:cubicBezTo>
                  <a:pt x="655" y="2024"/>
                  <a:pt x="676" y="2027"/>
                  <a:pt x="696" y="2027"/>
                </a:cubicBezTo>
                <a:cubicBezTo>
                  <a:pt x="729" y="2027"/>
                  <a:pt x="762" y="2020"/>
                  <a:pt x="795" y="2009"/>
                </a:cubicBezTo>
                <a:cubicBezTo>
                  <a:pt x="893" y="1964"/>
                  <a:pt x="965" y="1875"/>
                  <a:pt x="974" y="1768"/>
                </a:cubicBezTo>
                <a:cubicBezTo>
                  <a:pt x="983" y="1670"/>
                  <a:pt x="974" y="1571"/>
                  <a:pt x="947" y="1473"/>
                </a:cubicBezTo>
                <a:cubicBezTo>
                  <a:pt x="884" y="1286"/>
                  <a:pt x="804" y="1107"/>
                  <a:pt x="706" y="938"/>
                </a:cubicBezTo>
                <a:cubicBezTo>
                  <a:pt x="510" y="607"/>
                  <a:pt x="278" y="295"/>
                  <a:pt x="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7" name="Google Shape;1407;p14"/>
          <p:cNvSpPr/>
          <p:nvPr/>
        </p:nvSpPr>
        <p:spPr>
          <a:xfrm>
            <a:off x="8155829" y="977087"/>
            <a:ext cx="219035" cy="68836"/>
          </a:xfrm>
          <a:custGeom>
            <a:avLst/>
            <a:gdLst/>
            <a:ahLst/>
            <a:cxnLst/>
            <a:rect l="l" t="t" r="r" b="b"/>
            <a:pathLst>
              <a:path w="2116" h="665" extrusionOk="0">
                <a:moveTo>
                  <a:pt x="2072" y="146"/>
                </a:moveTo>
                <a:lnTo>
                  <a:pt x="2072" y="146"/>
                </a:lnTo>
                <a:cubicBezTo>
                  <a:pt x="2075" y="151"/>
                  <a:pt x="2077" y="156"/>
                  <a:pt x="2080" y="162"/>
                </a:cubicBezTo>
                <a:cubicBezTo>
                  <a:pt x="2099" y="194"/>
                  <a:pt x="2109" y="231"/>
                  <a:pt x="2113" y="266"/>
                </a:cubicBezTo>
                <a:lnTo>
                  <a:pt x="2113" y="266"/>
                </a:lnTo>
                <a:cubicBezTo>
                  <a:pt x="2109" y="234"/>
                  <a:pt x="2101" y="202"/>
                  <a:pt x="2089" y="171"/>
                </a:cubicBezTo>
                <a:cubicBezTo>
                  <a:pt x="2083" y="162"/>
                  <a:pt x="2078" y="154"/>
                  <a:pt x="2072" y="146"/>
                </a:cubicBezTo>
                <a:close/>
                <a:moveTo>
                  <a:pt x="2113" y="266"/>
                </a:moveTo>
                <a:lnTo>
                  <a:pt x="2113" y="266"/>
                </a:lnTo>
                <a:cubicBezTo>
                  <a:pt x="2114" y="278"/>
                  <a:pt x="2115" y="290"/>
                  <a:pt x="2115" y="302"/>
                </a:cubicBezTo>
                <a:lnTo>
                  <a:pt x="2115" y="302"/>
                </a:lnTo>
                <a:cubicBezTo>
                  <a:pt x="2115" y="291"/>
                  <a:pt x="2115" y="278"/>
                  <a:pt x="2113" y="266"/>
                </a:cubicBezTo>
                <a:close/>
                <a:moveTo>
                  <a:pt x="2115" y="311"/>
                </a:moveTo>
                <a:cubicBezTo>
                  <a:pt x="2104" y="406"/>
                  <a:pt x="2051" y="484"/>
                  <a:pt x="1972" y="528"/>
                </a:cubicBezTo>
                <a:cubicBezTo>
                  <a:pt x="1893" y="581"/>
                  <a:pt x="1804" y="608"/>
                  <a:pt x="1715" y="625"/>
                </a:cubicBezTo>
                <a:lnTo>
                  <a:pt x="1715" y="625"/>
                </a:lnTo>
                <a:cubicBezTo>
                  <a:pt x="1804" y="608"/>
                  <a:pt x="1893" y="581"/>
                  <a:pt x="1972" y="536"/>
                </a:cubicBezTo>
                <a:cubicBezTo>
                  <a:pt x="2051" y="484"/>
                  <a:pt x="2104" y="406"/>
                  <a:pt x="2115" y="311"/>
                </a:cubicBezTo>
                <a:close/>
                <a:moveTo>
                  <a:pt x="1696" y="1"/>
                </a:moveTo>
                <a:cubicBezTo>
                  <a:pt x="1508" y="1"/>
                  <a:pt x="1312" y="19"/>
                  <a:pt x="1125" y="63"/>
                </a:cubicBezTo>
                <a:cubicBezTo>
                  <a:pt x="937" y="108"/>
                  <a:pt x="750" y="153"/>
                  <a:pt x="562" y="224"/>
                </a:cubicBezTo>
                <a:cubicBezTo>
                  <a:pt x="375" y="287"/>
                  <a:pt x="205" y="376"/>
                  <a:pt x="45" y="483"/>
                </a:cubicBezTo>
                <a:lnTo>
                  <a:pt x="0" y="519"/>
                </a:lnTo>
                <a:lnTo>
                  <a:pt x="54" y="528"/>
                </a:lnTo>
                <a:cubicBezTo>
                  <a:pt x="420" y="608"/>
                  <a:pt x="785" y="652"/>
                  <a:pt x="1160" y="661"/>
                </a:cubicBezTo>
                <a:cubicBezTo>
                  <a:pt x="1205" y="664"/>
                  <a:pt x="1249" y="665"/>
                  <a:pt x="1293" y="665"/>
                </a:cubicBezTo>
                <a:cubicBezTo>
                  <a:pt x="1436" y="665"/>
                  <a:pt x="1577" y="653"/>
                  <a:pt x="1714" y="626"/>
                </a:cubicBezTo>
                <a:lnTo>
                  <a:pt x="1714" y="626"/>
                </a:lnTo>
                <a:cubicBezTo>
                  <a:pt x="1593" y="643"/>
                  <a:pt x="1475" y="653"/>
                  <a:pt x="1357" y="653"/>
                </a:cubicBezTo>
                <a:cubicBezTo>
                  <a:pt x="1292" y="653"/>
                  <a:pt x="1227" y="650"/>
                  <a:pt x="1160" y="644"/>
                </a:cubicBezTo>
                <a:cubicBezTo>
                  <a:pt x="982" y="635"/>
                  <a:pt x="794" y="608"/>
                  <a:pt x="616" y="581"/>
                </a:cubicBezTo>
                <a:cubicBezTo>
                  <a:pt x="448" y="557"/>
                  <a:pt x="287" y="533"/>
                  <a:pt x="126" y="496"/>
                </a:cubicBezTo>
                <a:lnTo>
                  <a:pt x="126" y="496"/>
                </a:lnTo>
                <a:cubicBezTo>
                  <a:pt x="266" y="403"/>
                  <a:pt x="419" y="325"/>
                  <a:pt x="580" y="269"/>
                </a:cubicBezTo>
                <a:cubicBezTo>
                  <a:pt x="759" y="197"/>
                  <a:pt x="946" y="144"/>
                  <a:pt x="1134" y="90"/>
                </a:cubicBezTo>
                <a:cubicBezTo>
                  <a:pt x="1321" y="46"/>
                  <a:pt x="1508" y="19"/>
                  <a:pt x="1705" y="19"/>
                </a:cubicBezTo>
                <a:cubicBezTo>
                  <a:pt x="1721" y="17"/>
                  <a:pt x="1737" y="17"/>
                  <a:pt x="1753" y="17"/>
                </a:cubicBezTo>
                <a:cubicBezTo>
                  <a:pt x="1833" y="17"/>
                  <a:pt x="1907" y="35"/>
                  <a:pt x="1981" y="72"/>
                </a:cubicBezTo>
                <a:cubicBezTo>
                  <a:pt x="2018" y="87"/>
                  <a:pt x="2048" y="113"/>
                  <a:pt x="2072" y="146"/>
                </a:cubicBezTo>
                <a:lnTo>
                  <a:pt x="2072" y="146"/>
                </a:lnTo>
                <a:cubicBezTo>
                  <a:pt x="2053" y="111"/>
                  <a:pt x="2021" y="87"/>
                  <a:pt x="1981" y="63"/>
                </a:cubicBezTo>
                <a:cubicBezTo>
                  <a:pt x="1892" y="19"/>
                  <a:pt x="1794" y="1"/>
                  <a:pt x="16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8" name="Google Shape;1408;p14"/>
          <p:cNvSpPr/>
          <p:nvPr/>
        </p:nvSpPr>
        <p:spPr>
          <a:xfrm>
            <a:off x="8093515" y="997168"/>
            <a:ext cx="467052" cy="375443"/>
          </a:xfrm>
          <a:custGeom>
            <a:avLst/>
            <a:gdLst/>
            <a:ahLst/>
            <a:cxnLst/>
            <a:rect l="l" t="t" r="r" b="b"/>
            <a:pathLst>
              <a:path w="4512" h="3627" extrusionOk="0">
                <a:moveTo>
                  <a:pt x="54" y="0"/>
                </a:moveTo>
                <a:cubicBezTo>
                  <a:pt x="23" y="0"/>
                  <a:pt x="1" y="50"/>
                  <a:pt x="40" y="66"/>
                </a:cubicBezTo>
                <a:cubicBezTo>
                  <a:pt x="236" y="146"/>
                  <a:pt x="432" y="244"/>
                  <a:pt x="620" y="342"/>
                </a:cubicBezTo>
                <a:cubicBezTo>
                  <a:pt x="611" y="360"/>
                  <a:pt x="611" y="369"/>
                  <a:pt x="620" y="378"/>
                </a:cubicBezTo>
                <a:cubicBezTo>
                  <a:pt x="727" y="583"/>
                  <a:pt x="825" y="789"/>
                  <a:pt x="923" y="1003"/>
                </a:cubicBezTo>
                <a:cubicBezTo>
                  <a:pt x="995" y="1172"/>
                  <a:pt x="1066" y="1351"/>
                  <a:pt x="1129" y="1529"/>
                </a:cubicBezTo>
                <a:cubicBezTo>
                  <a:pt x="1102" y="1333"/>
                  <a:pt x="1048" y="1137"/>
                  <a:pt x="977" y="949"/>
                </a:cubicBezTo>
                <a:cubicBezTo>
                  <a:pt x="897" y="762"/>
                  <a:pt x="798" y="575"/>
                  <a:pt x="709" y="396"/>
                </a:cubicBezTo>
                <a:lnTo>
                  <a:pt x="709" y="396"/>
                </a:lnTo>
                <a:cubicBezTo>
                  <a:pt x="977" y="539"/>
                  <a:pt x="1236" y="699"/>
                  <a:pt x="1486" y="869"/>
                </a:cubicBezTo>
                <a:lnTo>
                  <a:pt x="1673" y="985"/>
                </a:lnTo>
                <a:cubicBezTo>
                  <a:pt x="1727" y="1190"/>
                  <a:pt x="1780" y="1396"/>
                  <a:pt x="1834" y="1610"/>
                </a:cubicBezTo>
                <a:cubicBezTo>
                  <a:pt x="1869" y="1797"/>
                  <a:pt x="1941" y="2020"/>
                  <a:pt x="1959" y="2208"/>
                </a:cubicBezTo>
                <a:cubicBezTo>
                  <a:pt x="1950" y="2011"/>
                  <a:pt x="1923" y="1806"/>
                  <a:pt x="1896" y="1610"/>
                </a:cubicBezTo>
                <a:cubicBezTo>
                  <a:pt x="1852" y="1440"/>
                  <a:pt x="1816" y="1226"/>
                  <a:pt x="1762" y="1056"/>
                </a:cubicBezTo>
                <a:lnTo>
                  <a:pt x="1762" y="1056"/>
                </a:lnTo>
                <a:cubicBezTo>
                  <a:pt x="2039" y="1244"/>
                  <a:pt x="2298" y="1440"/>
                  <a:pt x="2557" y="1654"/>
                </a:cubicBezTo>
                <a:cubicBezTo>
                  <a:pt x="2548" y="1663"/>
                  <a:pt x="2548" y="1681"/>
                  <a:pt x="2557" y="1690"/>
                </a:cubicBezTo>
                <a:cubicBezTo>
                  <a:pt x="2601" y="1913"/>
                  <a:pt x="2655" y="2127"/>
                  <a:pt x="2691" y="2351"/>
                </a:cubicBezTo>
                <a:cubicBezTo>
                  <a:pt x="2726" y="2538"/>
                  <a:pt x="2744" y="2725"/>
                  <a:pt x="2762" y="2922"/>
                </a:cubicBezTo>
                <a:cubicBezTo>
                  <a:pt x="2780" y="2734"/>
                  <a:pt x="2780" y="2538"/>
                  <a:pt x="2762" y="2351"/>
                </a:cubicBezTo>
                <a:cubicBezTo>
                  <a:pt x="2726" y="2136"/>
                  <a:pt x="2682" y="1931"/>
                  <a:pt x="2637" y="1726"/>
                </a:cubicBezTo>
                <a:lnTo>
                  <a:pt x="2637" y="1726"/>
                </a:lnTo>
                <a:cubicBezTo>
                  <a:pt x="2887" y="1940"/>
                  <a:pt x="3128" y="2163"/>
                  <a:pt x="3360" y="2395"/>
                </a:cubicBezTo>
                <a:cubicBezTo>
                  <a:pt x="3413" y="2636"/>
                  <a:pt x="3467" y="2868"/>
                  <a:pt x="3503" y="3109"/>
                </a:cubicBezTo>
                <a:cubicBezTo>
                  <a:pt x="3529" y="3279"/>
                  <a:pt x="3556" y="3457"/>
                  <a:pt x="3565" y="3627"/>
                </a:cubicBezTo>
                <a:cubicBezTo>
                  <a:pt x="3583" y="3413"/>
                  <a:pt x="3583" y="3198"/>
                  <a:pt x="3556" y="2984"/>
                </a:cubicBezTo>
                <a:cubicBezTo>
                  <a:pt x="3529" y="2824"/>
                  <a:pt x="3494" y="2654"/>
                  <a:pt x="3458" y="2502"/>
                </a:cubicBezTo>
                <a:lnTo>
                  <a:pt x="3458" y="2502"/>
                </a:lnTo>
                <a:cubicBezTo>
                  <a:pt x="3763" y="2816"/>
                  <a:pt x="4373" y="3485"/>
                  <a:pt x="4378" y="3485"/>
                </a:cubicBezTo>
                <a:cubicBezTo>
                  <a:pt x="4378" y="3485"/>
                  <a:pt x="4378" y="3485"/>
                  <a:pt x="4377" y="3484"/>
                </a:cubicBezTo>
                <a:cubicBezTo>
                  <a:pt x="4101" y="3100"/>
                  <a:pt x="3797" y="2743"/>
                  <a:pt x="3467" y="2404"/>
                </a:cubicBezTo>
                <a:cubicBezTo>
                  <a:pt x="3506" y="2400"/>
                  <a:pt x="3546" y="2399"/>
                  <a:pt x="3585" y="2399"/>
                </a:cubicBezTo>
                <a:cubicBezTo>
                  <a:pt x="3736" y="2399"/>
                  <a:pt x="3888" y="2424"/>
                  <a:pt x="4029" y="2467"/>
                </a:cubicBezTo>
                <a:cubicBezTo>
                  <a:pt x="4190" y="2502"/>
                  <a:pt x="4351" y="2529"/>
                  <a:pt x="4511" y="2529"/>
                </a:cubicBezTo>
                <a:cubicBezTo>
                  <a:pt x="4359" y="2476"/>
                  <a:pt x="4199" y="2431"/>
                  <a:pt x="4038" y="2395"/>
                </a:cubicBezTo>
                <a:cubicBezTo>
                  <a:pt x="3900" y="2364"/>
                  <a:pt x="3741" y="2328"/>
                  <a:pt x="3587" y="2328"/>
                </a:cubicBezTo>
                <a:cubicBezTo>
                  <a:pt x="3521" y="2328"/>
                  <a:pt x="3457" y="2335"/>
                  <a:pt x="3396" y="2351"/>
                </a:cubicBezTo>
                <a:cubicBezTo>
                  <a:pt x="3172" y="2119"/>
                  <a:pt x="2940" y="1904"/>
                  <a:pt x="2699" y="1699"/>
                </a:cubicBezTo>
                <a:cubicBezTo>
                  <a:pt x="2723" y="1698"/>
                  <a:pt x="2745" y="1697"/>
                  <a:pt x="2768" y="1697"/>
                </a:cubicBezTo>
                <a:cubicBezTo>
                  <a:pt x="2922" y="1697"/>
                  <a:pt x="3069" y="1723"/>
                  <a:pt x="3217" y="1762"/>
                </a:cubicBezTo>
                <a:cubicBezTo>
                  <a:pt x="3378" y="1797"/>
                  <a:pt x="3538" y="1815"/>
                  <a:pt x="3708" y="1824"/>
                </a:cubicBezTo>
                <a:cubicBezTo>
                  <a:pt x="3547" y="1762"/>
                  <a:pt x="3396" y="1717"/>
                  <a:pt x="3226" y="1690"/>
                </a:cubicBezTo>
                <a:cubicBezTo>
                  <a:pt x="3084" y="1643"/>
                  <a:pt x="2927" y="1621"/>
                  <a:pt x="2773" y="1621"/>
                </a:cubicBezTo>
                <a:cubicBezTo>
                  <a:pt x="2724" y="1621"/>
                  <a:pt x="2676" y="1623"/>
                  <a:pt x="2628" y="1628"/>
                </a:cubicBezTo>
                <a:cubicBezTo>
                  <a:pt x="2342" y="1396"/>
                  <a:pt x="2048" y="1172"/>
                  <a:pt x="1753" y="958"/>
                </a:cubicBezTo>
                <a:cubicBezTo>
                  <a:pt x="1821" y="949"/>
                  <a:pt x="1889" y="944"/>
                  <a:pt x="1958" y="944"/>
                </a:cubicBezTo>
                <a:cubicBezTo>
                  <a:pt x="2081" y="944"/>
                  <a:pt x="2204" y="960"/>
                  <a:pt x="2325" y="994"/>
                </a:cubicBezTo>
                <a:cubicBezTo>
                  <a:pt x="2494" y="1021"/>
                  <a:pt x="2655" y="1030"/>
                  <a:pt x="2815" y="1030"/>
                </a:cubicBezTo>
                <a:cubicBezTo>
                  <a:pt x="2664" y="976"/>
                  <a:pt x="2503" y="940"/>
                  <a:pt x="2342" y="914"/>
                </a:cubicBezTo>
                <a:cubicBezTo>
                  <a:pt x="2212" y="892"/>
                  <a:pt x="2068" y="867"/>
                  <a:pt x="1928" y="867"/>
                </a:cubicBezTo>
                <a:cubicBezTo>
                  <a:pt x="1840" y="867"/>
                  <a:pt x="1753" y="877"/>
                  <a:pt x="1673" y="905"/>
                </a:cubicBezTo>
                <a:lnTo>
                  <a:pt x="1584" y="842"/>
                </a:lnTo>
                <a:cubicBezTo>
                  <a:pt x="1325" y="673"/>
                  <a:pt x="1048" y="503"/>
                  <a:pt x="772" y="342"/>
                </a:cubicBezTo>
                <a:cubicBezTo>
                  <a:pt x="941" y="298"/>
                  <a:pt x="1111" y="280"/>
                  <a:pt x="1289" y="280"/>
                </a:cubicBezTo>
                <a:cubicBezTo>
                  <a:pt x="1450" y="280"/>
                  <a:pt x="1620" y="253"/>
                  <a:pt x="1780" y="218"/>
                </a:cubicBezTo>
                <a:cubicBezTo>
                  <a:pt x="1675" y="206"/>
                  <a:pt x="1574" y="199"/>
                  <a:pt x="1472" y="199"/>
                </a:cubicBezTo>
                <a:cubicBezTo>
                  <a:pt x="1409" y="199"/>
                  <a:pt x="1345" y="202"/>
                  <a:pt x="1280" y="209"/>
                </a:cubicBezTo>
                <a:cubicBezTo>
                  <a:pt x="1260" y="208"/>
                  <a:pt x="1240" y="207"/>
                  <a:pt x="1220" y="207"/>
                </a:cubicBezTo>
                <a:cubicBezTo>
                  <a:pt x="1042" y="207"/>
                  <a:pt x="860" y="242"/>
                  <a:pt x="691" y="298"/>
                </a:cubicBezTo>
                <a:cubicBezTo>
                  <a:pt x="486" y="191"/>
                  <a:pt x="281" y="93"/>
                  <a:pt x="67" y="3"/>
                </a:cubicBezTo>
                <a:cubicBezTo>
                  <a:pt x="62" y="1"/>
                  <a:pt x="58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9" name="Google Shape;1409;p14"/>
          <p:cNvSpPr/>
          <p:nvPr/>
        </p:nvSpPr>
        <p:spPr>
          <a:xfrm>
            <a:off x="8261103" y="1173867"/>
            <a:ext cx="95232" cy="147092"/>
          </a:xfrm>
          <a:custGeom>
            <a:avLst/>
            <a:gdLst/>
            <a:ahLst/>
            <a:cxnLst/>
            <a:rect l="l" t="t" r="r" b="b"/>
            <a:pathLst>
              <a:path w="920" h="1421" extrusionOk="0">
                <a:moveTo>
                  <a:pt x="598" y="1268"/>
                </a:moveTo>
                <a:cubicBezTo>
                  <a:pt x="920" y="1117"/>
                  <a:pt x="706" y="510"/>
                  <a:pt x="465" y="1"/>
                </a:cubicBezTo>
                <a:cubicBezTo>
                  <a:pt x="295" y="81"/>
                  <a:pt x="143" y="188"/>
                  <a:pt x="1" y="304"/>
                </a:cubicBezTo>
                <a:cubicBezTo>
                  <a:pt x="81" y="885"/>
                  <a:pt x="259" y="1420"/>
                  <a:pt x="598" y="126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0" name="Google Shape;1410;p14"/>
          <p:cNvSpPr/>
          <p:nvPr/>
        </p:nvSpPr>
        <p:spPr>
          <a:xfrm>
            <a:off x="8339670" y="1147161"/>
            <a:ext cx="300292" cy="344700"/>
          </a:xfrm>
          <a:custGeom>
            <a:avLst/>
            <a:gdLst/>
            <a:ahLst/>
            <a:cxnLst/>
            <a:rect l="l" t="t" r="r" b="b"/>
            <a:pathLst>
              <a:path w="2901" h="3330" extrusionOk="0">
                <a:moveTo>
                  <a:pt x="2901" y="1366"/>
                </a:moveTo>
                <a:cubicBezTo>
                  <a:pt x="2820" y="1151"/>
                  <a:pt x="2704" y="946"/>
                  <a:pt x="2562" y="777"/>
                </a:cubicBezTo>
                <a:cubicBezTo>
                  <a:pt x="2053" y="714"/>
                  <a:pt x="1535" y="759"/>
                  <a:pt x="1044" y="893"/>
                </a:cubicBezTo>
                <a:lnTo>
                  <a:pt x="1018" y="893"/>
                </a:lnTo>
                <a:cubicBezTo>
                  <a:pt x="794" y="670"/>
                  <a:pt x="562" y="446"/>
                  <a:pt x="321" y="241"/>
                </a:cubicBezTo>
                <a:lnTo>
                  <a:pt x="348" y="241"/>
                </a:lnTo>
                <a:cubicBezTo>
                  <a:pt x="794" y="429"/>
                  <a:pt x="2053" y="911"/>
                  <a:pt x="2276" y="491"/>
                </a:cubicBezTo>
                <a:cubicBezTo>
                  <a:pt x="1928" y="214"/>
                  <a:pt x="1517" y="45"/>
                  <a:pt x="1089" y="0"/>
                </a:cubicBezTo>
                <a:cubicBezTo>
                  <a:pt x="794" y="9"/>
                  <a:pt x="500" y="63"/>
                  <a:pt x="223" y="161"/>
                </a:cubicBezTo>
                <a:lnTo>
                  <a:pt x="134" y="89"/>
                </a:lnTo>
                <a:lnTo>
                  <a:pt x="54" y="116"/>
                </a:lnTo>
                <a:cubicBezTo>
                  <a:pt x="89" y="143"/>
                  <a:pt x="134" y="179"/>
                  <a:pt x="170" y="214"/>
                </a:cubicBezTo>
                <a:cubicBezTo>
                  <a:pt x="170" y="223"/>
                  <a:pt x="170" y="232"/>
                  <a:pt x="170" y="241"/>
                </a:cubicBezTo>
                <a:lnTo>
                  <a:pt x="188" y="304"/>
                </a:lnTo>
                <a:cubicBezTo>
                  <a:pt x="27" y="866"/>
                  <a:pt x="0" y="2472"/>
                  <a:pt x="571" y="2285"/>
                </a:cubicBezTo>
                <a:cubicBezTo>
                  <a:pt x="1098" y="2106"/>
                  <a:pt x="473" y="705"/>
                  <a:pt x="277" y="295"/>
                </a:cubicBezTo>
                <a:cubicBezTo>
                  <a:pt x="518" y="509"/>
                  <a:pt x="750" y="723"/>
                  <a:pt x="973" y="955"/>
                </a:cubicBezTo>
                <a:lnTo>
                  <a:pt x="991" y="1000"/>
                </a:lnTo>
                <a:cubicBezTo>
                  <a:pt x="812" y="1491"/>
                  <a:pt x="768" y="3231"/>
                  <a:pt x="1357" y="3035"/>
                </a:cubicBezTo>
                <a:cubicBezTo>
                  <a:pt x="1865" y="2865"/>
                  <a:pt x="1285" y="1526"/>
                  <a:pt x="1080" y="1080"/>
                </a:cubicBezTo>
                <a:lnTo>
                  <a:pt x="1071" y="1053"/>
                </a:lnTo>
                <a:cubicBezTo>
                  <a:pt x="1196" y="1178"/>
                  <a:pt x="1357" y="1357"/>
                  <a:pt x="1517" y="1526"/>
                </a:cubicBezTo>
                <a:cubicBezTo>
                  <a:pt x="1633" y="2044"/>
                  <a:pt x="2285" y="3329"/>
                  <a:pt x="2713" y="3160"/>
                </a:cubicBezTo>
                <a:cubicBezTo>
                  <a:pt x="2767" y="3061"/>
                  <a:pt x="2820" y="2954"/>
                  <a:pt x="2874" y="2847"/>
                </a:cubicBezTo>
                <a:cubicBezTo>
                  <a:pt x="2776" y="2294"/>
                  <a:pt x="1500" y="1419"/>
                  <a:pt x="1500" y="1419"/>
                </a:cubicBezTo>
                <a:lnTo>
                  <a:pt x="1500" y="1419"/>
                </a:lnTo>
                <a:cubicBezTo>
                  <a:pt x="1375" y="1268"/>
                  <a:pt x="1241" y="1116"/>
                  <a:pt x="1107" y="973"/>
                </a:cubicBezTo>
                <a:cubicBezTo>
                  <a:pt x="1464" y="1134"/>
                  <a:pt x="2481" y="1544"/>
                  <a:pt x="2901" y="136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1" name="Google Shape;1411;p14"/>
          <p:cNvSpPr/>
          <p:nvPr/>
        </p:nvSpPr>
        <p:spPr>
          <a:xfrm>
            <a:off x="8229740" y="1209994"/>
            <a:ext cx="26809" cy="28673"/>
          </a:xfrm>
          <a:custGeom>
            <a:avLst/>
            <a:gdLst/>
            <a:ahLst/>
            <a:cxnLst/>
            <a:rect l="l" t="t" r="r" b="b"/>
            <a:pathLst>
              <a:path w="259" h="277" extrusionOk="0">
                <a:moveTo>
                  <a:pt x="125" y="241"/>
                </a:moveTo>
                <a:cubicBezTo>
                  <a:pt x="205" y="187"/>
                  <a:pt x="259" y="98"/>
                  <a:pt x="259" y="0"/>
                </a:cubicBezTo>
                <a:cubicBezTo>
                  <a:pt x="161" y="89"/>
                  <a:pt x="80" y="179"/>
                  <a:pt x="0" y="277"/>
                </a:cubicBezTo>
                <a:cubicBezTo>
                  <a:pt x="45" y="277"/>
                  <a:pt x="89" y="268"/>
                  <a:pt x="125" y="24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2" name="Google Shape;1412;p14"/>
          <p:cNvSpPr/>
          <p:nvPr/>
        </p:nvSpPr>
        <p:spPr>
          <a:xfrm rot="-10476267">
            <a:off x="10216503" y="1326038"/>
            <a:ext cx="342832" cy="390149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3" name="Google Shape;1413;p14"/>
          <p:cNvSpPr/>
          <p:nvPr/>
        </p:nvSpPr>
        <p:spPr>
          <a:xfrm rot="-10476267">
            <a:off x="10289681" y="1251149"/>
            <a:ext cx="215719" cy="437456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4" name="Google Shape;1414;p14"/>
          <p:cNvSpPr/>
          <p:nvPr/>
        </p:nvSpPr>
        <p:spPr>
          <a:xfrm rot="-10476267">
            <a:off x="10281690" y="1329054"/>
            <a:ext cx="273479" cy="35671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5" name="Google Shape;1415;p14"/>
          <p:cNvSpPr/>
          <p:nvPr/>
        </p:nvSpPr>
        <p:spPr>
          <a:xfrm rot="-10476267">
            <a:off x="10242175" y="1326682"/>
            <a:ext cx="304947" cy="393876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6" name="Google Shape;1416;p14"/>
          <p:cNvSpPr/>
          <p:nvPr/>
        </p:nvSpPr>
        <p:spPr>
          <a:xfrm rot="-10476267">
            <a:off x="10587080" y="1164284"/>
            <a:ext cx="166344" cy="286737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7" name="Google Shape;1417;p14"/>
          <p:cNvSpPr/>
          <p:nvPr/>
        </p:nvSpPr>
        <p:spPr>
          <a:xfrm rot="-10476267">
            <a:off x="10628031" y="1145912"/>
            <a:ext cx="299047" cy="9016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8" name="Google Shape;1418;p14"/>
          <p:cNvSpPr/>
          <p:nvPr/>
        </p:nvSpPr>
        <p:spPr>
          <a:xfrm rot="-10476267">
            <a:off x="10684227" y="1241744"/>
            <a:ext cx="238492" cy="237981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9" name="Google Shape;1419;p14"/>
          <p:cNvSpPr/>
          <p:nvPr/>
        </p:nvSpPr>
        <p:spPr>
          <a:xfrm rot="-10476267">
            <a:off x="10489103" y="1053898"/>
            <a:ext cx="167172" cy="285909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0" name="Google Shape;1420;p14"/>
          <p:cNvSpPr/>
          <p:nvPr/>
        </p:nvSpPr>
        <p:spPr>
          <a:xfrm rot="-10476267">
            <a:off x="10529923" y="1035373"/>
            <a:ext cx="299047" cy="9016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1" name="Google Shape;1421;p14"/>
          <p:cNvSpPr/>
          <p:nvPr/>
        </p:nvSpPr>
        <p:spPr>
          <a:xfrm rot="-10476267">
            <a:off x="10383460" y="948868"/>
            <a:ext cx="178040" cy="280837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2" name="Google Shape;1422;p14"/>
          <p:cNvSpPr/>
          <p:nvPr/>
        </p:nvSpPr>
        <p:spPr>
          <a:xfrm rot="-10476267">
            <a:off x="10409525" y="907132"/>
            <a:ext cx="294803" cy="86539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3" name="Google Shape;1423;p14"/>
          <p:cNvSpPr/>
          <p:nvPr/>
        </p:nvSpPr>
        <p:spPr>
          <a:xfrm rot="-10476267">
            <a:off x="10262471" y="856624"/>
            <a:ext cx="197708" cy="271728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4" name="Google Shape;1424;p14"/>
          <p:cNvSpPr/>
          <p:nvPr/>
        </p:nvSpPr>
        <p:spPr>
          <a:xfrm rot="-10476267">
            <a:off x="10284022" y="790198"/>
            <a:ext cx="288901" cy="89127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5" name="Google Shape;1425;p14"/>
          <p:cNvSpPr/>
          <p:nvPr/>
        </p:nvSpPr>
        <p:spPr>
          <a:xfrm rot="-10476267">
            <a:off x="10679913" y="1236525"/>
            <a:ext cx="195948" cy="240880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6" name="Google Shape;1426;p14"/>
          <p:cNvSpPr/>
          <p:nvPr/>
        </p:nvSpPr>
        <p:spPr>
          <a:xfrm rot="-10476267">
            <a:off x="10601066" y="1159533"/>
            <a:ext cx="97095" cy="289636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7" name="Google Shape;1427;p14"/>
          <p:cNvSpPr/>
          <p:nvPr/>
        </p:nvSpPr>
        <p:spPr>
          <a:xfrm rot="-10476267">
            <a:off x="10628010" y="1143671"/>
            <a:ext cx="291076" cy="94716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8" name="Google Shape;1428;p14"/>
          <p:cNvSpPr/>
          <p:nvPr/>
        </p:nvSpPr>
        <p:spPr>
          <a:xfrm rot="-10476267">
            <a:off x="10502721" y="1052056"/>
            <a:ext cx="100820" cy="288704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9" name="Google Shape;1429;p14"/>
          <p:cNvSpPr/>
          <p:nvPr/>
        </p:nvSpPr>
        <p:spPr>
          <a:xfrm rot="-10476267">
            <a:off x="10529934" y="1032454"/>
            <a:ext cx="292007" cy="95441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0" name="Google Shape;1430;p14"/>
          <p:cNvSpPr/>
          <p:nvPr/>
        </p:nvSpPr>
        <p:spPr>
          <a:xfrm rot="-10476267">
            <a:off x="10392348" y="946761"/>
            <a:ext cx="115520" cy="283217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1" name="Google Shape;1431;p14"/>
          <p:cNvSpPr/>
          <p:nvPr/>
        </p:nvSpPr>
        <p:spPr>
          <a:xfrm rot="-10476267">
            <a:off x="10409509" y="905239"/>
            <a:ext cx="292007" cy="90576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2" name="Google Shape;1432;p14"/>
          <p:cNvSpPr/>
          <p:nvPr/>
        </p:nvSpPr>
        <p:spPr>
          <a:xfrm rot="-10476267">
            <a:off x="10270619" y="854437"/>
            <a:ext cx="134980" cy="274523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3" name="Google Shape;1433;p14"/>
          <p:cNvSpPr/>
          <p:nvPr/>
        </p:nvSpPr>
        <p:spPr>
          <a:xfrm rot="-10476267">
            <a:off x="10281201" y="789103"/>
            <a:ext cx="291076" cy="91715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4" name="Google Shape;1434;p14"/>
          <p:cNvSpPr/>
          <p:nvPr/>
        </p:nvSpPr>
        <p:spPr>
          <a:xfrm rot="-10476267">
            <a:off x="10178769" y="824053"/>
            <a:ext cx="618380" cy="491180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5" name="Google Shape;1435;p14"/>
          <p:cNvSpPr/>
          <p:nvPr/>
        </p:nvSpPr>
        <p:spPr>
          <a:xfrm rot="-10476267">
            <a:off x="10394066" y="1052013"/>
            <a:ext cx="125767" cy="193160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6" name="Google Shape;1436;p14"/>
          <p:cNvSpPr/>
          <p:nvPr/>
        </p:nvSpPr>
        <p:spPr>
          <a:xfrm rot="-10476267">
            <a:off x="10489695" y="1037198"/>
            <a:ext cx="394588" cy="45184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7" name="Google Shape;1437;p14"/>
          <p:cNvSpPr/>
          <p:nvPr/>
        </p:nvSpPr>
        <p:spPr>
          <a:xfrm rot="-10476267">
            <a:off x="10355718" y="1092058"/>
            <a:ext cx="36125" cy="37991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8" name="Google Shape;1438;p14"/>
          <p:cNvSpPr/>
          <p:nvPr/>
        </p:nvSpPr>
        <p:spPr>
          <a:xfrm rot="4320501">
            <a:off x="2253685" y="715768"/>
            <a:ext cx="399720" cy="432623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9" name="Google Shape;1439;p14"/>
          <p:cNvSpPr/>
          <p:nvPr/>
        </p:nvSpPr>
        <p:spPr>
          <a:xfrm rot="4320501">
            <a:off x="2313407" y="702154"/>
            <a:ext cx="237389" cy="303105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0" name="Google Shape;1440;p14"/>
          <p:cNvSpPr/>
          <p:nvPr/>
        </p:nvSpPr>
        <p:spPr>
          <a:xfrm rot="4320501">
            <a:off x="2254313" y="710915"/>
            <a:ext cx="403265" cy="442015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1" name="Google Shape;1441;p14"/>
          <p:cNvSpPr/>
          <p:nvPr/>
        </p:nvSpPr>
        <p:spPr>
          <a:xfrm rot="4320501">
            <a:off x="2327435" y="799890"/>
            <a:ext cx="294323" cy="297457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2" name="Google Shape;1442;p14"/>
          <p:cNvSpPr/>
          <p:nvPr/>
        </p:nvSpPr>
        <p:spPr>
          <a:xfrm rot="-4312710">
            <a:off x="1192918" y="2233705"/>
            <a:ext cx="388887" cy="35524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3" name="Google Shape;1443;p14"/>
          <p:cNvSpPr/>
          <p:nvPr/>
        </p:nvSpPr>
        <p:spPr>
          <a:xfrm rot="-4312710">
            <a:off x="1185495" y="2163523"/>
            <a:ext cx="494079" cy="397136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4" name="Google Shape;1444;p14"/>
          <p:cNvSpPr/>
          <p:nvPr/>
        </p:nvSpPr>
        <p:spPr>
          <a:xfrm rot="-4312710">
            <a:off x="1195023" y="2321227"/>
            <a:ext cx="252368" cy="280544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5" name="Google Shape;1445;p14"/>
          <p:cNvSpPr/>
          <p:nvPr/>
        </p:nvSpPr>
        <p:spPr>
          <a:xfrm rot="-4312710">
            <a:off x="1195900" y="2229969"/>
            <a:ext cx="384809" cy="359044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6" name="Google Shape;1446;p14"/>
          <p:cNvSpPr/>
          <p:nvPr/>
        </p:nvSpPr>
        <p:spPr>
          <a:xfrm rot="6479528" flipH="1">
            <a:off x="1247575" y="4170404"/>
            <a:ext cx="564291" cy="505592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7" name="Google Shape;1447;p14"/>
          <p:cNvSpPr/>
          <p:nvPr/>
        </p:nvSpPr>
        <p:spPr>
          <a:xfrm rot="6479528" flipH="1">
            <a:off x="1160973" y="4045014"/>
            <a:ext cx="716929" cy="565213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8" name="Google Shape;1448;p14"/>
          <p:cNvSpPr/>
          <p:nvPr/>
        </p:nvSpPr>
        <p:spPr>
          <a:xfrm rot="6479528" flipH="1">
            <a:off x="1380298" y="4337635"/>
            <a:ext cx="366197" cy="399276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9" name="Google Shape;1449;p14"/>
          <p:cNvSpPr/>
          <p:nvPr/>
        </p:nvSpPr>
        <p:spPr>
          <a:xfrm rot="6479528" flipH="1">
            <a:off x="1251007" y="4164749"/>
            <a:ext cx="558373" cy="51100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0" name="Google Shape;1450;p14"/>
          <p:cNvSpPr/>
          <p:nvPr/>
        </p:nvSpPr>
        <p:spPr>
          <a:xfrm rot="-6479572">
            <a:off x="10333983" y="2678874"/>
            <a:ext cx="484396" cy="43400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1" name="Google Shape;1451;p14"/>
          <p:cNvSpPr/>
          <p:nvPr/>
        </p:nvSpPr>
        <p:spPr>
          <a:xfrm rot="-6479572">
            <a:off x="10277295" y="2571237"/>
            <a:ext cx="615424" cy="485183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2" name="Google Shape;1452;p14"/>
          <p:cNvSpPr/>
          <p:nvPr/>
        </p:nvSpPr>
        <p:spPr>
          <a:xfrm rot="-6479572">
            <a:off x="10390099" y="2822427"/>
            <a:ext cx="314349" cy="342743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3" name="Google Shape;1453;p14"/>
          <p:cNvSpPr/>
          <p:nvPr/>
        </p:nvSpPr>
        <p:spPr>
          <a:xfrm rot="-6479572">
            <a:off x="10336116" y="2674021"/>
            <a:ext cx="479317" cy="438647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4" name="Google Shape;1454;p14"/>
          <p:cNvSpPr/>
          <p:nvPr/>
        </p:nvSpPr>
        <p:spPr>
          <a:xfrm rot="-4312710">
            <a:off x="9608651" y="5636571"/>
            <a:ext cx="388887" cy="35524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5" name="Google Shape;1455;p14"/>
          <p:cNvSpPr/>
          <p:nvPr/>
        </p:nvSpPr>
        <p:spPr>
          <a:xfrm rot="-4312710">
            <a:off x="9601229" y="5566389"/>
            <a:ext cx="494079" cy="397136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6" name="Google Shape;1456;p14"/>
          <p:cNvSpPr/>
          <p:nvPr/>
        </p:nvSpPr>
        <p:spPr>
          <a:xfrm rot="-4312710">
            <a:off x="9610756" y="5724093"/>
            <a:ext cx="252368" cy="280544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7" name="Google Shape;1457;p14"/>
          <p:cNvSpPr/>
          <p:nvPr/>
        </p:nvSpPr>
        <p:spPr>
          <a:xfrm rot="-4312710">
            <a:off x="9611633" y="5632835"/>
            <a:ext cx="384809" cy="359044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11786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rgbClr val="FFECC6"/>
        </a:solidFill>
        <a:effectLst/>
      </p:bgPr>
    </p:bg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15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1460" name="Google Shape;1460;p1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464" name="Google Shape;1464;p15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5" name="Google Shape;1465;p1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13" name="Google Shape;1513;p15"/>
          <p:cNvSpPr txBox="1">
            <a:spLocks noGrp="1"/>
          </p:cNvSpPr>
          <p:nvPr>
            <p:ph type="title" hasCustomPrompt="1"/>
          </p:nvPr>
        </p:nvSpPr>
        <p:spPr>
          <a:xfrm flipH="1">
            <a:off x="4741800" y="1270533"/>
            <a:ext cx="2708400" cy="1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665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4" name="Google Shape;1514;p15"/>
          <p:cNvSpPr txBox="1">
            <a:spLocks noGrp="1"/>
          </p:cNvSpPr>
          <p:nvPr>
            <p:ph type="title" idx="2"/>
          </p:nvPr>
        </p:nvSpPr>
        <p:spPr>
          <a:xfrm>
            <a:off x="3759800" y="3070333"/>
            <a:ext cx="4672400" cy="11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15" name="Google Shape;1515;p15"/>
          <p:cNvSpPr txBox="1">
            <a:spLocks noGrp="1"/>
          </p:cNvSpPr>
          <p:nvPr>
            <p:ph type="subTitle" idx="1"/>
          </p:nvPr>
        </p:nvSpPr>
        <p:spPr>
          <a:xfrm>
            <a:off x="4014600" y="4328933"/>
            <a:ext cx="41628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0780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7" name="Google Shape;1517;p16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1518" name="Google Shape;1518;p16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522" name="Google Shape;1522;p16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3" name="Google Shape;1523;p16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4" name="Google Shape;1534;p16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5" name="Google Shape;1535;p16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6" name="Google Shape;1536;p16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7" name="Google Shape;1537;p16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8" name="Google Shape;1538;p16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9" name="Google Shape;1539;p16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0" name="Google Shape;1540;p16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1" name="Google Shape;1541;p16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2" name="Google Shape;1542;p16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3" name="Google Shape;1543;p16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4" name="Google Shape;1544;p16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5" name="Google Shape;1545;p16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6" name="Google Shape;1546;p16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7" name="Google Shape;1547;p16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8" name="Google Shape;1548;p16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9" name="Google Shape;1549;p16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0" name="Google Shape;1550;p16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1" name="Google Shape;1551;p16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3" name="Google Shape;1553;p16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4" name="Google Shape;1554;p16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5" name="Google Shape;1555;p16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6" name="Google Shape;1556;p16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7" name="Google Shape;1557;p16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8" name="Google Shape;1558;p16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9" name="Google Shape;1559;p16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0" name="Google Shape;1560;p16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1" name="Google Shape;1561;p16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2" name="Google Shape;1562;p16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3" name="Google Shape;1563;p16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4" name="Google Shape;1564;p16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71" name="Google Shape;1571;p16"/>
          <p:cNvSpPr txBox="1">
            <a:spLocks noGrp="1"/>
          </p:cNvSpPr>
          <p:nvPr>
            <p:ph type="title" hasCustomPrompt="1"/>
          </p:nvPr>
        </p:nvSpPr>
        <p:spPr>
          <a:xfrm flipH="1">
            <a:off x="6915800" y="1350467"/>
            <a:ext cx="2708400" cy="1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665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5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2" name="Google Shape;1572;p16"/>
          <p:cNvSpPr txBox="1">
            <a:spLocks noGrp="1"/>
          </p:cNvSpPr>
          <p:nvPr>
            <p:ph type="title" idx="2"/>
          </p:nvPr>
        </p:nvSpPr>
        <p:spPr>
          <a:xfrm>
            <a:off x="5627600" y="3119967"/>
            <a:ext cx="5284800" cy="11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73" name="Google Shape;1573;p16"/>
          <p:cNvSpPr txBox="1">
            <a:spLocks noGrp="1"/>
          </p:cNvSpPr>
          <p:nvPr>
            <p:ph type="subTitle" idx="1"/>
          </p:nvPr>
        </p:nvSpPr>
        <p:spPr>
          <a:xfrm>
            <a:off x="6319739" y="4481733"/>
            <a:ext cx="3900400" cy="11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06479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rgbClr val="FFECC6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17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1576" name="Google Shape;1576;p1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580" name="Google Shape;1580;p17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1" name="Google Shape;1581;p1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29" name="Google Shape;1629;p17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0" name="Google Shape;1630;p17"/>
          <p:cNvSpPr/>
          <p:nvPr/>
        </p:nvSpPr>
        <p:spPr>
          <a:xfrm rot="3684608">
            <a:off x="10671628" y="674679"/>
            <a:ext cx="115169" cy="9649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1" name="Google Shape;1631;p17"/>
          <p:cNvSpPr/>
          <p:nvPr/>
        </p:nvSpPr>
        <p:spPr>
          <a:xfrm rot="3684608">
            <a:off x="10674523" y="668838"/>
            <a:ext cx="105509" cy="9928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2" name="Google Shape;1632;p17"/>
          <p:cNvSpPr/>
          <p:nvPr/>
        </p:nvSpPr>
        <p:spPr>
          <a:xfrm rot="3684608">
            <a:off x="10696588" y="719255"/>
            <a:ext cx="44221" cy="3627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3" name="Google Shape;1633;p17"/>
          <p:cNvSpPr/>
          <p:nvPr/>
        </p:nvSpPr>
        <p:spPr>
          <a:xfrm rot="3684608">
            <a:off x="10766758" y="836565"/>
            <a:ext cx="102612" cy="10261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4" name="Google Shape;1634;p17"/>
          <p:cNvSpPr/>
          <p:nvPr/>
        </p:nvSpPr>
        <p:spPr>
          <a:xfrm rot="3684608">
            <a:off x="10758332" y="835480"/>
            <a:ext cx="119248" cy="105509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5" name="Google Shape;1635;p17"/>
          <p:cNvSpPr/>
          <p:nvPr/>
        </p:nvSpPr>
        <p:spPr>
          <a:xfrm rot="3684608">
            <a:off x="10784425" y="890757"/>
            <a:ext cx="40680" cy="34025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6" name="Google Shape;1636;p17"/>
          <p:cNvSpPr/>
          <p:nvPr/>
        </p:nvSpPr>
        <p:spPr>
          <a:xfrm rot="3684608">
            <a:off x="10823954" y="591585"/>
            <a:ext cx="302897" cy="339176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7" name="Google Shape;1637;p17"/>
          <p:cNvSpPr/>
          <p:nvPr/>
        </p:nvSpPr>
        <p:spPr>
          <a:xfrm rot="3684608">
            <a:off x="10858339" y="667353"/>
            <a:ext cx="85331" cy="210912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8" name="Google Shape;1638;p17"/>
          <p:cNvSpPr/>
          <p:nvPr/>
        </p:nvSpPr>
        <p:spPr>
          <a:xfrm rot="3684608">
            <a:off x="11074391" y="1235967"/>
            <a:ext cx="491483" cy="35141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9" name="Google Shape;1639;p17"/>
          <p:cNvSpPr/>
          <p:nvPr/>
        </p:nvSpPr>
        <p:spPr>
          <a:xfrm rot="3684608">
            <a:off x="11056562" y="1251266"/>
            <a:ext cx="497493" cy="25116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0" name="Google Shape;1640;p17"/>
          <p:cNvSpPr/>
          <p:nvPr/>
        </p:nvSpPr>
        <p:spPr>
          <a:xfrm rot="3684608">
            <a:off x="11077951" y="1329154"/>
            <a:ext cx="401429" cy="293237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1" name="Google Shape;1641;p17"/>
          <p:cNvSpPr/>
          <p:nvPr/>
        </p:nvSpPr>
        <p:spPr>
          <a:xfrm rot="3684608">
            <a:off x="11095748" y="1249873"/>
            <a:ext cx="464649" cy="35431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2" name="Google Shape;1642;p17"/>
          <p:cNvSpPr/>
          <p:nvPr/>
        </p:nvSpPr>
        <p:spPr>
          <a:xfrm rot="3684608">
            <a:off x="10792529" y="1188647"/>
            <a:ext cx="181288" cy="298175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3" name="Google Shape;1643;p17"/>
          <p:cNvSpPr/>
          <p:nvPr/>
        </p:nvSpPr>
        <p:spPr>
          <a:xfrm rot="3684608">
            <a:off x="10888985" y="1390745"/>
            <a:ext cx="319104" cy="132772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4" name="Google Shape;1644;p17"/>
          <p:cNvSpPr/>
          <p:nvPr/>
        </p:nvSpPr>
        <p:spPr>
          <a:xfrm rot="3684608">
            <a:off x="10795371" y="1381843"/>
            <a:ext cx="205975" cy="28175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5" name="Google Shape;1645;p17"/>
          <p:cNvSpPr/>
          <p:nvPr/>
        </p:nvSpPr>
        <p:spPr>
          <a:xfrm rot="3684608">
            <a:off x="10868648" y="1056315"/>
            <a:ext cx="181609" cy="298175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6" name="Google Shape;1646;p17"/>
          <p:cNvSpPr/>
          <p:nvPr/>
        </p:nvSpPr>
        <p:spPr>
          <a:xfrm rot="3684608">
            <a:off x="10965129" y="1257463"/>
            <a:ext cx="319427" cy="133416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7" name="Google Shape;1647;p17"/>
          <p:cNvSpPr/>
          <p:nvPr/>
        </p:nvSpPr>
        <p:spPr>
          <a:xfrm rot="3684608">
            <a:off x="10949701" y="930071"/>
            <a:ext cx="179248" cy="300536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8" name="Google Shape;1648;p17"/>
          <p:cNvSpPr/>
          <p:nvPr/>
        </p:nvSpPr>
        <p:spPr>
          <a:xfrm rot="3684608">
            <a:off x="11043889" y="1103843"/>
            <a:ext cx="317172" cy="1111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9" name="Google Shape;1649;p17"/>
          <p:cNvSpPr/>
          <p:nvPr/>
        </p:nvSpPr>
        <p:spPr>
          <a:xfrm rot="3684608">
            <a:off x="11018076" y="803359"/>
            <a:ext cx="174419" cy="297852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0" name="Google Shape;1650;p17"/>
          <p:cNvSpPr/>
          <p:nvPr/>
        </p:nvSpPr>
        <p:spPr>
          <a:xfrm rot="3684608">
            <a:off x="11110840" y="943102"/>
            <a:ext cx="312235" cy="9713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1" name="Google Shape;1651;p17"/>
          <p:cNvSpPr/>
          <p:nvPr/>
        </p:nvSpPr>
        <p:spPr>
          <a:xfrm rot="3684608">
            <a:off x="10926931" y="1013680"/>
            <a:ext cx="106368" cy="186976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2" name="Google Shape;1652;p17"/>
          <p:cNvSpPr/>
          <p:nvPr/>
        </p:nvSpPr>
        <p:spPr>
          <a:xfrm rot="3684608">
            <a:off x="10723305" y="1107595"/>
            <a:ext cx="435992" cy="519283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3" name="Google Shape;1653;p17"/>
          <p:cNvSpPr/>
          <p:nvPr/>
        </p:nvSpPr>
        <p:spPr>
          <a:xfrm rot="3684608">
            <a:off x="10964894" y="1004507"/>
            <a:ext cx="46047" cy="2983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4" name="Google Shape;1654;p17"/>
          <p:cNvSpPr/>
          <p:nvPr/>
        </p:nvSpPr>
        <p:spPr>
          <a:xfrm rot="3684608">
            <a:off x="10815686" y="1355588"/>
            <a:ext cx="141788" cy="28475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5" name="Google Shape;1655;p17"/>
          <p:cNvSpPr/>
          <p:nvPr/>
        </p:nvSpPr>
        <p:spPr>
          <a:xfrm rot="3684608">
            <a:off x="10838266" y="1190870"/>
            <a:ext cx="94884" cy="29989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6" name="Google Shape;1656;p17"/>
          <p:cNvSpPr/>
          <p:nvPr/>
        </p:nvSpPr>
        <p:spPr>
          <a:xfrm rot="3684608">
            <a:off x="10896901" y="1375057"/>
            <a:ext cx="286583" cy="13620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7" name="Google Shape;1657;p17"/>
          <p:cNvSpPr/>
          <p:nvPr/>
        </p:nvSpPr>
        <p:spPr>
          <a:xfrm rot="3684608">
            <a:off x="10910295" y="1058292"/>
            <a:ext cx="98748" cy="30107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8" name="Google Shape;1658;p17"/>
          <p:cNvSpPr/>
          <p:nvPr/>
        </p:nvSpPr>
        <p:spPr>
          <a:xfrm rot="3684608">
            <a:off x="10973108" y="1241989"/>
            <a:ext cx="286475" cy="136100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9" name="Google Shape;1659;p17"/>
          <p:cNvSpPr/>
          <p:nvPr/>
        </p:nvSpPr>
        <p:spPr>
          <a:xfrm rot="3684608">
            <a:off x="10986916" y="923168"/>
            <a:ext cx="95957" cy="302789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0" name="Google Shape;1660;p17"/>
          <p:cNvSpPr/>
          <p:nvPr/>
        </p:nvSpPr>
        <p:spPr>
          <a:xfrm rot="3684608">
            <a:off x="11049201" y="1091999"/>
            <a:ext cx="295169" cy="116028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1" name="Google Shape;1661;p17"/>
          <p:cNvSpPr/>
          <p:nvPr/>
        </p:nvSpPr>
        <p:spPr>
          <a:xfrm rot="3684608">
            <a:off x="11045445" y="787742"/>
            <a:ext cx="100680" cy="301180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2" name="Google Shape;1662;p17"/>
          <p:cNvSpPr/>
          <p:nvPr/>
        </p:nvSpPr>
        <p:spPr>
          <a:xfrm rot="3684608">
            <a:off x="11113063" y="934265"/>
            <a:ext cx="301824" cy="99607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3" name="Google Shape;1663;p17"/>
          <p:cNvSpPr/>
          <p:nvPr/>
        </p:nvSpPr>
        <p:spPr>
          <a:xfrm rot="3684608">
            <a:off x="10824199" y="812065"/>
            <a:ext cx="526367" cy="63305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4" name="Google Shape;1664;p17"/>
          <p:cNvSpPr/>
          <p:nvPr/>
        </p:nvSpPr>
        <p:spPr>
          <a:xfrm>
            <a:off x="9474959" y="724173"/>
            <a:ext cx="308172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5" name="Google Shape;1665;p17"/>
          <p:cNvSpPr/>
          <p:nvPr/>
        </p:nvSpPr>
        <p:spPr>
          <a:xfrm>
            <a:off x="9491989" y="701712"/>
            <a:ext cx="284516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6" name="Google Shape;1666;p17"/>
          <p:cNvSpPr/>
          <p:nvPr/>
        </p:nvSpPr>
        <p:spPr>
          <a:xfrm>
            <a:off x="9490607" y="758322"/>
            <a:ext cx="270341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7" name="Google Shape;1667;p17"/>
          <p:cNvSpPr/>
          <p:nvPr/>
        </p:nvSpPr>
        <p:spPr>
          <a:xfrm>
            <a:off x="9472566" y="724357"/>
            <a:ext cx="285897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8" name="Google Shape;1668;p17"/>
          <p:cNvSpPr/>
          <p:nvPr/>
        </p:nvSpPr>
        <p:spPr>
          <a:xfrm>
            <a:off x="9864401" y="618686"/>
            <a:ext cx="39764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9" name="Google Shape;1669;p17"/>
          <p:cNvSpPr/>
          <p:nvPr/>
        </p:nvSpPr>
        <p:spPr>
          <a:xfrm>
            <a:off x="9868451" y="653111"/>
            <a:ext cx="352539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0" name="Google Shape;1670;p17"/>
          <p:cNvSpPr/>
          <p:nvPr/>
        </p:nvSpPr>
        <p:spPr>
          <a:xfrm>
            <a:off x="9861088" y="617581"/>
            <a:ext cx="396905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1" name="Google Shape;1671;p17"/>
          <p:cNvSpPr/>
          <p:nvPr/>
        </p:nvSpPr>
        <p:spPr>
          <a:xfrm>
            <a:off x="9891554" y="688366"/>
            <a:ext cx="445689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2" name="Google Shape;1672;p17"/>
          <p:cNvSpPr/>
          <p:nvPr/>
        </p:nvSpPr>
        <p:spPr>
          <a:xfrm>
            <a:off x="9960587" y="739085"/>
            <a:ext cx="467597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3" name="Google Shape;1673;p17"/>
          <p:cNvSpPr/>
          <p:nvPr/>
        </p:nvSpPr>
        <p:spPr>
          <a:xfrm>
            <a:off x="10316984" y="1131944"/>
            <a:ext cx="141384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4" name="Google Shape;1674;p17"/>
          <p:cNvSpPr/>
          <p:nvPr/>
        </p:nvSpPr>
        <p:spPr>
          <a:xfrm>
            <a:off x="10122310" y="1123292"/>
            <a:ext cx="139727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5" name="Google Shape;1675;p17"/>
          <p:cNvSpPr/>
          <p:nvPr/>
        </p:nvSpPr>
        <p:spPr>
          <a:xfrm>
            <a:off x="9870107" y="893541"/>
            <a:ext cx="14884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6" name="Google Shape;1676;p17"/>
          <p:cNvSpPr/>
          <p:nvPr/>
        </p:nvSpPr>
        <p:spPr>
          <a:xfrm>
            <a:off x="9987556" y="1051219"/>
            <a:ext cx="14304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7" name="Google Shape;1677;p17"/>
          <p:cNvSpPr/>
          <p:nvPr/>
        </p:nvSpPr>
        <p:spPr>
          <a:xfrm>
            <a:off x="10011397" y="1079662"/>
            <a:ext cx="54308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8" name="Google Shape;1678;p17"/>
          <p:cNvSpPr/>
          <p:nvPr/>
        </p:nvSpPr>
        <p:spPr>
          <a:xfrm>
            <a:off x="9902968" y="911950"/>
            <a:ext cx="64985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9" name="Google Shape;1679;p17"/>
          <p:cNvSpPr/>
          <p:nvPr/>
        </p:nvSpPr>
        <p:spPr>
          <a:xfrm>
            <a:off x="10153514" y="1150355"/>
            <a:ext cx="57621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0" name="Google Shape;1680;p17"/>
          <p:cNvSpPr/>
          <p:nvPr/>
        </p:nvSpPr>
        <p:spPr>
          <a:xfrm>
            <a:off x="10378655" y="1164437"/>
            <a:ext cx="54308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1" name="Google Shape;1681;p17"/>
          <p:cNvSpPr/>
          <p:nvPr/>
        </p:nvSpPr>
        <p:spPr>
          <a:xfrm>
            <a:off x="10323612" y="1130289"/>
            <a:ext cx="130707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2" name="Google Shape;1682;p17"/>
          <p:cNvSpPr/>
          <p:nvPr/>
        </p:nvSpPr>
        <p:spPr>
          <a:xfrm>
            <a:off x="10128110" y="1122373"/>
            <a:ext cx="129877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3" name="Google Shape;1683;p17"/>
          <p:cNvSpPr/>
          <p:nvPr/>
        </p:nvSpPr>
        <p:spPr>
          <a:xfrm>
            <a:off x="9870107" y="890963"/>
            <a:ext cx="14884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4" name="Google Shape;1684;p17"/>
          <p:cNvSpPr/>
          <p:nvPr/>
        </p:nvSpPr>
        <p:spPr>
          <a:xfrm>
            <a:off x="9991699" y="1049562"/>
            <a:ext cx="132363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5" name="Google Shape;1685;p17"/>
          <p:cNvSpPr/>
          <p:nvPr/>
        </p:nvSpPr>
        <p:spPr>
          <a:xfrm>
            <a:off x="10404059" y="1246913"/>
            <a:ext cx="28903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6" name="Google Shape;1686;p17"/>
          <p:cNvSpPr/>
          <p:nvPr/>
        </p:nvSpPr>
        <p:spPr>
          <a:xfrm>
            <a:off x="10146977" y="1237248"/>
            <a:ext cx="31296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7" name="Google Shape;1687;p17"/>
          <p:cNvSpPr/>
          <p:nvPr/>
        </p:nvSpPr>
        <p:spPr>
          <a:xfrm>
            <a:off x="9855381" y="951347"/>
            <a:ext cx="428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8" name="Google Shape;1688;p17"/>
          <p:cNvSpPr/>
          <p:nvPr/>
        </p:nvSpPr>
        <p:spPr>
          <a:xfrm>
            <a:off x="9996669" y="1148330"/>
            <a:ext cx="44459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9" name="Google Shape;1689;p17"/>
          <p:cNvSpPr/>
          <p:nvPr/>
        </p:nvSpPr>
        <p:spPr>
          <a:xfrm rot="-10221533">
            <a:off x="819517" y="1049399"/>
            <a:ext cx="364844" cy="591381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0" name="Google Shape;1690;p17"/>
          <p:cNvSpPr/>
          <p:nvPr/>
        </p:nvSpPr>
        <p:spPr>
          <a:xfrm rot="-10221533">
            <a:off x="852364" y="855919"/>
            <a:ext cx="343553" cy="787231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1" name="Google Shape;1691;p17"/>
          <p:cNvSpPr/>
          <p:nvPr/>
        </p:nvSpPr>
        <p:spPr>
          <a:xfrm rot="-10221533">
            <a:off x="877810" y="1211185"/>
            <a:ext cx="291716" cy="43441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2" name="Google Shape;1692;p17"/>
          <p:cNvSpPr/>
          <p:nvPr/>
        </p:nvSpPr>
        <p:spPr>
          <a:xfrm rot="-10221533">
            <a:off x="830813" y="1050251"/>
            <a:ext cx="351884" cy="596143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3" name="Google Shape;1693;p17"/>
          <p:cNvSpPr/>
          <p:nvPr/>
        </p:nvSpPr>
        <p:spPr>
          <a:xfrm rot="-10221533">
            <a:off x="1023420" y="811064"/>
            <a:ext cx="681024" cy="456496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4" name="Google Shape;1694;p17"/>
          <p:cNvSpPr/>
          <p:nvPr/>
        </p:nvSpPr>
        <p:spPr>
          <a:xfrm rot="-10221533">
            <a:off x="838440" y="806109"/>
            <a:ext cx="863909" cy="434544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5" name="Google Shape;1695;p17"/>
          <p:cNvSpPr/>
          <p:nvPr/>
        </p:nvSpPr>
        <p:spPr>
          <a:xfrm rot="-10221533">
            <a:off x="1293760" y="894826"/>
            <a:ext cx="403721" cy="394343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6" name="Google Shape;1696;p17"/>
          <p:cNvSpPr/>
          <p:nvPr/>
        </p:nvSpPr>
        <p:spPr>
          <a:xfrm rot="-10221533">
            <a:off x="1023456" y="808661"/>
            <a:ext cx="677587" cy="460596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7" name="Google Shape;1697;p17"/>
          <p:cNvSpPr/>
          <p:nvPr/>
        </p:nvSpPr>
        <p:spPr>
          <a:xfrm rot="6479528" flipH="1">
            <a:off x="852941" y="5449071"/>
            <a:ext cx="564291" cy="505592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8" name="Google Shape;1698;p17"/>
          <p:cNvSpPr/>
          <p:nvPr/>
        </p:nvSpPr>
        <p:spPr>
          <a:xfrm rot="6479528" flipH="1">
            <a:off x="766340" y="5323680"/>
            <a:ext cx="716929" cy="565213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9" name="Google Shape;1699;p17"/>
          <p:cNvSpPr/>
          <p:nvPr/>
        </p:nvSpPr>
        <p:spPr>
          <a:xfrm rot="6479528" flipH="1">
            <a:off x="985664" y="5616302"/>
            <a:ext cx="366197" cy="399276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0" name="Google Shape;1700;p17"/>
          <p:cNvSpPr/>
          <p:nvPr/>
        </p:nvSpPr>
        <p:spPr>
          <a:xfrm rot="6479528" flipH="1">
            <a:off x="856374" y="5443416"/>
            <a:ext cx="558373" cy="51100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9168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rgbClr val="FFECC6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2" name="Google Shape;1702;p18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1703" name="Google Shape;1703;p18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4" name="Google Shape;1704;p18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5" name="Google Shape;1705;p18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6" name="Google Shape;1706;p18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707" name="Google Shape;1707;p18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8" name="Google Shape;1708;p18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9" name="Google Shape;1709;p18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0" name="Google Shape;1710;p18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1" name="Google Shape;1711;p18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2" name="Google Shape;1712;p18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3" name="Google Shape;1713;p18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4" name="Google Shape;1714;p18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5" name="Google Shape;1715;p18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6" name="Google Shape;1716;p18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7" name="Google Shape;1717;p18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8" name="Google Shape;1718;p18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9" name="Google Shape;1719;p18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0" name="Google Shape;1720;p18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1" name="Google Shape;1721;p18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2" name="Google Shape;1722;p18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3" name="Google Shape;1723;p18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4" name="Google Shape;1724;p18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5" name="Google Shape;1725;p18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6" name="Google Shape;1726;p18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7" name="Google Shape;1727;p18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8" name="Google Shape;1728;p18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9" name="Google Shape;1729;p18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0" name="Google Shape;1730;p18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1" name="Google Shape;1731;p18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2" name="Google Shape;1732;p18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3" name="Google Shape;1733;p18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4" name="Google Shape;1734;p18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5" name="Google Shape;1735;p18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6" name="Google Shape;1736;p18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7" name="Google Shape;1737;p18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8" name="Google Shape;1738;p18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9" name="Google Shape;1739;p18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0" name="Google Shape;1740;p18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1" name="Google Shape;1741;p18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2" name="Google Shape;1742;p18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3" name="Google Shape;1743;p18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4" name="Google Shape;1744;p18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5" name="Google Shape;1745;p18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6" name="Google Shape;1746;p18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7" name="Google Shape;1747;p18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8" name="Google Shape;1748;p18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9" name="Google Shape;1749;p18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0" name="Google Shape;1750;p18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1" name="Google Shape;1751;p18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2" name="Google Shape;1752;p18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3" name="Google Shape;1753;p18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4" name="Google Shape;1754;p18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5" name="Google Shape;1755;p18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56" name="Google Shape;1756;p18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57" name="Google Shape;1757;p18"/>
          <p:cNvSpPr/>
          <p:nvPr/>
        </p:nvSpPr>
        <p:spPr>
          <a:xfrm rot="-7115431">
            <a:off x="1354967" y="5945610"/>
            <a:ext cx="102507" cy="85884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58" name="Google Shape;1758;p18"/>
          <p:cNvSpPr/>
          <p:nvPr/>
        </p:nvSpPr>
        <p:spPr>
          <a:xfrm rot="-7115431">
            <a:off x="1360987" y="5948325"/>
            <a:ext cx="93908" cy="88368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59" name="Google Shape;1759;p18"/>
          <p:cNvSpPr/>
          <p:nvPr/>
        </p:nvSpPr>
        <p:spPr>
          <a:xfrm rot="-7115431">
            <a:off x="1395898" y="5959529"/>
            <a:ext cx="39359" cy="3228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0" name="Google Shape;1760;p18"/>
          <p:cNvSpPr/>
          <p:nvPr/>
        </p:nvSpPr>
        <p:spPr>
          <a:xfrm rot="-7115431">
            <a:off x="1281473" y="5796078"/>
            <a:ext cx="91329" cy="9132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1" name="Google Shape;1761;p18"/>
          <p:cNvSpPr/>
          <p:nvPr/>
        </p:nvSpPr>
        <p:spPr>
          <a:xfrm rot="-7115431">
            <a:off x="1274164" y="5794465"/>
            <a:ext cx="106136" cy="93908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2" name="Google Shape;1762;p18"/>
          <p:cNvSpPr/>
          <p:nvPr/>
        </p:nvSpPr>
        <p:spPr>
          <a:xfrm rot="-7115431">
            <a:off x="1320870" y="5808890"/>
            <a:ext cx="36207" cy="30284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3" name="Google Shape;1763;p18"/>
          <p:cNvSpPr/>
          <p:nvPr/>
        </p:nvSpPr>
        <p:spPr>
          <a:xfrm rot="-7115431">
            <a:off x="1052299" y="5803568"/>
            <a:ext cx="269592" cy="301883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4" name="Google Shape;1764;p18"/>
          <p:cNvSpPr/>
          <p:nvPr/>
        </p:nvSpPr>
        <p:spPr>
          <a:xfrm rot="-7115431">
            <a:off x="1215341" y="5850293"/>
            <a:ext cx="75948" cy="187721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5" name="Google Shape;1765;p18"/>
          <p:cNvSpPr/>
          <p:nvPr/>
        </p:nvSpPr>
        <p:spPr>
          <a:xfrm rot="-7115431">
            <a:off x="661545" y="5219146"/>
            <a:ext cx="437443" cy="312773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6" name="Google Shape;1766;p18"/>
          <p:cNvSpPr/>
          <p:nvPr/>
        </p:nvSpPr>
        <p:spPr>
          <a:xfrm rot="-7115431">
            <a:off x="672065" y="5294758"/>
            <a:ext cx="442792" cy="223545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7" name="Google Shape;1767;p18"/>
          <p:cNvSpPr/>
          <p:nvPr/>
        </p:nvSpPr>
        <p:spPr>
          <a:xfrm rot="-7115431">
            <a:off x="738529" y="5187984"/>
            <a:ext cx="357291" cy="260995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8" name="Google Shape;1768;p18"/>
          <p:cNvSpPr/>
          <p:nvPr/>
        </p:nvSpPr>
        <p:spPr>
          <a:xfrm rot="-7115431">
            <a:off x="666420" y="5204191"/>
            <a:ext cx="413560" cy="315352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9" name="Google Shape;1769;p18"/>
          <p:cNvSpPr/>
          <p:nvPr/>
        </p:nvSpPr>
        <p:spPr>
          <a:xfrm rot="-7115431">
            <a:off x="1188508" y="5308646"/>
            <a:ext cx="161355" cy="265389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0" name="Google Shape;1770;p18"/>
          <p:cNvSpPr/>
          <p:nvPr/>
        </p:nvSpPr>
        <p:spPr>
          <a:xfrm rot="-7115431">
            <a:off x="979993" y="5275987"/>
            <a:ext cx="284017" cy="118173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1" name="Google Shape;1771;p18"/>
          <p:cNvSpPr/>
          <p:nvPr/>
        </p:nvSpPr>
        <p:spPr>
          <a:xfrm rot="-7115431">
            <a:off x="1164007" y="5151309"/>
            <a:ext cx="183327" cy="25077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2" name="Google Shape;1772;p18"/>
          <p:cNvSpPr/>
          <p:nvPr/>
        </p:nvSpPr>
        <p:spPr>
          <a:xfrm rot="-7115431">
            <a:off x="1120473" y="5426428"/>
            <a:ext cx="161641" cy="265389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3" name="Google Shape;1773;p18"/>
          <p:cNvSpPr/>
          <p:nvPr/>
        </p:nvSpPr>
        <p:spPr>
          <a:xfrm rot="-7115431">
            <a:off x="911935" y="5394040"/>
            <a:ext cx="284304" cy="118747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4" name="Google Shape;1774;p18"/>
          <p:cNvSpPr/>
          <p:nvPr/>
        </p:nvSpPr>
        <p:spPr>
          <a:xfrm rot="-7115431">
            <a:off x="1050431" y="5536691"/>
            <a:ext cx="159539" cy="267491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5" name="Google Shape;1775;p18"/>
          <p:cNvSpPr/>
          <p:nvPr/>
        </p:nvSpPr>
        <p:spPr>
          <a:xfrm rot="-7115431">
            <a:off x="843841" y="5550546"/>
            <a:ext cx="282299" cy="98972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6" name="Google Shape;1776;p18"/>
          <p:cNvSpPr/>
          <p:nvPr/>
        </p:nvSpPr>
        <p:spPr>
          <a:xfrm rot="-7115431">
            <a:off x="993873" y="5651859"/>
            <a:ext cx="155240" cy="265103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7" name="Google Shape;1777;p18"/>
          <p:cNvSpPr/>
          <p:nvPr/>
        </p:nvSpPr>
        <p:spPr>
          <a:xfrm rot="-7115431">
            <a:off x="788645" y="5706129"/>
            <a:ext cx="277904" cy="8645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8" name="Google Shape;1778;p18"/>
          <p:cNvSpPr/>
          <p:nvPr/>
        </p:nvSpPr>
        <p:spPr>
          <a:xfrm rot="-7115431">
            <a:off x="1135565" y="5563349"/>
            <a:ext cx="94672" cy="166417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9" name="Google Shape;1779;p18"/>
          <p:cNvSpPr/>
          <p:nvPr/>
        </p:nvSpPr>
        <p:spPr>
          <a:xfrm rot="-7115431">
            <a:off x="1023419" y="5183990"/>
            <a:ext cx="388052" cy="462185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0" name="Google Shape;1780;p18"/>
          <p:cNvSpPr/>
          <p:nvPr/>
        </p:nvSpPr>
        <p:spPr>
          <a:xfrm rot="-7115431">
            <a:off x="1155468" y="5711371"/>
            <a:ext cx="40984" cy="26557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1" name="Google Shape;1781;p18"/>
          <p:cNvSpPr/>
          <p:nvPr/>
        </p:nvSpPr>
        <p:spPr>
          <a:xfrm rot="-7115431">
            <a:off x="1203055" y="5172002"/>
            <a:ext cx="126199" cy="25344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2" name="Google Shape;1782;p18"/>
          <p:cNvSpPr/>
          <p:nvPr/>
        </p:nvSpPr>
        <p:spPr>
          <a:xfrm rot="-7115431">
            <a:off x="1224704" y="5305139"/>
            <a:ext cx="84451" cy="266917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3" name="Google Shape;1783;p18"/>
          <p:cNvSpPr/>
          <p:nvPr/>
        </p:nvSpPr>
        <p:spPr>
          <a:xfrm rot="-7115431">
            <a:off x="1001895" y="5286893"/>
            <a:ext cx="255072" cy="121231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4" name="Google Shape;1784;p18"/>
          <p:cNvSpPr/>
          <p:nvPr/>
        </p:nvSpPr>
        <p:spPr>
          <a:xfrm rot="-7115431">
            <a:off x="1157156" y="5422088"/>
            <a:ext cx="87889" cy="267968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5" name="Google Shape;1785;p18"/>
          <p:cNvSpPr/>
          <p:nvPr/>
        </p:nvSpPr>
        <p:spPr>
          <a:xfrm rot="-7115431">
            <a:off x="934161" y="5405425"/>
            <a:ext cx="254976" cy="12113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6" name="Google Shape;1786;p18"/>
          <p:cNvSpPr/>
          <p:nvPr/>
        </p:nvSpPr>
        <p:spPr>
          <a:xfrm rot="-7115431">
            <a:off x="1091443" y="5540828"/>
            <a:ext cx="85405" cy="269497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7" name="Google Shape;1787;p18"/>
          <p:cNvSpPr/>
          <p:nvPr/>
        </p:nvSpPr>
        <p:spPr>
          <a:xfrm rot="-7115431">
            <a:off x="858698" y="5556789"/>
            <a:ext cx="262713" cy="10327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8" name="Google Shape;1788;p18"/>
          <p:cNvSpPr/>
          <p:nvPr/>
        </p:nvSpPr>
        <p:spPr>
          <a:xfrm rot="-7115431">
            <a:off x="1035145" y="5662797"/>
            <a:ext cx="89609" cy="26806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9" name="Google Shape;1789;p18"/>
          <p:cNvSpPr/>
          <p:nvPr/>
        </p:nvSpPr>
        <p:spPr>
          <a:xfrm rot="-7115431">
            <a:off x="795934" y="5711797"/>
            <a:ext cx="268637" cy="8865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0" name="Google Shape;1790;p18"/>
          <p:cNvSpPr/>
          <p:nvPr/>
        </p:nvSpPr>
        <p:spPr>
          <a:xfrm rot="-7115431">
            <a:off x="853180" y="5345764"/>
            <a:ext cx="468491" cy="563449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1" name="Google Shape;1791;p18"/>
          <p:cNvSpPr/>
          <p:nvPr/>
        </p:nvSpPr>
        <p:spPr>
          <a:xfrm rot="10800000">
            <a:off x="2248280" y="5691606"/>
            <a:ext cx="274291" cy="295837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2" name="Google Shape;1792;p18"/>
          <p:cNvSpPr/>
          <p:nvPr/>
        </p:nvSpPr>
        <p:spPr>
          <a:xfrm rot="10800000">
            <a:off x="2254179" y="5714627"/>
            <a:ext cx="253235" cy="29280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3" name="Google Shape;1793;p18"/>
          <p:cNvSpPr/>
          <p:nvPr/>
        </p:nvSpPr>
        <p:spPr>
          <a:xfrm rot="10800000">
            <a:off x="2268024" y="5693735"/>
            <a:ext cx="240619" cy="263312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4" name="Google Shape;1794;p18"/>
          <p:cNvSpPr/>
          <p:nvPr/>
        </p:nvSpPr>
        <p:spPr>
          <a:xfrm rot="10800000">
            <a:off x="2270236" y="5689394"/>
            <a:ext cx="254464" cy="297885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5" name="Google Shape;1795;p18"/>
          <p:cNvSpPr/>
          <p:nvPr/>
        </p:nvSpPr>
        <p:spPr>
          <a:xfrm rot="10800000">
            <a:off x="1822024" y="5833011"/>
            <a:ext cx="353923" cy="248320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6" name="Google Shape;1796;p18"/>
          <p:cNvSpPr/>
          <p:nvPr/>
        </p:nvSpPr>
        <p:spPr>
          <a:xfrm rot="10800000">
            <a:off x="1858563" y="5820968"/>
            <a:ext cx="313779" cy="229723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7" name="Google Shape;1797;p18"/>
          <p:cNvSpPr/>
          <p:nvPr/>
        </p:nvSpPr>
        <p:spPr>
          <a:xfrm rot="10800000">
            <a:off x="1825629" y="5832601"/>
            <a:ext cx="353268" cy="249712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8" name="Google Shape;1798;p18"/>
          <p:cNvSpPr/>
          <p:nvPr/>
        </p:nvSpPr>
        <p:spPr>
          <a:xfrm rot="10800000">
            <a:off x="1755092" y="5882986"/>
            <a:ext cx="396689" cy="13632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9" name="Google Shape;1799;p18"/>
          <p:cNvSpPr/>
          <p:nvPr/>
        </p:nvSpPr>
        <p:spPr>
          <a:xfrm rot="10800000">
            <a:off x="1674149" y="5576907"/>
            <a:ext cx="416188" cy="397263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0" name="Google Shape;1800;p18"/>
          <p:cNvSpPr/>
          <p:nvPr/>
        </p:nvSpPr>
        <p:spPr>
          <a:xfrm rot="10800000">
            <a:off x="1647284" y="5501040"/>
            <a:ext cx="125840" cy="123464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1" name="Google Shape;1801;p18"/>
          <p:cNvSpPr/>
          <p:nvPr/>
        </p:nvSpPr>
        <p:spPr>
          <a:xfrm rot="10800000">
            <a:off x="1822029" y="5507267"/>
            <a:ext cx="124365" cy="124939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2" name="Google Shape;1802;p18"/>
          <p:cNvSpPr/>
          <p:nvPr/>
        </p:nvSpPr>
        <p:spPr>
          <a:xfrm rot="10800000">
            <a:off x="2038393" y="5728635"/>
            <a:ext cx="132476" cy="108061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3" name="Google Shape;1803;p18"/>
          <p:cNvSpPr/>
          <p:nvPr/>
        </p:nvSpPr>
        <p:spPr>
          <a:xfrm rot="10800000">
            <a:off x="1939017" y="5576249"/>
            <a:ext cx="127315" cy="120104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4" name="Google Shape;1804;p18"/>
          <p:cNvSpPr/>
          <p:nvPr/>
        </p:nvSpPr>
        <p:spPr>
          <a:xfrm rot="10800000">
            <a:off x="1996777" y="5618851"/>
            <a:ext cx="48337" cy="52187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5" name="Google Shape;1805;p18"/>
          <p:cNvSpPr/>
          <p:nvPr/>
        </p:nvSpPr>
        <p:spPr>
          <a:xfrm rot="10800000">
            <a:off x="2083780" y="5768368"/>
            <a:ext cx="57840" cy="51941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6" name="Google Shape;1806;p18"/>
          <p:cNvSpPr/>
          <p:nvPr/>
        </p:nvSpPr>
        <p:spPr>
          <a:xfrm rot="10800000">
            <a:off x="1867336" y="5547985"/>
            <a:ext cx="51287" cy="60135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7" name="Google Shape;1807;p18"/>
          <p:cNvSpPr/>
          <p:nvPr/>
        </p:nvSpPr>
        <p:spPr>
          <a:xfrm rot="10800000">
            <a:off x="1669898" y="5541102"/>
            <a:ext cx="48337" cy="5448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8" name="Google Shape;1808;p18"/>
          <p:cNvSpPr/>
          <p:nvPr/>
        </p:nvSpPr>
        <p:spPr>
          <a:xfrm rot="10800000">
            <a:off x="1650889" y="5500713"/>
            <a:ext cx="116336" cy="12526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9" name="Google Shape;1809;p18"/>
          <p:cNvSpPr/>
          <p:nvPr/>
        </p:nvSpPr>
        <p:spPr>
          <a:xfrm rot="10800000">
            <a:off x="1825635" y="5506283"/>
            <a:ext cx="115599" cy="126740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0" name="Google Shape;1810;p18"/>
          <p:cNvSpPr/>
          <p:nvPr/>
        </p:nvSpPr>
        <p:spPr>
          <a:xfrm rot="10800000">
            <a:off x="2038393" y="5728552"/>
            <a:ext cx="132476" cy="110437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1" name="Google Shape;1811;p18"/>
          <p:cNvSpPr/>
          <p:nvPr/>
        </p:nvSpPr>
        <p:spPr>
          <a:xfrm rot="10800000">
            <a:off x="1944835" y="5575185"/>
            <a:ext cx="117811" cy="122644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2" name="Google Shape;1812;p18"/>
          <p:cNvSpPr/>
          <p:nvPr/>
        </p:nvSpPr>
        <p:spPr>
          <a:xfrm rot="10800000">
            <a:off x="1669898" y="5493421"/>
            <a:ext cx="25725" cy="28756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3" name="Google Shape;1813;p18"/>
          <p:cNvSpPr/>
          <p:nvPr/>
        </p:nvSpPr>
        <p:spPr>
          <a:xfrm rot="10800000">
            <a:off x="1896583" y="5500711"/>
            <a:ext cx="27855" cy="30067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4" name="Google Shape;1814;p18"/>
          <p:cNvSpPr/>
          <p:nvPr/>
        </p:nvSpPr>
        <p:spPr>
          <a:xfrm rot="10800000">
            <a:off x="2145880" y="5762716"/>
            <a:ext cx="38096" cy="22529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5" name="Google Shape;1815;p18"/>
          <p:cNvSpPr/>
          <p:nvPr/>
        </p:nvSpPr>
        <p:spPr>
          <a:xfrm rot="10800000">
            <a:off x="2018651" y="5569448"/>
            <a:ext cx="39571" cy="40472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6" name="Google Shape;1816;p18"/>
          <p:cNvSpPr/>
          <p:nvPr/>
        </p:nvSpPr>
        <p:spPr>
          <a:xfrm rot="-10329356">
            <a:off x="846005" y="900803"/>
            <a:ext cx="278505" cy="451411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7" name="Google Shape;1817;p18"/>
          <p:cNvSpPr/>
          <p:nvPr/>
        </p:nvSpPr>
        <p:spPr>
          <a:xfrm rot="-10329356">
            <a:off x="868784" y="752621"/>
            <a:ext cx="262253" cy="600905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8" name="Google Shape;1818;p18"/>
          <p:cNvSpPr/>
          <p:nvPr/>
        </p:nvSpPr>
        <p:spPr>
          <a:xfrm rot="-10329356">
            <a:off x="892487" y="1023745"/>
            <a:ext cx="222684" cy="331593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9" name="Google Shape;1819;p18"/>
          <p:cNvSpPr/>
          <p:nvPr/>
        </p:nvSpPr>
        <p:spPr>
          <a:xfrm rot="-10329356">
            <a:off x="854702" y="901336"/>
            <a:ext cx="268613" cy="455045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0" name="Google Shape;1820;p18"/>
          <p:cNvSpPr/>
          <p:nvPr/>
        </p:nvSpPr>
        <p:spPr>
          <a:xfrm rot="-10329356">
            <a:off x="994219" y="710347"/>
            <a:ext cx="519864" cy="348451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1" name="Google Shape;1821;p18"/>
          <p:cNvSpPr/>
          <p:nvPr/>
        </p:nvSpPr>
        <p:spPr>
          <a:xfrm rot="-10329356">
            <a:off x="852667" y="708810"/>
            <a:ext cx="659471" cy="331695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2" name="Google Shape;1822;p18"/>
          <p:cNvSpPr/>
          <p:nvPr/>
        </p:nvSpPr>
        <p:spPr>
          <a:xfrm rot="-10329356">
            <a:off x="1201795" y="771112"/>
            <a:ext cx="308184" cy="301008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3" name="Google Shape;1823;p18"/>
          <p:cNvSpPr/>
          <p:nvPr/>
        </p:nvSpPr>
        <p:spPr>
          <a:xfrm rot="-10329356">
            <a:off x="994237" y="708553"/>
            <a:ext cx="517240" cy="351580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4" name="Google Shape;1824;p18"/>
          <p:cNvSpPr/>
          <p:nvPr/>
        </p:nvSpPr>
        <p:spPr>
          <a:xfrm>
            <a:off x="10952007" y="1363810"/>
            <a:ext cx="398823" cy="325477"/>
          </a:xfrm>
          <a:custGeom>
            <a:avLst/>
            <a:gdLst/>
            <a:ahLst/>
            <a:cxnLst/>
            <a:rect l="l" t="t" r="r" b="b"/>
            <a:pathLst>
              <a:path w="3883" h="3169" extrusionOk="0">
                <a:moveTo>
                  <a:pt x="527" y="1"/>
                </a:moveTo>
                <a:cubicBezTo>
                  <a:pt x="351" y="1"/>
                  <a:pt x="175" y="11"/>
                  <a:pt x="0" y="31"/>
                </a:cubicBezTo>
                <a:cubicBezTo>
                  <a:pt x="116" y="192"/>
                  <a:pt x="402" y="1531"/>
                  <a:pt x="562" y="1870"/>
                </a:cubicBezTo>
                <a:cubicBezTo>
                  <a:pt x="714" y="2209"/>
                  <a:pt x="1223" y="2709"/>
                  <a:pt x="1964" y="3021"/>
                </a:cubicBezTo>
                <a:cubicBezTo>
                  <a:pt x="2237" y="3133"/>
                  <a:pt x="2566" y="3169"/>
                  <a:pt x="2872" y="3169"/>
                </a:cubicBezTo>
                <a:cubicBezTo>
                  <a:pt x="3393" y="3169"/>
                  <a:pt x="3847" y="3066"/>
                  <a:pt x="3847" y="3066"/>
                </a:cubicBezTo>
                <a:cubicBezTo>
                  <a:pt x="3847" y="3066"/>
                  <a:pt x="3883" y="3021"/>
                  <a:pt x="3775" y="2557"/>
                </a:cubicBezTo>
                <a:cubicBezTo>
                  <a:pt x="3677" y="2093"/>
                  <a:pt x="3338" y="1111"/>
                  <a:pt x="2874" y="718"/>
                </a:cubicBezTo>
                <a:cubicBezTo>
                  <a:pt x="2401" y="335"/>
                  <a:pt x="2106" y="201"/>
                  <a:pt x="1366" y="76"/>
                </a:cubicBezTo>
                <a:cubicBezTo>
                  <a:pt x="1091" y="26"/>
                  <a:pt x="809" y="1"/>
                  <a:pt x="5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5" name="Google Shape;1825;p18"/>
          <p:cNvSpPr/>
          <p:nvPr/>
        </p:nvSpPr>
        <p:spPr>
          <a:xfrm>
            <a:off x="10952007" y="1364220"/>
            <a:ext cx="501431" cy="435784"/>
          </a:xfrm>
          <a:custGeom>
            <a:avLst/>
            <a:gdLst/>
            <a:ahLst/>
            <a:cxnLst/>
            <a:rect l="l" t="t" r="r" b="b"/>
            <a:pathLst>
              <a:path w="4882" h="4243" extrusionOk="0">
                <a:moveTo>
                  <a:pt x="661" y="0"/>
                </a:moveTo>
                <a:cubicBezTo>
                  <a:pt x="687" y="99"/>
                  <a:pt x="705" y="197"/>
                  <a:pt x="723" y="295"/>
                </a:cubicBezTo>
                <a:cubicBezTo>
                  <a:pt x="741" y="384"/>
                  <a:pt x="759" y="465"/>
                  <a:pt x="795" y="554"/>
                </a:cubicBezTo>
                <a:cubicBezTo>
                  <a:pt x="661" y="447"/>
                  <a:pt x="536" y="357"/>
                  <a:pt x="402" y="259"/>
                </a:cubicBezTo>
                <a:cubicBezTo>
                  <a:pt x="268" y="170"/>
                  <a:pt x="152" y="99"/>
                  <a:pt x="27" y="27"/>
                </a:cubicBezTo>
                <a:lnTo>
                  <a:pt x="0" y="27"/>
                </a:lnTo>
                <a:cubicBezTo>
                  <a:pt x="0" y="36"/>
                  <a:pt x="9" y="45"/>
                  <a:pt x="18" y="54"/>
                </a:cubicBezTo>
                <a:cubicBezTo>
                  <a:pt x="286" y="224"/>
                  <a:pt x="545" y="411"/>
                  <a:pt x="795" y="616"/>
                </a:cubicBezTo>
                <a:cubicBezTo>
                  <a:pt x="598" y="625"/>
                  <a:pt x="393" y="625"/>
                  <a:pt x="197" y="634"/>
                </a:cubicBezTo>
                <a:lnTo>
                  <a:pt x="205" y="661"/>
                </a:lnTo>
                <a:cubicBezTo>
                  <a:pt x="348" y="661"/>
                  <a:pt x="491" y="657"/>
                  <a:pt x="634" y="657"/>
                </a:cubicBezTo>
                <a:cubicBezTo>
                  <a:pt x="705" y="657"/>
                  <a:pt x="777" y="658"/>
                  <a:pt x="848" y="661"/>
                </a:cubicBezTo>
                <a:cubicBezTo>
                  <a:pt x="1053" y="830"/>
                  <a:pt x="1259" y="1018"/>
                  <a:pt x="1464" y="1196"/>
                </a:cubicBezTo>
                <a:cubicBezTo>
                  <a:pt x="1189" y="1281"/>
                  <a:pt x="904" y="1321"/>
                  <a:pt x="616" y="1321"/>
                </a:cubicBezTo>
                <a:cubicBezTo>
                  <a:pt x="538" y="1321"/>
                  <a:pt x="461" y="1318"/>
                  <a:pt x="384" y="1312"/>
                </a:cubicBezTo>
                <a:lnTo>
                  <a:pt x="384" y="1330"/>
                </a:lnTo>
                <a:cubicBezTo>
                  <a:pt x="468" y="1341"/>
                  <a:pt x="551" y="1345"/>
                  <a:pt x="635" y="1345"/>
                </a:cubicBezTo>
                <a:cubicBezTo>
                  <a:pt x="694" y="1345"/>
                  <a:pt x="753" y="1343"/>
                  <a:pt x="812" y="1339"/>
                </a:cubicBezTo>
                <a:cubicBezTo>
                  <a:pt x="1053" y="1330"/>
                  <a:pt x="1294" y="1304"/>
                  <a:pt x="1526" y="1259"/>
                </a:cubicBezTo>
                <a:cubicBezTo>
                  <a:pt x="1625" y="1339"/>
                  <a:pt x="1723" y="1420"/>
                  <a:pt x="1830" y="1500"/>
                </a:cubicBezTo>
                <a:cubicBezTo>
                  <a:pt x="1928" y="1571"/>
                  <a:pt x="2053" y="1661"/>
                  <a:pt x="2160" y="1741"/>
                </a:cubicBezTo>
                <a:cubicBezTo>
                  <a:pt x="1840" y="1816"/>
                  <a:pt x="1513" y="1852"/>
                  <a:pt x="1186" y="1852"/>
                </a:cubicBezTo>
                <a:cubicBezTo>
                  <a:pt x="966" y="1852"/>
                  <a:pt x="745" y="1836"/>
                  <a:pt x="527" y="1803"/>
                </a:cubicBezTo>
                <a:lnTo>
                  <a:pt x="527" y="1803"/>
                </a:lnTo>
                <a:lnTo>
                  <a:pt x="536" y="1839"/>
                </a:lnTo>
                <a:cubicBezTo>
                  <a:pt x="643" y="1857"/>
                  <a:pt x="741" y="1866"/>
                  <a:pt x="848" y="1875"/>
                </a:cubicBezTo>
                <a:cubicBezTo>
                  <a:pt x="971" y="1885"/>
                  <a:pt x="1094" y="1890"/>
                  <a:pt x="1218" y="1890"/>
                </a:cubicBezTo>
                <a:cubicBezTo>
                  <a:pt x="1543" y="1890"/>
                  <a:pt x="1870" y="1854"/>
                  <a:pt x="2187" y="1777"/>
                </a:cubicBezTo>
                <a:lnTo>
                  <a:pt x="2196" y="1777"/>
                </a:lnTo>
                <a:cubicBezTo>
                  <a:pt x="2365" y="1893"/>
                  <a:pt x="2535" y="2018"/>
                  <a:pt x="2704" y="2134"/>
                </a:cubicBezTo>
                <a:lnTo>
                  <a:pt x="2687" y="2151"/>
                </a:lnTo>
                <a:cubicBezTo>
                  <a:pt x="2267" y="2508"/>
                  <a:pt x="1714" y="2580"/>
                  <a:pt x="1187" y="2589"/>
                </a:cubicBezTo>
                <a:lnTo>
                  <a:pt x="1259" y="2642"/>
                </a:lnTo>
                <a:cubicBezTo>
                  <a:pt x="1776" y="2633"/>
                  <a:pt x="2347" y="2508"/>
                  <a:pt x="2749" y="2169"/>
                </a:cubicBezTo>
                <a:cubicBezTo>
                  <a:pt x="2794" y="2205"/>
                  <a:pt x="2847" y="2241"/>
                  <a:pt x="2892" y="2276"/>
                </a:cubicBezTo>
                <a:cubicBezTo>
                  <a:pt x="3061" y="2401"/>
                  <a:pt x="3222" y="2544"/>
                  <a:pt x="3392" y="2687"/>
                </a:cubicBezTo>
                <a:cubicBezTo>
                  <a:pt x="3079" y="2883"/>
                  <a:pt x="2749" y="3035"/>
                  <a:pt x="2401" y="3133"/>
                </a:cubicBezTo>
                <a:cubicBezTo>
                  <a:pt x="2437" y="3142"/>
                  <a:pt x="2490" y="3151"/>
                  <a:pt x="2535" y="3151"/>
                </a:cubicBezTo>
                <a:cubicBezTo>
                  <a:pt x="2696" y="3097"/>
                  <a:pt x="2856" y="3035"/>
                  <a:pt x="3008" y="2955"/>
                </a:cubicBezTo>
                <a:cubicBezTo>
                  <a:pt x="3151" y="2883"/>
                  <a:pt x="3285" y="2803"/>
                  <a:pt x="3418" y="2714"/>
                </a:cubicBezTo>
                <a:lnTo>
                  <a:pt x="3499" y="2785"/>
                </a:lnTo>
                <a:cubicBezTo>
                  <a:pt x="3552" y="2830"/>
                  <a:pt x="3597" y="2883"/>
                  <a:pt x="3651" y="2928"/>
                </a:cubicBezTo>
                <a:cubicBezTo>
                  <a:pt x="3668" y="2946"/>
                  <a:pt x="3677" y="2955"/>
                  <a:pt x="3686" y="2964"/>
                </a:cubicBezTo>
                <a:cubicBezTo>
                  <a:pt x="3740" y="3017"/>
                  <a:pt x="3784" y="3062"/>
                  <a:pt x="3838" y="3115"/>
                </a:cubicBezTo>
                <a:cubicBezTo>
                  <a:pt x="4177" y="3463"/>
                  <a:pt x="4481" y="3829"/>
                  <a:pt x="4766" y="4222"/>
                </a:cubicBezTo>
                <a:cubicBezTo>
                  <a:pt x="4776" y="4236"/>
                  <a:pt x="4789" y="4242"/>
                  <a:pt x="4803" y="4242"/>
                </a:cubicBezTo>
                <a:cubicBezTo>
                  <a:pt x="4841" y="4242"/>
                  <a:pt x="4881" y="4199"/>
                  <a:pt x="4855" y="4160"/>
                </a:cubicBezTo>
                <a:cubicBezTo>
                  <a:pt x="4597" y="3811"/>
                  <a:pt x="4320" y="3481"/>
                  <a:pt x="4025" y="3169"/>
                </a:cubicBezTo>
                <a:cubicBezTo>
                  <a:pt x="3963" y="3115"/>
                  <a:pt x="3900" y="3053"/>
                  <a:pt x="3838" y="2990"/>
                </a:cubicBezTo>
                <a:lnTo>
                  <a:pt x="3820" y="2981"/>
                </a:lnTo>
                <a:lnTo>
                  <a:pt x="3749" y="2910"/>
                </a:lnTo>
                <a:lnTo>
                  <a:pt x="3686" y="2856"/>
                </a:lnTo>
                <a:lnTo>
                  <a:pt x="3642" y="2812"/>
                </a:lnTo>
                <a:lnTo>
                  <a:pt x="3552" y="2732"/>
                </a:lnTo>
                <a:cubicBezTo>
                  <a:pt x="3490" y="2669"/>
                  <a:pt x="3418" y="2615"/>
                  <a:pt x="3347" y="2553"/>
                </a:cubicBezTo>
                <a:cubicBezTo>
                  <a:pt x="3472" y="2392"/>
                  <a:pt x="3552" y="2196"/>
                  <a:pt x="3606" y="2000"/>
                </a:cubicBezTo>
                <a:cubicBezTo>
                  <a:pt x="3588" y="1964"/>
                  <a:pt x="3579" y="1928"/>
                  <a:pt x="3561" y="1893"/>
                </a:cubicBezTo>
                <a:cubicBezTo>
                  <a:pt x="3526" y="2125"/>
                  <a:pt x="3436" y="2339"/>
                  <a:pt x="3302" y="2526"/>
                </a:cubicBezTo>
                <a:cubicBezTo>
                  <a:pt x="3222" y="2455"/>
                  <a:pt x="3142" y="2392"/>
                  <a:pt x="3061" y="2330"/>
                </a:cubicBezTo>
                <a:lnTo>
                  <a:pt x="2937" y="2232"/>
                </a:lnTo>
                <a:cubicBezTo>
                  <a:pt x="3088" y="1866"/>
                  <a:pt x="3169" y="1473"/>
                  <a:pt x="3160" y="1080"/>
                </a:cubicBezTo>
                <a:cubicBezTo>
                  <a:pt x="3142" y="1054"/>
                  <a:pt x="3124" y="1027"/>
                  <a:pt x="3097" y="1000"/>
                </a:cubicBezTo>
                <a:lnTo>
                  <a:pt x="3097" y="1143"/>
                </a:lnTo>
                <a:cubicBezTo>
                  <a:pt x="3097" y="1375"/>
                  <a:pt x="3079" y="1598"/>
                  <a:pt x="3026" y="1821"/>
                </a:cubicBezTo>
                <a:cubicBezTo>
                  <a:pt x="2999" y="1946"/>
                  <a:pt x="2963" y="2071"/>
                  <a:pt x="2919" y="2196"/>
                </a:cubicBezTo>
                <a:cubicBezTo>
                  <a:pt x="2758" y="2080"/>
                  <a:pt x="2588" y="1964"/>
                  <a:pt x="2428" y="1848"/>
                </a:cubicBezTo>
                <a:cubicBezTo>
                  <a:pt x="2553" y="1420"/>
                  <a:pt x="2615" y="973"/>
                  <a:pt x="2615" y="518"/>
                </a:cubicBezTo>
                <a:lnTo>
                  <a:pt x="2562" y="491"/>
                </a:lnTo>
                <a:lnTo>
                  <a:pt x="2562" y="714"/>
                </a:lnTo>
                <a:cubicBezTo>
                  <a:pt x="2562" y="955"/>
                  <a:pt x="2535" y="1196"/>
                  <a:pt x="2481" y="1437"/>
                </a:cubicBezTo>
                <a:cubicBezTo>
                  <a:pt x="2455" y="1562"/>
                  <a:pt x="2419" y="1696"/>
                  <a:pt x="2383" y="1821"/>
                </a:cubicBezTo>
                <a:cubicBezTo>
                  <a:pt x="2249" y="1732"/>
                  <a:pt x="2124" y="1643"/>
                  <a:pt x="1990" y="1553"/>
                </a:cubicBezTo>
                <a:cubicBezTo>
                  <a:pt x="1982" y="1544"/>
                  <a:pt x="2106" y="804"/>
                  <a:pt x="2044" y="233"/>
                </a:cubicBezTo>
                <a:lnTo>
                  <a:pt x="1990" y="215"/>
                </a:lnTo>
                <a:lnTo>
                  <a:pt x="1990" y="215"/>
                </a:lnTo>
                <a:cubicBezTo>
                  <a:pt x="2026" y="643"/>
                  <a:pt x="1999" y="1071"/>
                  <a:pt x="1928" y="1500"/>
                </a:cubicBezTo>
                <a:cubicBezTo>
                  <a:pt x="1928" y="1500"/>
                  <a:pt x="1928" y="1500"/>
                  <a:pt x="1928" y="1509"/>
                </a:cubicBezTo>
                <a:cubicBezTo>
                  <a:pt x="1803" y="1411"/>
                  <a:pt x="1482" y="1161"/>
                  <a:pt x="1473" y="1152"/>
                </a:cubicBezTo>
                <a:lnTo>
                  <a:pt x="1384" y="1071"/>
                </a:lnTo>
                <a:cubicBezTo>
                  <a:pt x="1375" y="822"/>
                  <a:pt x="1339" y="581"/>
                  <a:pt x="1303" y="340"/>
                </a:cubicBezTo>
                <a:cubicBezTo>
                  <a:pt x="1285" y="241"/>
                  <a:pt x="1268" y="152"/>
                  <a:pt x="1241" y="54"/>
                </a:cubicBezTo>
                <a:lnTo>
                  <a:pt x="1178" y="45"/>
                </a:lnTo>
                <a:lnTo>
                  <a:pt x="1178" y="45"/>
                </a:lnTo>
                <a:cubicBezTo>
                  <a:pt x="1196" y="143"/>
                  <a:pt x="1223" y="250"/>
                  <a:pt x="1241" y="357"/>
                </a:cubicBezTo>
                <a:cubicBezTo>
                  <a:pt x="1285" y="581"/>
                  <a:pt x="1321" y="813"/>
                  <a:pt x="1357" y="1036"/>
                </a:cubicBezTo>
                <a:cubicBezTo>
                  <a:pt x="1232" y="929"/>
                  <a:pt x="1107" y="813"/>
                  <a:pt x="991" y="714"/>
                </a:cubicBezTo>
                <a:cubicBezTo>
                  <a:pt x="946" y="679"/>
                  <a:pt x="911" y="643"/>
                  <a:pt x="866" y="607"/>
                </a:cubicBezTo>
                <a:cubicBezTo>
                  <a:pt x="830" y="491"/>
                  <a:pt x="803" y="375"/>
                  <a:pt x="777" y="250"/>
                </a:cubicBezTo>
                <a:cubicBezTo>
                  <a:pt x="759" y="170"/>
                  <a:pt x="741" y="81"/>
                  <a:pt x="7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6" name="Google Shape;1826;p18"/>
          <p:cNvSpPr/>
          <p:nvPr/>
        </p:nvSpPr>
        <p:spPr>
          <a:xfrm>
            <a:off x="10952007" y="1361447"/>
            <a:ext cx="269613" cy="300828"/>
          </a:xfrm>
          <a:custGeom>
            <a:avLst/>
            <a:gdLst/>
            <a:ahLst/>
            <a:cxnLst/>
            <a:rect l="l" t="t" r="r" b="b"/>
            <a:pathLst>
              <a:path w="2625" h="2929" extrusionOk="0">
                <a:moveTo>
                  <a:pt x="1785" y="179"/>
                </a:moveTo>
                <a:cubicBezTo>
                  <a:pt x="1660" y="152"/>
                  <a:pt x="1526" y="126"/>
                  <a:pt x="1366" y="99"/>
                </a:cubicBezTo>
                <a:cubicBezTo>
                  <a:pt x="911" y="19"/>
                  <a:pt x="455" y="1"/>
                  <a:pt x="0" y="54"/>
                </a:cubicBezTo>
                <a:cubicBezTo>
                  <a:pt x="116" y="224"/>
                  <a:pt x="402" y="1554"/>
                  <a:pt x="554" y="1893"/>
                </a:cubicBezTo>
                <a:cubicBezTo>
                  <a:pt x="696" y="2196"/>
                  <a:pt x="1107" y="2625"/>
                  <a:pt x="1714" y="2928"/>
                </a:cubicBezTo>
                <a:cubicBezTo>
                  <a:pt x="2597" y="2232"/>
                  <a:pt x="2624" y="911"/>
                  <a:pt x="1776" y="1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7" name="Google Shape;1827;p18"/>
          <p:cNvSpPr/>
          <p:nvPr/>
        </p:nvSpPr>
        <p:spPr>
          <a:xfrm>
            <a:off x="10947386" y="1363604"/>
            <a:ext cx="400159" cy="326401"/>
          </a:xfrm>
          <a:custGeom>
            <a:avLst/>
            <a:gdLst/>
            <a:ahLst/>
            <a:cxnLst/>
            <a:rect l="l" t="t" r="r" b="b"/>
            <a:pathLst>
              <a:path w="3896" h="3178" extrusionOk="0">
                <a:moveTo>
                  <a:pt x="3844" y="2670"/>
                </a:moveTo>
                <a:lnTo>
                  <a:pt x="3844" y="2670"/>
                </a:lnTo>
                <a:cubicBezTo>
                  <a:pt x="3848" y="2695"/>
                  <a:pt x="3852" y="2720"/>
                  <a:pt x="3856" y="2746"/>
                </a:cubicBezTo>
                <a:cubicBezTo>
                  <a:pt x="3860" y="2770"/>
                  <a:pt x="3866" y="2795"/>
                  <a:pt x="3871" y="2819"/>
                </a:cubicBezTo>
                <a:lnTo>
                  <a:pt x="3871" y="2819"/>
                </a:lnTo>
                <a:cubicBezTo>
                  <a:pt x="3866" y="2787"/>
                  <a:pt x="3861" y="2755"/>
                  <a:pt x="3856" y="2720"/>
                </a:cubicBezTo>
                <a:cubicBezTo>
                  <a:pt x="3852" y="2703"/>
                  <a:pt x="3848" y="2687"/>
                  <a:pt x="3844" y="2670"/>
                </a:cubicBezTo>
                <a:close/>
                <a:moveTo>
                  <a:pt x="3871" y="2819"/>
                </a:moveTo>
                <a:cubicBezTo>
                  <a:pt x="3875" y="2843"/>
                  <a:pt x="3878" y="2867"/>
                  <a:pt x="3882" y="2892"/>
                </a:cubicBezTo>
                <a:lnTo>
                  <a:pt x="3882" y="2892"/>
                </a:lnTo>
                <a:cubicBezTo>
                  <a:pt x="3880" y="2867"/>
                  <a:pt x="3876" y="2843"/>
                  <a:pt x="3871" y="2819"/>
                </a:cubicBezTo>
                <a:close/>
                <a:moveTo>
                  <a:pt x="3882" y="2892"/>
                </a:moveTo>
                <a:cubicBezTo>
                  <a:pt x="3883" y="2900"/>
                  <a:pt x="3883" y="2908"/>
                  <a:pt x="3883" y="2916"/>
                </a:cubicBezTo>
                <a:cubicBezTo>
                  <a:pt x="3889" y="2953"/>
                  <a:pt x="3895" y="2989"/>
                  <a:pt x="3896" y="3023"/>
                </a:cubicBezTo>
                <a:lnTo>
                  <a:pt x="3896" y="3023"/>
                </a:lnTo>
                <a:cubicBezTo>
                  <a:pt x="3896" y="2981"/>
                  <a:pt x="3889" y="2937"/>
                  <a:pt x="3883" y="2898"/>
                </a:cubicBezTo>
                <a:cubicBezTo>
                  <a:pt x="3883" y="2896"/>
                  <a:pt x="3882" y="2894"/>
                  <a:pt x="3882" y="2892"/>
                </a:cubicBezTo>
                <a:close/>
                <a:moveTo>
                  <a:pt x="3896" y="3023"/>
                </a:moveTo>
                <a:cubicBezTo>
                  <a:pt x="3895" y="3038"/>
                  <a:pt x="3894" y="3053"/>
                  <a:pt x="3892" y="3068"/>
                </a:cubicBezTo>
                <a:cubicBezTo>
                  <a:pt x="3895" y="3054"/>
                  <a:pt x="3896" y="3039"/>
                  <a:pt x="3896" y="3023"/>
                </a:cubicBezTo>
                <a:close/>
                <a:moveTo>
                  <a:pt x="543" y="0"/>
                </a:moveTo>
                <a:cubicBezTo>
                  <a:pt x="384" y="0"/>
                  <a:pt x="225" y="7"/>
                  <a:pt x="66" y="22"/>
                </a:cubicBezTo>
                <a:lnTo>
                  <a:pt x="66" y="22"/>
                </a:lnTo>
                <a:cubicBezTo>
                  <a:pt x="65" y="20"/>
                  <a:pt x="64" y="17"/>
                  <a:pt x="63" y="15"/>
                </a:cubicBezTo>
                <a:lnTo>
                  <a:pt x="60" y="22"/>
                </a:lnTo>
                <a:lnTo>
                  <a:pt x="60" y="22"/>
                </a:lnTo>
                <a:cubicBezTo>
                  <a:pt x="52" y="23"/>
                  <a:pt x="44" y="24"/>
                  <a:pt x="36" y="24"/>
                </a:cubicBezTo>
                <a:lnTo>
                  <a:pt x="1" y="24"/>
                </a:lnTo>
                <a:lnTo>
                  <a:pt x="18" y="60"/>
                </a:lnTo>
                <a:cubicBezTo>
                  <a:pt x="72" y="167"/>
                  <a:pt x="108" y="274"/>
                  <a:pt x="143" y="390"/>
                </a:cubicBezTo>
                <a:cubicBezTo>
                  <a:pt x="170" y="497"/>
                  <a:pt x="206" y="613"/>
                  <a:pt x="242" y="720"/>
                </a:cubicBezTo>
                <a:lnTo>
                  <a:pt x="429" y="1408"/>
                </a:lnTo>
                <a:cubicBezTo>
                  <a:pt x="465" y="1524"/>
                  <a:pt x="500" y="1631"/>
                  <a:pt x="536" y="1747"/>
                </a:cubicBezTo>
                <a:cubicBezTo>
                  <a:pt x="572" y="1854"/>
                  <a:pt x="625" y="1961"/>
                  <a:pt x="688" y="2059"/>
                </a:cubicBezTo>
                <a:cubicBezTo>
                  <a:pt x="831" y="2256"/>
                  <a:pt x="1000" y="2425"/>
                  <a:pt x="1188" y="2568"/>
                </a:cubicBezTo>
                <a:cubicBezTo>
                  <a:pt x="1375" y="2711"/>
                  <a:pt x="1580" y="2836"/>
                  <a:pt x="1794" y="2943"/>
                </a:cubicBezTo>
                <a:cubicBezTo>
                  <a:pt x="2009" y="3050"/>
                  <a:pt x="2241" y="3121"/>
                  <a:pt x="2473" y="3157"/>
                </a:cubicBezTo>
                <a:cubicBezTo>
                  <a:pt x="2618" y="3171"/>
                  <a:pt x="2764" y="3178"/>
                  <a:pt x="2910" y="3178"/>
                </a:cubicBezTo>
                <a:cubicBezTo>
                  <a:pt x="3240" y="3178"/>
                  <a:pt x="3570" y="3142"/>
                  <a:pt x="3892" y="3068"/>
                </a:cubicBezTo>
                <a:lnTo>
                  <a:pt x="3892" y="3068"/>
                </a:lnTo>
                <a:cubicBezTo>
                  <a:pt x="3602" y="3124"/>
                  <a:pt x="3305" y="3151"/>
                  <a:pt x="3009" y="3151"/>
                </a:cubicBezTo>
                <a:cubicBezTo>
                  <a:pt x="2832" y="3151"/>
                  <a:pt x="2656" y="3141"/>
                  <a:pt x="2482" y="3121"/>
                </a:cubicBezTo>
                <a:cubicBezTo>
                  <a:pt x="2250" y="3086"/>
                  <a:pt x="2018" y="3014"/>
                  <a:pt x="1812" y="2907"/>
                </a:cubicBezTo>
                <a:cubicBezTo>
                  <a:pt x="1598" y="2800"/>
                  <a:pt x="1402" y="2675"/>
                  <a:pt x="1214" y="2532"/>
                </a:cubicBezTo>
                <a:cubicBezTo>
                  <a:pt x="1027" y="2389"/>
                  <a:pt x="857" y="2220"/>
                  <a:pt x="723" y="2032"/>
                </a:cubicBezTo>
                <a:cubicBezTo>
                  <a:pt x="652" y="1934"/>
                  <a:pt x="607" y="1827"/>
                  <a:pt x="572" y="1720"/>
                </a:cubicBezTo>
                <a:cubicBezTo>
                  <a:pt x="536" y="1604"/>
                  <a:pt x="500" y="1497"/>
                  <a:pt x="465" y="1381"/>
                </a:cubicBezTo>
                <a:lnTo>
                  <a:pt x="286" y="694"/>
                </a:lnTo>
                <a:cubicBezTo>
                  <a:pt x="250" y="578"/>
                  <a:pt x="224" y="462"/>
                  <a:pt x="188" y="355"/>
                </a:cubicBezTo>
                <a:cubicBezTo>
                  <a:pt x="165" y="253"/>
                  <a:pt x="127" y="151"/>
                  <a:pt x="83" y="56"/>
                </a:cubicBezTo>
                <a:lnTo>
                  <a:pt x="83" y="56"/>
                </a:lnTo>
                <a:cubicBezTo>
                  <a:pt x="249" y="38"/>
                  <a:pt x="416" y="29"/>
                  <a:pt x="583" y="29"/>
                </a:cubicBezTo>
                <a:cubicBezTo>
                  <a:pt x="870" y="29"/>
                  <a:pt x="1157" y="55"/>
                  <a:pt x="1437" y="105"/>
                </a:cubicBezTo>
                <a:cubicBezTo>
                  <a:pt x="1670" y="140"/>
                  <a:pt x="1902" y="194"/>
                  <a:pt x="2116" y="265"/>
                </a:cubicBezTo>
                <a:cubicBezTo>
                  <a:pt x="2339" y="346"/>
                  <a:pt x="2544" y="462"/>
                  <a:pt x="2732" y="604"/>
                </a:cubicBezTo>
                <a:cubicBezTo>
                  <a:pt x="3124" y="863"/>
                  <a:pt x="3347" y="1292"/>
                  <a:pt x="3535" y="1720"/>
                </a:cubicBezTo>
                <a:cubicBezTo>
                  <a:pt x="3624" y="1934"/>
                  <a:pt x="3704" y="2157"/>
                  <a:pt x="3767" y="2381"/>
                </a:cubicBezTo>
                <a:cubicBezTo>
                  <a:pt x="3797" y="2479"/>
                  <a:pt x="3821" y="2577"/>
                  <a:pt x="3844" y="2670"/>
                </a:cubicBezTo>
                <a:lnTo>
                  <a:pt x="3844" y="2670"/>
                </a:lnTo>
                <a:cubicBezTo>
                  <a:pt x="3827" y="2576"/>
                  <a:pt x="3806" y="2490"/>
                  <a:pt x="3785" y="2398"/>
                </a:cubicBezTo>
                <a:cubicBezTo>
                  <a:pt x="3722" y="2175"/>
                  <a:pt x="3642" y="1952"/>
                  <a:pt x="3562" y="1729"/>
                </a:cubicBezTo>
                <a:cubicBezTo>
                  <a:pt x="3472" y="1515"/>
                  <a:pt x="3365" y="1301"/>
                  <a:pt x="3240" y="1104"/>
                </a:cubicBezTo>
                <a:cubicBezTo>
                  <a:pt x="3169" y="997"/>
                  <a:pt x="3098" y="908"/>
                  <a:pt x="3017" y="819"/>
                </a:cubicBezTo>
                <a:cubicBezTo>
                  <a:pt x="2937" y="738"/>
                  <a:pt x="2848" y="667"/>
                  <a:pt x="2749" y="596"/>
                </a:cubicBezTo>
                <a:cubicBezTo>
                  <a:pt x="2562" y="444"/>
                  <a:pt x="2357" y="328"/>
                  <a:pt x="2134" y="247"/>
                </a:cubicBezTo>
                <a:cubicBezTo>
                  <a:pt x="1911" y="176"/>
                  <a:pt x="1678" y="122"/>
                  <a:pt x="1446" y="78"/>
                </a:cubicBezTo>
                <a:cubicBezTo>
                  <a:pt x="1148" y="26"/>
                  <a:pt x="846" y="0"/>
                  <a:pt x="5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8" name="Google Shape;1828;p18"/>
          <p:cNvSpPr/>
          <p:nvPr/>
        </p:nvSpPr>
        <p:spPr>
          <a:xfrm>
            <a:off x="10100865" y="654621"/>
            <a:ext cx="260884" cy="304217"/>
          </a:xfrm>
          <a:custGeom>
            <a:avLst/>
            <a:gdLst/>
            <a:ahLst/>
            <a:cxnLst/>
            <a:rect l="l" t="t" r="r" b="b"/>
            <a:pathLst>
              <a:path w="2540" h="2962" extrusionOk="0">
                <a:moveTo>
                  <a:pt x="1670" y="0"/>
                </a:moveTo>
                <a:cubicBezTo>
                  <a:pt x="1491" y="0"/>
                  <a:pt x="1266" y="39"/>
                  <a:pt x="1094" y="198"/>
                </a:cubicBezTo>
                <a:cubicBezTo>
                  <a:pt x="746" y="519"/>
                  <a:pt x="85" y="1385"/>
                  <a:pt x="41" y="2054"/>
                </a:cubicBezTo>
                <a:cubicBezTo>
                  <a:pt x="1" y="2649"/>
                  <a:pt x="271" y="2962"/>
                  <a:pt x="751" y="2962"/>
                </a:cubicBezTo>
                <a:cubicBezTo>
                  <a:pt x="811" y="2962"/>
                  <a:pt x="875" y="2957"/>
                  <a:pt x="942" y="2947"/>
                </a:cubicBezTo>
                <a:cubicBezTo>
                  <a:pt x="1540" y="2866"/>
                  <a:pt x="2316" y="1688"/>
                  <a:pt x="2423" y="1081"/>
                </a:cubicBezTo>
                <a:cubicBezTo>
                  <a:pt x="2540" y="475"/>
                  <a:pt x="1977" y="37"/>
                  <a:pt x="1977" y="37"/>
                </a:cubicBezTo>
                <a:cubicBezTo>
                  <a:pt x="1977" y="37"/>
                  <a:pt x="1845" y="0"/>
                  <a:pt x="16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9" name="Google Shape;1829;p18"/>
          <p:cNvSpPr/>
          <p:nvPr/>
        </p:nvSpPr>
        <p:spPr>
          <a:xfrm>
            <a:off x="10108670" y="598234"/>
            <a:ext cx="244449" cy="357213"/>
          </a:xfrm>
          <a:custGeom>
            <a:avLst/>
            <a:gdLst/>
            <a:ahLst/>
            <a:cxnLst/>
            <a:rect l="l" t="t" r="r" b="b"/>
            <a:pathLst>
              <a:path w="2380" h="3478" extrusionOk="0">
                <a:moveTo>
                  <a:pt x="1223" y="1050"/>
                </a:moveTo>
                <a:cubicBezTo>
                  <a:pt x="1216" y="1052"/>
                  <a:pt x="1208" y="1054"/>
                  <a:pt x="1201" y="1056"/>
                </a:cubicBezTo>
                <a:lnTo>
                  <a:pt x="1201" y="1056"/>
                </a:lnTo>
                <a:cubicBezTo>
                  <a:pt x="1211" y="1054"/>
                  <a:pt x="1221" y="1052"/>
                  <a:pt x="1232" y="1050"/>
                </a:cubicBezTo>
                <a:close/>
                <a:moveTo>
                  <a:pt x="1201" y="1056"/>
                </a:moveTo>
                <a:cubicBezTo>
                  <a:pt x="1006" y="1092"/>
                  <a:pt x="811" y="1153"/>
                  <a:pt x="625" y="1238"/>
                </a:cubicBezTo>
                <a:lnTo>
                  <a:pt x="598" y="1273"/>
                </a:lnTo>
                <a:cubicBezTo>
                  <a:pt x="788" y="1179"/>
                  <a:pt x="994" y="1109"/>
                  <a:pt x="1201" y="1056"/>
                </a:cubicBezTo>
                <a:close/>
                <a:moveTo>
                  <a:pt x="2351" y="0"/>
                </a:moveTo>
                <a:cubicBezTo>
                  <a:pt x="2347" y="0"/>
                  <a:pt x="2343" y="2"/>
                  <a:pt x="2339" y="6"/>
                </a:cubicBezTo>
                <a:cubicBezTo>
                  <a:pt x="2053" y="301"/>
                  <a:pt x="1821" y="640"/>
                  <a:pt x="1642" y="1015"/>
                </a:cubicBezTo>
                <a:lnTo>
                  <a:pt x="1482" y="1015"/>
                </a:lnTo>
                <a:cubicBezTo>
                  <a:pt x="1455" y="1015"/>
                  <a:pt x="1428" y="1015"/>
                  <a:pt x="1410" y="1024"/>
                </a:cubicBezTo>
                <a:lnTo>
                  <a:pt x="1357" y="1024"/>
                </a:lnTo>
                <a:lnTo>
                  <a:pt x="1294" y="1032"/>
                </a:lnTo>
                <a:lnTo>
                  <a:pt x="1232" y="1050"/>
                </a:lnTo>
                <a:lnTo>
                  <a:pt x="1250" y="1050"/>
                </a:lnTo>
                <a:lnTo>
                  <a:pt x="1330" y="1041"/>
                </a:lnTo>
                <a:lnTo>
                  <a:pt x="1384" y="1041"/>
                </a:lnTo>
                <a:lnTo>
                  <a:pt x="1455" y="1032"/>
                </a:lnTo>
                <a:lnTo>
                  <a:pt x="1625" y="1032"/>
                </a:lnTo>
                <a:cubicBezTo>
                  <a:pt x="1571" y="1131"/>
                  <a:pt x="1517" y="1229"/>
                  <a:pt x="1473" y="1327"/>
                </a:cubicBezTo>
                <a:cubicBezTo>
                  <a:pt x="1464" y="1345"/>
                  <a:pt x="1455" y="1372"/>
                  <a:pt x="1446" y="1389"/>
                </a:cubicBezTo>
                <a:cubicBezTo>
                  <a:pt x="1348" y="1604"/>
                  <a:pt x="1250" y="1818"/>
                  <a:pt x="1152" y="2023"/>
                </a:cubicBezTo>
                <a:lnTo>
                  <a:pt x="1134" y="2023"/>
                </a:lnTo>
                <a:cubicBezTo>
                  <a:pt x="911" y="2023"/>
                  <a:pt x="679" y="2041"/>
                  <a:pt x="446" y="2086"/>
                </a:cubicBezTo>
                <a:cubicBezTo>
                  <a:pt x="339" y="2103"/>
                  <a:pt x="223" y="2139"/>
                  <a:pt x="116" y="2175"/>
                </a:cubicBezTo>
                <a:lnTo>
                  <a:pt x="72" y="2184"/>
                </a:lnTo>
                <a:lnTo>
                  <a:pt x="63" y="2228"/>
                </a:lnTo>
                <a:lnTo>
                  <a:pt x="125" y="2202"/>
                </a:lnTo>
                <a:cubicBezTo>
                  <a:pt x="232" y="2166"/>
                  <a:pt x="339" y="2139"/>
                  <a:pt x="455" y="2121"/>
                </a:cubicBezTo>
                <a:cubicBezTo>
                  <a:pt x="641" y="2084"/>
                  <a:pt x="827" y="2066"/>
                  <a:pt x="1018" y="2066"/>
                </a:cubicBezTo>
                <a:cubicBezTo>
                  <a:pt x="1057" y="2066"/>
                  <a:pt x="1095" y="2066"/>
                  <a:pt x="1134" y="2068"/>
                </a:cubicBezTo>
                <a:cubicBezTo>
                  <a:pt x="1018" y="2309"/>
                  <a:pt x="893" y="2550"/>
                  <a:pt x="750" y="2782"/>
                </a:cubicBezTo>
                <a:lnTo>
                  <a:pt x="741" y="2782"/>
                </a:lnTo>
                <a:cubicBezTo>
                  <a:pt x="491" y="2853"/>
                  <a:pt x="241" y="2933"/>
                  <a:pt x="0" y="3032"/>
                </a:cubicBezTo>
                <a:cubicBezTo>
                  <a:pt x="0" y="3041"/>
                  <a:pt x="9" y="3058"/>
                  <a:pt x="9" y="3067"/>
                </a:cubicBezTo>
                <a:cubicBezTo>
                  <a:pt x="63" y="3050"/>
                  <a:pt x="125" y="3023"/>
                  <a:pt x="170" y="3005"/>
                </a:cubicBezTo>
                <a:cubicBezTo>
                  <a:pt x="348" y="2942"/>
                  <a:pt x="536" y="2889"/>
                  <a:pt x="723" y="2835"/>
                </a:cubicBezTo>
                <a:lnTo>
                  <a:pt x="723" y="2835"/>
                </a:lnTo>
                <a:cubicBezTo>
                  <a:pt x="589" y="3050"/>
                  <a:pt x="455" y="3255"/>
                  <a:pt x="322" y="3460"/>
                </a:cubicBezTo>
                <a:lnTo>
                  <a:pt x="366" y="3478"/>
                </a:lnTo>
                <a:cubicBezTo>
                  <a:pt x="589" y="3157"/>
                  <a:pt x="812" y="2835"/>
                  <a:pt x="1000" y="2496"/>
                </a:cubicBezTo>
                <a:cubicBezTo>
                  <a:pt x="1098" y="2791"/>
                  <a:pt x="1160" y="3085"/>
                  <a:pt x="1178" y="3389"/>
                </a:cubicBezTo>
                <a:lnTo>
                  <a:pt x="1205" y="3380"/>
                </a:lnTo>
                <a:cubicBezTo>
                  <a:pt x="1187" y="3067"/>
                  <a:pt x="1125" y="2755"/>
                  <a:pt x="1027" y="2452"/>
                </a:cubicBezTo>
                <a:cubicBezTo>
                  <a:pt x="1071" y="2380"/>
                  <a:pt x="1116" y="2300"/>
                  <a:pt x="1152" y="2219"/>
                </a:cubicBezTo>
                <a:cubicBezTo>
                  <a:pt x="1268" y="1987"/>
                  <a:pt x="1375" y="1755"/>
                  <a:pt x="1491" y="1523"/>
                </a:cubicBezTo>
                <a:cubicBezTo>
                  <a:pt x="1580" y="1720"/>
                  <a:pt x="1660" y="1934"/>
                  <a:pt x="1732" y="2148"/>
                </a:cubicBezTo>
                <a:cubicBezTo>
                  <a:pt x="1785" y="2336"/>
                  <a:pt x="1821" y="2523"/>
                  <a:pt x="1848" y="2719"/>
                </a:cubicBezTo>
                <a:lnTo>
                  <a:pt x="1866" y="2701"/>
                </a:lnTo>
                <a:cubicBezTo>
                  <a:pt x="1848" y="2514"/>
                  <a:pt x="1821" y="2318"/>
                  <a:pt x="1767" y="2139"/>
                </a:cubicBezTo>
                <a:cubicBezTo>
                  <a:pt x="1714" y="1898"/>
                  <a:pt x="1625" y="1675"/>
                  <a:pt x="1509" y="1470"/>
                </a:cubicBezTo>
                <a:lnTo>
                  <a:pt x="1553" y="1381"/>
                </a:lnTo>
                <a:cubicBezTo>
                  <a:pt x="1589" y="1300"/>
                  <a:pt x="1625" y="1220"/>
                  <a:pt x="1660" y="1148"/>
                </a:cubicBezTo>
                <a:cubicBezTo>
                  <a:pt x="1669" y="1140"/>
                  <a:pt x="1669" y="1131"/>
                  <a:pt x="1669" y="1122"/>
                </a:cubicBezTo>
                <a:cubicBezTo>
                  <a:pt x="1714" y="1041"/>
                  <a:pt x="1750" y="970"/>
                  <a:pt x="1785" y="899"/>
                </a:cubicBezTo>
                <a:cubicBezTo>
                  <a:pt x="1848" y="979"/>
                  <a:pt x="1892" y="1068"/>
                  <a:pt x="1946" y="1148"/>
                </a:cubicBezTo>
                <a:cubicBezTo>
                  <a:pt x="2089" y="1389"/>
                  <a:pt x="2205" y="1639"/>
                  <a:pt x="2294" y="1898"/>
                </a:cubicBezTo>
                <a:lnTo>
                  <a:pt x="2312" y="1827"/>
                </a:lnTo>
                <a:cubicBezTo>
                  <a:pt x="2214" y="1532"/>
                  <a:pt x="2071" y="1256"/>
                  <a:pt x="1901" y="997"/>
                </a:cubicBezTo>
                <a:cubicBezTo>
                  <a:pt x="1874" y="952"/>
                  <a:pt x="1839" y="908"/>
                  <a:pt x="1803" y="863"/>
                </a:cubicBezTo>
                <a:lnTo>
                  <a:pt x="1848" y="774"/>
                </a:lnTo>
                <a:cubicBezTo>
                  <a:pt x="1990" y="515"/>
                  <a:pt x="2169" y="265"/>
                  <a:pt x="2365" y="42"/>
                </a:cubicBezTo>
                <a:cubicBezTo>
                  <a:pt x="2379" y="21"/>
                  <a:pt x="2366" y="0"/>
                  <a:pt x="2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0" name="Google Shape;1830;p18"/>
          <p:cNvSpPr/>
          <p:nvPr/>
        </p:nvSpPr>
        <p:spPr>
          <a:xfrm>
            <a:off x="10101275" y="654313"/>
            <a:ext cx="252256" cy="307401"/>
          </a:xfrm>
          <a:custGeom>
            <a:avLst/>
            <a:gdLst/>
            <a:ahLst/>
            <a:cxnLst/>
            <a:rect l="l" t="t" r="r" b="b"/>
            <a:pathLst>
              <a:path w="2456" h="2993" extrusionOk="0">
                <a:moveTo>
                  <a:pt x="1671" y="0"/>
                </a:moveTo>
                <a:cubicBezTo>
                  <a:pt x="1599" y="0"/>
                  <a:pt x="1526" y="7"/>
                  <a:pt x="1456" y="22"/>
                </a:cubicBezTo>
                <a:cubicBezTo>
                  <a:pt x="1375" y="40"/>
                  <a:pt x="1286" y="67"/>
                  <a:pt x="1215" y="103"/>
                </a:cubicBezTo>
                <a:cubicBezTo>
                  <a:pt x="1134" y="147"/>
                  <a:pt x="1072" y="210"/>
                  <a:pt x="1009" y="272"/>
                </a:cubicBezTo>
                <a:cubicBezTo>
                  <a:pt x="768" y="522"/>
                  <a:pt x="554" y="799"/>
                  <a:pt x="376" y="1093"/>
                </a:cubicBezTo>
                <a:cubicBezTo>
                  <a:pt x="286" y="1245"/>
                  <a:pt x="206" y="1397"/>
                  <a:pt x="144" y="1557"/>
                </a:cubicBezTo>
                <a:cubicBezTo>
                  <a:pt x="72" y="1718"/>
                  <a:pt x="28" y="1888"/>
                  <a:pt x="19" y="2066"/>
                </a:cubicBezTo>
                <a:cubicBezTo>
                  <a:pt x="1" y="2245"/>
                  <a:pt x="19" y="2423"/>
                  <a:pt x="81" y="2584"/>
                </a:cubicBezTo>
                <a:cubicBezTo>
                  <a:pt x="117" y="2673"/>
                  <a:pt x="170" y="2744"/>
                  <a:pt x="233" y="2807"/>
                </a:cubicBezTo>
                <a:cubicBezTo>
                  <a:pt x="295" y="2869"/>
                  <a:pt x="376" y="2914"/>
                  <a:pt x="456" y="2950"/>
                </a:cubicBezTo>
                <a:cubicBezTo>
                  <a:pt x="549" y="2979"/>
                  <a:pt x="648" y="2993"/>
                  <a:pt x="746" y="2993"/>
                </a:cubicBezTo>
                <a:cubicBezTo>
                  <a:pt x="827" y="2993"/>
                  <a:pt x="906" y="2984"/>
                  <a:pt x="983" y="2968"/>
                </a:cubicBezTo>
                <a:cubicBezTo>
                  <a:pt x="1152" y="2914"/>
                  <a:pt x="1313" y="2825"/>
                  <a:pt x="1438" y="2709"/>
                </a:cubicBezTo>
                <a:cubicBezTo>
                  <a:pt x="1822" y="2352"/>
                  <a:pt x="2134" y="1923"/>
                  <a:pt x="2330" y="1433"/>
                </a:cubicBezTo>
                <a:cubicBezTo>
                  <a:pt x="2402" y="1281"/>
                  <a:pt x="2446" y="1102"/>
                  <a:pt x="2455" y="933"/>
                </a:cubicBezTo>
                <a:cubicBezTo>
                  <a:pt x="2446" y="754"/>
                  <a:pt x="2402" y="585"/>
                  <a:pt x="2312" y="433"/>
                </a:cubicBezTo>
                <a:cubicBezTo>
                  <a:pt x="2223" y="281"/>
                  <a:pt x="2107" y="147"/>
                  <a:pt x="1973" y="40"/>
                </a:cubicBezTo>
                <a:lnTo>
                  <a:pt x="1973" y="40"/>
                </a:lnTo>
                <a:cubicBezTo>
                  <a:pt x="2107" y="147"/>
                  <a:pt x="2214" y="290"/>
                  <a:pt x="2303" y="442"/>
                </a:cubicBezTo>
                <a:cubicBezTo>
                  <a:pt x="2384" y="594"/>
                  <a:pt x="2428" y="763"/>
                  <a:pt x="2428" y="933"/>
                </a:cubicBezTo>
                <a:cubicBezTo>
                  <a:pt x="2419" y="1102"/>
                  <a:pt x="2375" y="1272"/>
                  <a:pt x="2303" y="1433"/>
                </a:cubicBezTo>
                <a:cubicBezTo>
                  <a:pt x="2241" y="1584"/>
                  <a:pt x="2161" y="1736"/>
                  <a:pt x="2071" y="1888"/>
                </a:cubicBezTo>
                <a:cubicBezTo>
                  <a:pt x="1893" y="2182"/>
                  <a:pt x="1670" y="2450"/>
                  <a:pt x="1420" y="2682"/>
                </a:cubicBezTo>
                <a:cubicBezTo>
                  <a:pt x="1295" y="2789"/>
                  <a:pt x="1143" y="2878"/>
                  <a:pt x="983" y="2923"/>
                </a:cubicBezTo>
                <a:cubicBezTo>
                  <a:pt x="912" y="2938"/>
                  <a:pt x="841" y="2945"/>
                  <a:pt x="771" y="2945"/>
                </a:cubicBezTo>
                <a:cubicBezTo>
                  <a:pt x="673" y="2945"/>
                  <a:pt x="576" y="2931"/>
                  <a:pt x="483" y="2905"/>
                </a:cubicBezTo>
                <a:cubicBezTo>
                  <a:pt x="402" y="2878"/>
                  <a:pt x="331" y="2834"/>
                  <a:pt x="269" y="2780"/>
                </a:cubicBezTo>
                <a:cubicBezTo>
                  <a:pt x="215" y="2718"/>
                  <a:pt x="161" y="2646"/>
                  <a:pt x="135" y="2575"/>
                </a:cubicBezTo>
                <a:cubicBezTo>
                  <a:pt x="72" y="2414"/>
                  <a:pt x="54" y="2245"/>
                  <a:pt x="63" y="2075"/>
                </a:cubicBezTo>
                <a:cubicBezTo>
                  <a:pt x="81" y="1906"/>
                  <a:pt x="117" y="1736"/>
                  <a:pt x="188" y="1575"/>
                </a:cubicBezTo>
                <a:cubicBezTo>
                  <a:pt x="251" y="1415"/>
                  <a:pt x="322" y="1263"/>
                  <a:pt x="411" y="1111"/>
                </a:cubicBezTo>
                <a:cubicBezTo>
                  <a:pt x="581" y="817"/>
                  <a:pt x="786" y="540"/>
                  <a:pt x="1027" y="290"/>
                </a:cubicBezTo>
                <a:cubicBezTo>
                  <a:pt x="1081" y="228"/>
                  <a:pt x="1152" y="174"/>
                  <a:pt x="1224" y="129"/>
                </a:cubicBezTo>
                <a:cubicBezTo>
                  <a:pt x="1295" y="85"/>
                  <a:pt x="1375" y="58"/>
                  <a:pt x="1465" y="40"/>
                </a:cubicBezTo>
                <a:cubicBezTo>
                  <a:pt x="1549" y="22"/>
                  <a:pt x="1634" y="13"/>
                  <a:pt x="1719" y="13"/>
                </a:cubicBezTo>
                <a:cubicBezTo>
                  <a:pt x="1804" y="13"/>
                  <a:pt x="1888" y="22"/>
                  <a:pt x="1973" y="40"/>
                </a:cubicBezTo>
                <a:cubicBezTo>
                  <a:pt x="1874" y="14"/>
                  <a:pt x="1773" y="0"/>
                  <a:pt x="1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1" name="Google Shape;1831;p18"/>
          <p:cNvSpPr/>
          <p:nvPr/>
        </p:nvSpPr>
        <p:spPr>
          <a:xfrm>
            <a:off x="10106822" y="762873"/>
            <a:ext cx="220108" cy="202743"/>
          </a:xfrm>
          <a:custGeom>
            <a:avLst/>
            <a:gdLst/>
            <a:ahLst/>
            <a:cxnLst/>
            <a:rect l="l" t="t" r="r" b="b"/>
            <a:pathLst>
              <a:path w="2143" h="1974" extrusionOk="0">
                <a:moveTo>
                  <a:pt x="884" y="1893"/>
                </a:moveTo>
                <a:cubicBezTo>
                  <a:pt x="1312" y="1830"/>
                  <a:pt x="1839" y="1206"/>
                  <a:pt x="2142" y="634"/>
                </a:cubicBezTo>
                <a:cubicBezTo>
                  <a:pt x="1589" y="1"/>
                  <a:pt x="572" y="99"/>
                  <a:pt x="152" y="831"/>
                </a:cubicBezTo>
                <a:cubicBezTo>
                  <a:pt x="63" y="982"/>
                  <a:pt x="9" y="1152"/>
                  <a:pt x="0" y="1330"/>
                </a:cubicBezTo>
                <a:cubicBezTo>
                  <a:pt x="72" y="1768"/>
                  <a:pt x="393" y="1973"/>
                  <a:pt x="884" y="189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2" name="Google Shape;1832;p18"/>
          <p:cNvSpPr/>
          <p:nvPr/>
        </p:nvSpPr>
        <p:spPr>
          <a:xfrm>
            <a:off x="10399231" y="635003"/>
            <a:ext cx="377768" cy="346635"/>
          </a:xfrm>
          <a:custGeom>
            <a:avLst/>
            <a:gdLst/>
            <a:ahLst/>
            <a:cxnLst/>
            <a:rect l="l" t="t" r="r" b="b"/>
            <a:pathLst>
              <a:path w="3678" h="3375" extrusionOk="0">
                <a:moveTo>
                  <a:pt x="1292" y="0"/>
                </a:moveTo>
                <a:cubicBezTo>
                  <a:pt x="753" y="0"/>
                  <a:pt x="322" y="353"/>
                  <a:pt x="322" y="353"/>
                </a:cubicBezTo>
                <a:cubicBezTo>
                  <a:pt x="322" y="353"/>
                  <a:pt x="0" y="978"/>
                  <a:pt x="286" y="1496"/>
                </a:cubicBezTo>
                <a:cubicBezTo>
                  <a:pt x="581" y="2004"/>
                  <a:pt x="1482" y="3066"/>
                  <a:pt x="2285" y="3298"/>
                </a:cubicBezTo>
                <a:cubicBezTo>
                  <a:pt x="2455" y="3350"/>
                  <a:pt x="2611" y="3375"/>
                  <a:pt x="2751" y="3375"/>
                </a:cubicBezTo>
                <a:cubicBezTo>
                  <a:pt x="3267" y="3375"/>
                  <a:pt x="3575" y="3038"/>
                  <a:pt x="3624" y="2442"/>
                </a:cubicBezTo>
                <a:cubicBezTo>
                  <a:pt x="3678" y="1674"/>
                  <a:pt x="2455" y="389"/>
                  <a:pt x="1732" y="85"/>
                </a:cubicBezTo>
                <a:cubicBezTo>
                  <a:pt x="1582" y="24"/>
                  <a:pt x="1433" y="0"/>
                  <a:pt x="1292" y="0"/>
                </a:cubicBezTo>
                <a:close/>
              </a:path>
            </a:pathLst>
          </a:custGeom>
          <a:solidFill>
            <a:srgbClr val="EB9B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3" name="Google Shape;1833;p18"/>
          <p:cNvSpPr/>
          <p:nvPr/>
        </p:nvSpPr>
        <p:spPr>
          <a:xfrm>
            <a:off x="10366776" y="595872"/>
            <a:ext cx="395536" cy="385253"/>
          </a:xfrm>
          <a:custGeom>
            <a:avLst/>
            <a:gdLst/>
            <a:ahLst/>
            <a:cxnLst/>
            <a:rect l="l" t="t" r="r" b="b"/>
            <a:pathLst>
              <a:path w="3851" h="3751" extrusionOk="0">
                <a:moveTo>
                  <a:pt x="30" y="0"/>
                </a:moveTo>
                <a:cubicBezTo>
                  <a:pt x="15" y="0"/>
                  <a:pt x="0" y="19"/>
                  <a:pt x="13" y="38"/>
                </a:cubicBezTo>
                <a:cubicBezTo>
                  <a:pt x="290" y="466"/>
                  <a:pt x="638" y="850"/>
                  <a:pt x="1048" y="1171"/>
                </a:cubicBezTo>
                <a:cubicBezTo>
                  <a:pt x="1030" y="1225"/>
                  <a:pt x="1022" y="1270"/>
                  <a:pt x="1022" y="1323"/>
                </a:cubicBezTo>
                <a:cubicBezTo>
                  <a:pt x="1022" y="1341"/>
                  <a:pt x="1013" y="1359"/>
                  <a:pt x="1013" y="1377"/>
                </a:cubicBezTo>
                <a:cubicBezTo>
                  <a:pt x="1004" y="1395"/>
                  <a:pt x="1004" y="1439"/>
                  <a:pt x="995" y="1466"/>
                </a:cubicBezTo>
                <a:lnTo>
                  <a:pt x="995" y="1537"/>
                </a:lnTo>
                <a:lnTo>
                  <a:pt x="995" y="1618"/>
                </a:lnTo>
                <a:lnTo>
                  <a:pt x="995" y="1689"/>
                </a:lnTo>
                <a:cubicBezTo>
                  <a:pt x="986" y="1957"/>
                  <a:pt x="1004" y="2225"/>
                  <a:pt x="1048" y="2492"/>
                </a:cubicBezTo>
                <a:lnTo>
                  <a:pt x="1093" y="2537"/>
                </a:lnTo>
                <a:cubicBezTo>
                  <a:pt x="1039" y="2260"/>
                  <a:pt x="1013" y="1984"/>
                  <a:pt x="1022" y="1698"/>
                </a:cubicBezTo>
                <a:lnTo>
                  <a:pt x="1022" y="1662"/>
                </a:lnTo>
                <a:lnTo>
                  <a:pt x="1022" y="1555"/>
                </a:lnTo>
                <a:lnTo>
                  <a:pt x="1022" y="1502"/>
                </a:lnTo>
                <a:cubicBezTo>
                  <a:pt x="1022" y="1475"/>
                  <a:pt x="1030" y="1430"/>
                  <a:pt x="1030" y="1395"/>
                </a:cubicBezTo>
                <a:cubicBezTo>
                  <a:pt x="1039" y="1368"/>
                  <a:pt x="1030" y="1368"/>
                  <a:pt x="1039" y="1350"/>
                </a:cubicBezTo>
                <a:cubicBezTo>
                  <a:pt x="1048" y="1296"/>
                  <a:pt x="1057" y="1243"/>
                  <a:pt x="1066" y="1198"/>
                </a:cubicBezTo>
                <a:cubicBezTo>
                  <a:pt x="1182" y="1288"/>
                  <a:pt x="1289" y="1377"/>
                  <a:pt x="1396" y="1457"/>
                </a:cubicBezTo>
                <a:lnTo>
                  <a:pt x="1459" y="1511"/>
                </a:lnTo>
                <a:cubicBezTo>
                  <a:pt x="1700" y="1698"/>
                  <a:pt x="1932" y="1877"/>
                  <a:pt x="2164" y="2055"/>
                </a:cubicBezTo>
                <a:cubicBezTo>
                  <a:pt x="2155" y="2064"/>
                  <a:pt x="2155" y="2064"/>
                  <a:pt x="2155" y="2064"/>
                </a:cubicBezTo>
                <a:cubicBezTo>
                  <a:pt x="2084" y="2350"/>
                  <a:pt x="2048" y="2644"/>
                  <a:pt x="2039" y="2930"/>
                </a:cubicBezTo>
                <a:cubicBezTo>
                  <a:pt x="2039" y="3073"/>
                  <a:pt x="2039" y="3224"/>
                  <a:pt x="2057" y="3367"/>
                </a:cubicBezTo>
                <a:lnTo>
                  <a:pt x="2057" y="3421"/>
                </a:lnTo>
                <a:lnTo>
                  <a:pt x="2101" y="3456"/>
                </a:lnTo>
                <a:cubicBezTo>
                  <a:pt x="2101" y="3430"/>
                  <a:pt x="2093" y="3394"/>
                  <a:pt x="2093" y="3367"/>
                </a:cubicBezTo>
                <a:cubicBezTo>
                  <a:pt x="2084" y="3224"/>
                  <a:pt x="2075" y="3081"/>
                  <a:pt x="2084" y="2939"/>
                </a:cubicBezTo>
                <a:cubicBezTo>
                  <a:pt x="2093" y="2653"/>
                  <a:pt x="2128" y="2367"/>
                  <a:pt x="2200" y="2091"/>
                </a:cubicBezTo>
                <a:cubicBezTo>
                  <a:pt x="2467" y="2305"/>
                  <a:pt x="2735" y="2519"/>
                  <a:pt x="2985" y="2760"/>
                </a:cubicBezTo>
                <a:cubicBezTo>
                  <a:pt x="2985" y="2760"/>
                  <a:pt x="2985" y="2760"/>
                  <a:pt x="2985" y="2769"/>
                </a:cubicBezTo>
                <a:cubicBezTo>
                  <a:pt x="2994" y="3099"/>
                  <a:pt x="3030" y="3430"/>
                  <a:pt x="3074" y="3751"/>
                </a:cubicBezTo>
                <a:lnTo>
                  <a:pt x="3128" y="3751"/>
                </a:lnTo>
                <a:cubicBezTo>
                  <a:pt x="3119" y="3679"/>
                  <a:pt x="3101" y="3608"/>
                  <a:pt x="3092" y="3537"/>
                </a:cubicBezTo>
                <a:cubicBezTo>
                  <a:pt x="3065" y="3296"/>
                  <a:pt x="3047" y="3055"/>
                  <a:pt x="3039" y="2814"/>
                </a:cubicBezTo>
                <a:lnTo>
                  <a:pt x="3039" y="2814"/>
                </a:lnTo>
                <a:cubicBezTo>
                  <a:pt x="3262" y="3028"/>
                  <a:pt x="3485" y="3251"/>
                  <a:pt x="3699" y="3483"/>
                </a:cubicBezTo>
                <a:cubicBezTo>
                  <a:pt x="3708" y="3465"/>
                  <a:pt x="3717" y="3447"/>
                  <a:pt x="3726" y="3438"/>
                </a:cubicBezTo>
                <a:cubicBezTo>
                  <a:pt x="3396" y="3073"/>
                  <a:pt x="3056" y="2707"/>
                  <a:pt x="2699" y="2376"/>
                </a:cubicBezTo>
                <a:cubicBezTo>
                  <a:pt x="2865" y="2361"/>
                  <a:pt x="3031" y="2352"/>
                  <a:pt x="3198" y="2352"/>
                </a:cubicBezTo>
                <a:cubicBezTo>
                  <a:pt x="3418" y="2352"/>
                  <a:pt x="3637" y="2368"/>
                  <a:pt x="3851" y="2403"/>
                </a:cubicBezTo>
                <a:lnTo>
                  <a:pt x="3842" y="2376"/>
                </a:lnTo>
                <a:cubicBezTo>
                  <a:pt x="3580" y="2329"/>
                  <a:pt x="3314" y="2305"/>
                  <a:pt x="3050" y="2305"/>
                </a:cubicBezTo>
                <a:cubicBezTo>
                  <a:pt x="2918" y="2305"/>
                  <a:pt x="2786" y="2311"/>
                  <a:pt x="2655" y="2323"/>
                </a:cubicBezTo>
                <a:cubicBezTo>
                  <a:pt x="2574" y="2251"/>
                  <a:pt x="2485" y="2180"/>
                  <a:pt x="2405" y="2109"/>
                </a:cubicBezTo>
                <a:cubicBezTo>
                  <a:pt x="2155" y="1903"/>
                  <a:pt x="1887" y="1707"/>
                  <a:pt x="1628" y="1511"/>
                </a:cubicBezTo>
                <a:cubicBezTo>
                  <a:pt x="1905" y="1448"/>
                  <a:pt x="2191" y="1412"/>
                  <a:pt x="2476" y="1386"/>
                </a:cubicBezTo>
                <a:cubicBezTo>
                  <a:pt x="2568" y="1379"/>
                  <a:pt x="2662" y="1376"/>
                  <a:pt x="2755" y="1376"/>
                </a:cubicBezTo>
                <a:cubicBezTo>
                  <a:pt x="2907" y="1376"/>
                  <a:pt x="3059" y="1384"/>
                  <a:pt x="3208" y="1395"/>
                </a:cubicBezTo>
                <a:lnTo>
                  <a:pt x="3190" y="1377"/>
                </a:lnTo>
                <a:cubicBezTo>
                  <a:pt x="2991" y="1347"/>
                  <a:pt x="2791" y="1330"/>
                  <a:pt x="2591" y="1330"/>
                </a:cubicBezTo>
                <a:cubicBezTo>
                  <a:pt x="2550" y="1330"/>
                  <a:pt x="2509" y="1331"/>
                  <a:pt x="2467" y="1332"/>
                </a:cubicBezTo>
                <a:cubicBezTo>
                  <a:pt x="2164" y="1341"/>
                  <a:pt x="1869" y="1386"/>
                  <a:pt x="1575" y="1466"/>
                </a:cubicBezTo>
                <a:lnTo>
                  <a:pt x="1477" y="1395"/>
                </a:lnTo>
                <a:lnTo>
                  <a:pt x="1227" y="1198"/>
                </a:lnTo>
                <a:lnTo>
                  <a:pt x="1200" y="1171"/>
                </a:lnTo>
                <a:cubicBezTo>
                  <a:pt x="1111" y="1109"/>
                  <a:pt x="1030" y="1038"/>
                  <a:pt x="950" y="966"/>
                </a:cubicBezTo>
                <a:cubicBezTo>
                  <a:pt x="1066" y="922"/>
                  <a:pt x="1182" y="877"/>
                  <a:pt x="1307" y="832"/>
                </a:cubicBezTo>
                <a:cubicBezTo>
                  <a:pt x="1637" y="734"/>
                  <a:pt x="1976" y="663"/>
                  <a:pt x="2316" y="627"/>
                </a:cubicBezTo>
                <a:lnTo>
                  <a:pt x="2235" y="574"/>
                </a:lnTo>
                <a:cubicBezTo>
                  <a:pt x="1843" y="618"/>
                  <a:pt x="1468" y="716"/>
                  <a:pt x="1102" y="850"/>
                </a:cubicBezTo>
                <a:cubicBezTo>
                  <a:pt x="1030" y="877"/>
                  <a:pt x="968" y="904"/>
                  <a:pt x="905" y="931"/>
                </a:cubicBezTo>
                <a:lnTo>
                  <a:pt x="816" y="850"/>
                </a:lnTo>
                <a:cubicBezTo>
                  <a:pt x="531" y="600"/>
                  <a:pt x="272" y="324"/>
                  <a:pt x="49" y="11"/>
                </a:cubicBezTo>
                <a:cubicBezTo>
                  <a:pt x="43" y="3"/>
                  <a:pt x="37" y="0"/>
                  <a:pt x="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4" name="Google Shape;1834;p18"/>
          <p:cNvSpPr/>
          <p:nvPr/>
        </p:nvSpPr>
        <p:spPr>
          <a:xfrm>
            <a:off x="10414844" y="634490"/>
            <a:ext cx="358457" cy="349511"/>
          </a:xfrm>
          <a:custGeom>
            <a:avLst/>
            <a:gdLst/>
            <a:ahLst/>
            <a:cxnLst/>
            <a:rect l="l" t="t" r="r" b="b"/>
            <a:pathLst>
              <a:path w="3490" h="3403" extrusionOk="0">
                <a:moveTo>
                  <a:pt x="1130" y="0"/>
                </a:moveTo>
                <a:cubicBezTo>
                  <a:pt x="1003" y="0"/>
                  <a:pt x="875" y="18"/>
                  <a:pt x="750" y="55"/>
                </a:cubicBezTo>
                <a:cubicBezTo>
                  <a:pt x="545" y="117"/>
                  <a:pt x="339" y="224"/>
                  <a:pt x="170" y="358"/>
                </a:cubicBezTo>
                <a:cubicBezTo>
                  <a:pt x="348" y="224"/>
                  <a:pt x="545" y="135"/>
                  <a:pt x="750" y="73"/>
                </a:cubicBezTo>
                <a:cubicBezTo>
                  <a:pt x="866" y="39"/>
                  <a:pt x="985" y="23"/>
                  <a:pt x="1102" y="23"/>
                </a:cubicBezTo>
                <a:cubicBezTo>
                  <a:pt x="1201" y="23"/>
                  <a:pt x="1298" y="34"/>
                  <a:pt x="1392" y="55"/>
                </a:cubicBezTo>
                <a:cubicBezTo>
                  <a:pt x="1607" y="117"/>
                  <a:pt x="1803" y="206"/>
                  <a:pt x="1973" y="340"/>
                </a:cubicBezTo>
                <a:cubicBezTo>
                  <a:pt x="2151" y="465"/>
                  <a:pt x="2312" y="608"/>
                  <a:pt x="2472" y="760"/>
                </a:cubicBezTo>
                <a:cubicBezTo>
                  <a:pt x="2785" y="1063"/>
                  <a:pt x="3052" y="1402"/>
                  <a:pt x="3267" y="1786"/>
                </a:cubicBezTo>
                <a:cubicBezTo>
                  <a:pt x="3374" y="1974"/>
                  <a:pt x="3427" y="2179"/>
                  <a:pt x="3445" y="2393"/>
                </a:cubicBezTo>
                <a:cubicBezTo>
                  <a:pt x="3445" y="2607"/>
                  <a:pt x="3392" y="2821"/>
                  <a:pt x="3276" y="3009"/>
                </a:cubicBezTo>
                <a:cubicBezTo>
                  <a:pt x="3222" y="3089"/>
                  <a:pt x="3151" y="3170"/>
                  <a:pt x="3061" y="3232"/>
                </a:cubicBezTo>
                <a:cubicBezTo>
                  <a:pt x="2972" y="3286"/>
                  <a:pt x="2874" y="3321"/>
                  <a:pt x="2767" y="3339"/>
                </a:cubicBezTo>
                <a:cubicBezTo>
                  <a:pt x="2703" y="3347"/>
                  <a:pt x="2638" y="3351"/>
                  <a:pt x="2574" y="3351"/>
                </a:cubicBezTo>
                <a:cubicBezTo>
                  <a:pt x="2425" y="3351"/>
                  <a:pt x="2277" y="3329"/>
                  <a:pt x="2133" y="3286"/>
                </a:cubicBezTo>
                <a:cubicBezTo>
                  <a:pt x="1928" y="3214"/>
                  <a:pt x="1732" y="3116"/>
                  <a:pt x="1553" y="2991"/>
                </a:cubicBezTo>
                <a:cubicBezTo>
                  <a:pt x="1375" y="2875"/>
                  <a:pt x="1214" y="2732"/>
                  <a:pt x="1053" y="2589"/>
                </a:cubicBezTo>
                <a:cubicBezTo>
                  <a:pt x="732" y="2286"/>
                  <a:pt x="455" y="1956"/>
                  <a:pt x="205" y="1599"/>
                </a:cubicBezTo>
                <a:cubicBezTo>
                  <a:pt x="152" y="1501"/>
                  <a:pt x="98" y="1411"/>
                  <a:pt x="63" y="1304"/>
                </a:cubicBezTo>
                <a:cubicBezTo>
                  <a:pt x="36" y="1197"/>
                  <a:pt x="18" y="1090"/>
                  <a:pt x="18" y="983"/>
                </a:cubicBezTo>
                <a:cubicBezTo>
                  <a:pt x="27" y="769"/>
                  <a:pt x="80" y="555"/>
                  <a:pt x="170" y="358"/>
                </a:cubicBezTo>
                <a:lnTo>
                  <a:pt x="170" y="358"/>
                </a:lnTo>
                <a:cubicBezTo>
                  <a:pt x="72" y="555"/>
                  <a:pt x="18" y="769"/>
                  <a:pt x="9" y="992"/>
                </a:cubicBezTo>
                <a:cubicBezTo>
                  <a:pt x="0" y="1099"/>
                  <a:pt x="18" y="1206"/>
                  <a:pt x="45" y="1313"/>
                </a:cubicBezTo>
                <a:cubicBezTo>
                  <a:pt x="80" y="1420"/>
                  <a:pt x="125" y="1518"/>
                  <a:pt x="188" y="1608"/>
                </a:cubicBezTo>
                <a:cubicBezTo>
                  <a:pt x="429" y="1974"/>
                  <a:pt x="714" y="2313"/>
                  <a:pt x="1027" y="2616"/>
                </a:cubicBezTo>
                <a:cubicBezTo>
                  <a:pt x="1187" y="2768"/>
                  <a:pt x="1357" y="2902"/>
                  <a:pt x="1535" y="3036"/>
                </a:cubicBezTo>
                <a:cubicBezTo>
                  <a:pt x="1714" y="3161"/>
                  <a:pt x="1910" y="3259"/>
                  <a:pt x="2124" y="3330"/>
                </a:cubicBezTo>
                <a:cubicBezTo>
                  <a:pt x="2276" y="3376"/>
                  <a:pt x="2442" y="3403"/>
                  <a:pt x="2605" y="3403"/>
                </a:cubicBezTo>
                <a:cubicBezTo>
                  <a:pt x="2663" y="3403"/>
                  <a:pt x="2720" y="3400"/>
                  <a:pt x="2776" y="3393"/>
                </a:cubicBezTo>
                <a:cubicBezTo>
                  <a:pt x="2892" y="3375"/>
                  <a:pt x="2999" y="3330"/>
                  <a:pt x="3088" y="3277"/>
                </a:cubicBezTo>
                <a:cubicBezTo>
                  <a:pt x="3186" y="3205"/>
                  <a:pt x="3267" y="3125"/>
                  <a:pt x="3320" y="3036"/>
                </a:cubicBezTo>
                <a:cubicBezTo>
                  <a:pt x="3436" y="2839"/>
                  <a:pt x="3490" y="2616"/>
                  <a:pt x="3490" y="2393"/>
                </a:cubicBezTo>
                <a:cubicBezTo>
                  <a:pt x="3481" y="2170"/>
                  <a:pt x="3409" y="1956"/>
                  <a:pt x="3302" y="1759"/>
                </a:cubicBezTo>
                <a:cubicBezTo>
                  <a:pt x="2972" y="1188"/>
                  <a:pt x="2526" y="697"/>
                  <a:pt x="1990" y="314"/>
                </a:cubicBezTo>
                <a:cubicBezTo>
                  <a:pt x="1812" y="180"/>
                  <a:pt x="1616" y="81"/>
                  <a:pt x="1401" y="28"/>
                </a:cubicBezTo>
                <a:cubicBezTo>
                  <a:pt x="1312" y="9"/>
                  <a:pt x="1221" y="0"/>
                  <a:pt x="11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5" name="Google Shape;1835;p18"/>
          <p:cNvSpPr/>
          <p:nvPr/>
        </p:nvSpPr>
        <p:spPr>
          <a:xfrm>
            <a:off x="10523919" y="690464"/>
            <a:ext cx="251228" cy="294357"/>
          </a:xfrm>
          <a:custGeom>
            <a:avLst/>
            <a:gdLst/>
            <a:ahLst/>
            <a:cxnLst/>
            <a:rect l="l" t="t" r="r" b="b"/>
            <a:pathLst>
              <a:path w="2446" h="2866" extrusionOk="0">
                <a:moveTo>
                  <a:pt x="2410" y="1902"/>
                </a:moveTo>
                <a:cubicBezTo>
                  <a:pt x="2446" y="1348"/>
                  <a:pt x="1821" y="527"/>
                  <a:pt x="1205" y="1"/>
                </a:cubicBezTo>
                <a:cubicBezTo>
                  <a:pt x="0" y="643"/>
                  <a:pt x="161" y="2419"/>
                  <a:pt x="1464" y="2839"/>
                </a:cubicBezTo>
                <a:cubicBezTo>
                  <a:pt x="2026" y="2866"/>
                  <a:pt x="2356" y="2526"/>
                  <a:pt x="2410" y="190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6" name="Google Shape;1836;p18"/>
          <p:cNvSpPr/>
          <p:nvPr/>
        </p:nvSpPr>
        <p:spPr>
          <a:xfrm>
            <a:off x="10836871" y="668691"/>
            <a:ext cx="516528" cy="488679"/>
          </a:xfrm>
          <a:custGeom>
            <a:avLst/>
            <a:gdLst/>
            <a:ahLst/>
            <a:cxnLst/>
            <a:rect l="l" t="t" r="r" b="b"/>
            <a:pathLst>
              <a:path w="5029" h="4758" extrusionOk="0">
                <a:moveTo>
                  <a:pt x="4925" y="1"/>
                </a:moveTo>
                <a:cubicBezTo>
                  <a:pt x="4916" y="1"/>
                  <a:pt x="4906" y="3"/>
                  <a:pt x="4896" y="7"/>
                </a:cubicBezTo>
                <a:cubicBezTo>
                  <a:pt x="4415" y="177"/>
                  <a:pt x="3977" y="418"/>
                  <a:pt x="3576" y="721"/>
                </a:cubicBezTo>
                <a:cubicBezTo>
                  <a:pt x="3344" y="900"/>
                  <a:pt x="3129" y="1096"/>
                  <a:pt x="2942" y="1310"/>
                </a:cubicBezTo>
                <a:cubicBezTo>
                  <a:pt x="2933" y="1293"/>
                  <a:pt x="2924" y="1293"/>
                  <a:pt x="2906" y="1293"/>
                </a:cubicBezTo>
                <a:cubicBezTo>
                  <a:pt x="2826" y="1319"/>
                  <a:pt x="2737" y="1319"/>
                  <a:pt x="2647" y="1319"/>
                </a:cubicBezTo>
                <a:cubicBezTo>
                  <a:pt x="2558" y="1310"/>
                  <a:pt x="2469" y="1293"/>
                  <a:pt x="2389" y="1257"/>
                </a:cubicBezTo>
                <a:cubicBezTo>
                  <a:pt x="2381" y="1254"/>
                  <a:pt x="2373" y="1253"/>
                  <a:pt x="2366" y="1253"/>
                </a:cubicBezTo>
                <a:cubicBezTo>
                  <a:pt x="2311" y="1253"/>
                  <a:pt x="2289" y="1340"/>
                  <a:pt x="2353" y="1364"/>
                </a:cubicBezTo>
                <a:cubicBezTo>
                  <a:pt x="2439" y="1398"/>
                  <a:pt x="2532" y="1414"/>
                  <a:pt x="2628" y="1414"/>
                </a:cubicBezTo>
                <a:cubicBezTo>
                  <a:pt x="2681" y="1414"/>
                  <a:pt x="2736" y="1409"/>
                  <a:pt x="2790" y="1400"/>
                </a:cubicBezTo>
                <a:cubicBezTo>
                  <a:pt x="2826" y="1391"/>
                  <a:pt x="2853" y="1382"/>
                  <a:pt x="2888" y="1364"/>
                </a:cubicBezTo>
                <a:lnTo>
                  <a:pt x="2888" y="1364"/>
                </a:lnTo>
                <a:cubicBezTo>
                  <a:pt x="2799" y="1471"/>
                  <a:pt x="2701" y="1587"/>
                  <a:pt x="2630" y="1676"/>
                </a:cubicBezTo>
                <a:cubicBezTo>
                  <a:pt x="2558" y="1774"/>
                  <a:pt x="2487" y="1873"/>
                  <a:pt x="2415" y="1971"/>
                </a:cubicBezTo>
                <a:cubicBezTo>
                  <a:pt x="2264" y="2051"/>
                  <a:pt x="2094" y="2123"/>
                  <a:pt x="1933" y="2194"/>
                </a:cubicBezTo>
                <a:cubicBezTo>
                  <a:pt x="1770" y="2259"/>
                  <a:pt x="1599" y="2302"/>
                  <a:pt x="1428" y="2302"/>
                </a:cubicBezTo>
                <a:cubicBezTo>
                  <a:pt x="1412" y="2302"/>
                  <a:pt x="1396" y="2302"/>
                  <a:pt x="1380" y="2301"/>
                </a:cubicBezTo>
                <a:cubicBezTo>
                  <a:pt x="1362" y="2301"/>
                  <a:pt x="1362" y="2337"/>
                  <a:pt x="1380" y="2337"/>
                </a:cubicBezTo>
                <a:cubicBezTo>
                  <a:pt x="1424" y="2341"/>
                  <a:pt x="1469" y="2343"/>
                  <a:pt x="1513" y="2343"/>
                </a:cubicBezTo>
                <a:cubicBezTo>
                  <a:pt x="1655" y="2343"/>
                  <a:pt x="1795" y="2320"/>
                  <a:pt x="1924" y="2265"/>
                </a:cubicBezTo>
                <a:cubicBezTo>
                  <a:pt x="2058" y="2212"/>
                  <a:pt x="2192" y="2158"/>
                  <a:pt x="2326" y="2096"/>
                </a:cubicBezTo>
                <a:lnTo>
                  <a:pt x="2326" y="2096"/>
                </a:lnTo>
                <a:cubicBezTo>
                  <a:pt x="2165" y="2328"/>
                  <a:pt x="2014" y="2569"/>
                  <a:pt x="1853" y="2810"/>
                </a:cubicBezTo>
                <a:cubicBezTo>
                  <a:pt x="1683" y="3069"/>
                  <a:pt x="1505" y="3327"/>
                  <a:pt x="1318" y="3568"/>
                </a:cubicBezTo>
                <a:lnTo>
                  <a:pt x="1291" y="3568"/>
                </a:lnTo>
                <a:cubicBezTo>
                  <a:pt x="1184" y="3613"/>
                  <a:pt x="1068" y="3640"/>
                  <a:pt x="952" y="3640"/>
                </a:cubicBezTo>
                <a:lnTo>
                  <a:pt x="586" y="3675"/>
                </a:lnTo>
                <a:cubicBezTo>
                  <a:pt x="550" y="3684"/>
                  <a:pt x="559" y="3729"/>
                  <a:pt x="595" y="3729"/>
                </a:cubicBezTo>
                <a:lnTo>
                  <a:pt x="978" y="3702"/>
                </a:lnTo>
                <a:cubicBezTo>
                  <a:pt x="1059" y="3702"/>
                  <a:pt x="1148" y="3693"/>
                  <a:pt x="1228" y="3675"/>
                </a:cubicBezTo>
                <a:lnTo>
                  <a:pt x="1228" y="3675"/>
                </a:lnTo>
                <a:cubicBezTo>
                  <a:pt x="1175" y="3738"/>
                  <a:pt x="1112" y="3809"/>
                  <a:pt x="1050" y="3881"/>
                </a:cubicBezTo>
                <a:cubicBezTo>
                  <a:pt x="755" y="4193"/>
                  <a:pt x="407" y="4461"/>
                  <a:pt x="23" y="4657"/>
                </a:cubicBezTo>
                <a:cubicBezTo>
                  <a:pt x="1" y="4672"/>
                  <a:pt x="10" y="4706"/>
                  <a:pt x="29" y="4706"/>
                </a:cubicBezTo>
                <a:cubicBezTo>
                  <a:pt x="33" y="4706"/>
                  <a:pt x="37" y="4705"/>
                  <a:pt x="41" y="4702"/>
                </a:cubicBezTo>
                <a:cubicBezTo>
                  <a:pt x="300" y="4586"/>
                  <a:pt x="532" y="4434"/>
                  <a:pt x="746" y="4247"/>
                </a:cubicBezTo>
                <a:lnTo>
                  <a:pt x="746" y="4247"/>
                </a:lnTo>
                <a:cubicBezTo>
                  <a:pt x="675" y="4398"/>
                  <a:pt x="639" y="4559"/>
                  <a:pt x="621" y="4720"/>
                </a:cubicBezTo>
                <a:cubicBezTo>
                  <a:pt x="621" y="4744"/>
                  <a:pt x="643" y="4758"/>
                  <a:pt x="662" y="4758"/>
                </a:cubicBezTo>
                <a:cubicBezTo>
                  <a:pt x="678" y="4758"/>
                  <a:pt x="693" y="4749"/>
                  <a:pt x="693" y="4729"/>
                </a:cubicBezTo>
                <a:cubicBezTo>
                  <a:pt x="711" y="4523"/>
                  <a:pt x="773" y="4327"/>
                  <a:pt x="862" y="4149"/>
                </a:cubicBezTo>
                <a:cubicBezTo>
                  <a:pt x="969" y="4050"/>
                  <a:pt x="1077" y="3943"/>
                  <a:pt x="1175" y="3836"/>
                </a:cubicBezTo>
                <a:cubicBezTo>
                  <a:pt x="1353" y="3631"/>
                  <a:pt x="1532" y="3417"/>
                  <a:pt x="1683" y="3194"/>
                </a:cubicBezTo>
                <a:lnTo>
                  <a:pt x="1683" y="3194"/>
                </a:lnTo>
                <a:cubicBezTo>
                  <a:pt x="1576" y="3684"/>
                  <a:pt x="1559" y="4193"/>
                  <a:pt x="1648" y="4684"/>
                </a:cubicBezTo>
                <a:cubicBezTo>
                  <a:pt x="1648" y="4696"/>
                  <a:pt x="1657" y="4701"/>
                  <a:pt x="1666" y="4701"/>
                </a:cubicBezTo>
                <a:cubicBezTo>
                  <a:pt x="1677" y="4701"/>
                  <a:pt x="1688" y="4694"/>
                  <a:pt x="1683" y="4684"/>
                </a:cubicBezTo>
                <a:cubicBezTo>
                  <a:pt x="1621" y="4157"/>
                  <a:pt x="1639" y="3631"/>
                  <a:pt x="1746" y="3122"/>
                </a:cubicBezTo>
                <a:cubicBezTo>
                  <a:pt x="1844" y="2979"/>
                  <a:pt x="1942" y="2845"/>
                  <a:pt x="2032" y="2712"/>
                </a:cubicBezTo>
                <a:lnTo>
                  <a:pt x="2032" y="2712"/>
                </a:lnTo>
                <a:cubicBezTo>
                  <a:pt x="2023" y="2792"/>
                  <a:pt x="2023" y="2872"/>
                  <a:pt x="2032" y="2953"/>
                </a:cubicBezTo>
                <a:cubicBezTo>
                  <a:pt x="2040" y="2973"/>
                  <a:pt x="2057" y="2982"/>
                  <a:pt x="2073" y="2982"/>
                </a:cubicBezTo>
                <a:cubicBezTo>
                  <a:pt x="2093" y="2982"/>
                  <a:pt x="2112" y="2968"/>
                  <a:pt x="2112" y="2944"/>
                </a:cubicBezTo>
                <a:cubicBezTo>
                  <a:pt x="2103" y="2845"/>
                  <a:pt x="2103" y="2738"/>
                  <a:pt x="2112" y="2649"/>
                </a:cubicBezTo>
                <a:cubicBezTo>
                  <a:pt x="2112" y="2631"/>
                  <a:pt x="2112" y="2622"/>
                  <a:pt x="2103" y="2613"/>
                </a:cubicBezTo>
                <a:cubicBezTo>
                  <a:pt x="2299" y="2337"/>
                  <a:pt x="2487" y="2051"/>
                  <a:pt x="2701" y="1783"/>
                </a:cubicBezTo>
                <a:lnTo>
                  <a:pt x="2701" y="1783"/>
                </a:lnTo>
                <a:cubicBezTo>
                  <a:pt x="2638" y="1935"/>
                  <a:pt x="2594" y="2096"/>
                  <a:pt x="2567" y="2265"/>
                </a:cubicBezTo>
                <a:cubicBezTo>
                  <a:pt x="2549" y="2408"/>
                  <a:pt x="2549" y="2551"/>
                  <a:pt x="2558" y="2694"/>
                </a:cubicBezTo>
                <a:cubicBezTo>
                  <a:pt x="2558" y="2837"/>
                  <a:pt x="2585" y="2988"/>
                  <a:pt x="2638" y="3122"/>
                </a:cubicBezTo>
                <a:cubicBezTo>
                  <a:pt x="2642" y="3133"/>
                  <a:pt x="2651" y="3138"/>
                  <a:pt x="2661" y="3138"/>
                </a:cubicBezTo>
                <a:cubicBezTo>
                  <a:pt x="2676" y="3138"/>
                  <a:pt x="2692" y="3126"/>
                  <a:pt x="2692" y="3104"/>
                </a:cubicBezTo>
                <a:cubicBezTo>
                  <a:pt x="2665" y="2970"/>
                  <a:pt x="2638" y="2828"/>
                  <a:pt x="2630" y="2694"/>
                </a:cubicBezTo>
                <a:cubicBezTo>
                  <a:pt x="2621" y="2551"/>
                  <a:pt x="2630" y="2417"/>
                  <a:pt x="2647" y="2283"/>
                </a:cubicBezTo>
                <a:cubicBezTo>
                  <a:pt x="2674" y="2051"/>
                  <a:pt x="2737" y="1828"/>
                  <a:pt x="2835" y="1614"/>
                </a:cubicBezTo>
                <a:cubicBezTo>
                  <a:pt x="3040" y="1364"/>
                  <a:pt x="3272" y="1141"/>
                  <a:pt x="3513" y="936"/>
                </a:cubicBezTo>
                <a:lnTo>
                  <a:pt x="3513" y="936"/>
                </a:lnTo>
                <a:cubicBezTo>
                  <a:pt x="3486" y="1016"/>
                  <a:pt x="3460" y="1105"/>
                  <a:pt x="3442" y="1194"/>
                </a:cubicBezTo>
                <a:cubicBezTo>
                  <a:pt x="3424" y="1284"/>
                  <a:pt x="3415" y="1364"/>
                  <a:pt x="3406" y="1453"/>
                </a:cubicBezTo>
                <a:cubicBezTo>
                  <a:pt x="3406" y="1533"/>
                  <a:pt x="3406" y="1614"/>
                  <a:pt x="3424" y="1694"/>
                </a:cubicBezTo>
                <a:cubicBezTo>
                  <a:pt x="3424" y="1708"/>
                  <a:pt x="3435" y="1714"/>
                  <a:pt x="3446" y="1714"/>
                </a:cubicBezTo>
                <a:cubicBezTo>
                  <a:pt x="3457" y="1714"/>
                  <a:pt x="3468" y="1708"/>
                  <a:pt x="3468" y="1694"/>
                </a:cubicBezTo>
                <a:lnTo>
                  <a:pt x="3468" y="1444"/>
                </a:lnTo>
                <a:cubicBezTo>
                  <a:pt x="3477" y="1364"/>
                  <a:pt x="3486" y="1293"/>
                  <a:pt x="3504" y="1212"/>
                </a:cubicBezTo>
                <a:cubicBezTo>
                  <a:pt x="3522" y="1087"/>
                  <a:pt x="3558" y="971"/>
                  <a:pt x="3602" y="855"/>
                </a:cubicBezTo>
                <a:cubicBezTo>
                  <a:pt x="3656" y="819"/>
                  <a:pt x="3709" y="775"/>
                  <a:pt x="3763" y="739"/>
                </a:cubicBezTo>
                <a:cubicBezTo>
                  <a:pt x="4129" y="480"/>
                  <a:pt x="4531" y="275"/>
                  <a:pt x="4950" y="123"/>
                </a:cubicBezTo>
                <a:cubicBezTo>
                  <a:pt x="5028" y="100"/>
                  <a:pt x="4990" y="1"/>
                  <a:pt x="49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7" name="Google Shape;1837;p18"/>
          <p:cNvSpPr/>
          <p:nvPr/>
        </p:nvSpPr>
        <p:spPr>
          <a:xfrm>
            <a:off x="10849299" y="910154"/>
            <a:ext cx="50533" cy="56900"/>
          </a:xfrm>
          <a:custGeom>
            <a:avLst/>
            <a:gdLst/>
            <a:ahLst/>
            <a:cxnLst/>
            <a:rect l="l" t="t" r="r" b="b"/>
            <a:pathLst>
              <a:path w="492" h="554" extrusionOk="0">
                <a:moveTo>
                  <a:pt x="262" y="0"/>
                </a:moveTo>
                <a:cubicBezTo>
                  <a:pt x="249" y="0"/>
                  <a:pt x="236" y="1"/>
                  <a:pt x="224" y="4"/>
                </a:cubicBezTo>
                <a:cubicBezTo>
                  <a:pt x="143" y="13"/>
                  <a:pt x="72" y="66"/>
                  <a:pt x="45" y="146"/>
                </a:cubicBezTo>
                <a:cubicBezTo>
                  <a:pt x="36" y="164"/>
                  <a:pt x="27" y="182"/>
                  <a:pt x="27" y="200"/>
                </a:cubicBezTo>
                <a:cubicBezTo>
                  <a:pt x="1" y="307"/>
                  <a:pt x="36" y="414"/>
                  <a:pt x="108" y="494"/>
                </a:cubicBezTo>
                <a:cubicBezTo>
                  <a:pt x="151" y="534"/>
                  <a:pt x="206" y="553"/>
                  <a:pt x="260" y="553"/>
                </a:cubicBezTo>
                <a:cubicBezTo>
                  <a:pt x="350" y="553"/>
                  <a:pt x="440" y="500"/>
                  <a:pt x="474" y="405"/>
                </a:cubicBezTo>
                <a:cubicBezTo>
                  <a:pt x="491" y="361"/>
                  <a:pt x="491" y="307"/>
                  <a:pt x="491" y="253"/>
                </a:cubicBezTo>
                <a:cubicBezTo>
                  <a:pt x="483" y="209"/>
                  <a:pt x="465" y="173"/>
                  <a:pt x="456" y="137"/>
                </a:cubicBezTo>
                <a:cubicBezTo>
                  <a:pt x="438" y="102"/>
                  <a:pt x="411" y="66"/>
                  <a:pt x="375" y="39"/>
                </a:cubicBezTo>
                <a:cubicBezTo>
                  <a:pt x="341" y="12"/>
                  <a:pt x="302" y="0"/>
                  <a:pt x="2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8" name="Google Shape;1838;p18"/>
          <p:cNvSpPr/>
          <p:nvPr/>
        </p:nvSpPr>
        <p:spPr>
          <a:xfrm>
            <a:off x="11016098" y="1219300"/>
            <a:ext cx="59777" cy="44267"/>
          </a:xfrm>
          <a:custGeom>
            <a:avLst/>
            <a:gdLst/>
            <a:ahLst/>
            <a:cxnLst/>
            <a:rect l="l" t="t" r="r" b="b"/>
            <a:pathLst>
              <a:path w="582" h="431" extrusionOk="0">
                <a:moveTo>
                  <a:pt x="253" y="0"/>
                </a:moveTo>
                <a:cubicBezTo>
                  <a:pt x="165" y="0"/>
                  <a:pt x="87" y="45"/>
                  <a:pt x="54" y="126"/>
                </a:cubicBezTo>
                <a:cubicBezTo>
                  <a:pt x="19" y="153"/>
                  <a:pt x="1" y="189"/>
                  <a:pt x="10" y="233"/>
                </a:cubicBezTo>
                <a:cubicBezTo>
                  <a:pt x="19" y="251"/>
                  <a:pt x="28" y="269"/>
                  <a:pt x="37" y="287"/>
                </a:cubicBezTo>
                <a:cubicBezTo>
                  <a:pt x="70" y="378"/>
                  <a:pt x="157" y="431"/>
                  <a:pt x="247" y="431"/>
                </a:cubicBezTo>
                <a:cubicBezTo>
                  <a:pt x="255" y="431"/>
                  <a:pt x="262" y="430"/>
                  <a:pt x="269" y="430"/>
                </a:cubicBezTo>
                <a:cubicBezTo>
                  <a:pt x="313" y="430"/>
                  <a:pt x="349" y="430"/>
                  <a:pt x="394" y="412"/>
                </a:cubicBezTo>
                <a:cubicBezTo>
                  <a:pt x="519" y="385"/>
                  <a:pt x="581" y="242"/>
                  <a:pt x="536" y="126"/>
                </a:cubicBezTo>
                <a:cubicBezTo>
                  <a:pt x="501" y="73"/>
                  <a:pt x="456" y="28"/>
                  <a:pt x="394" y="19"/>
                </a:cubicBezTo>
                <a:cubicBezTo>
                  <a:pt x="367" y="10"/>
                  <a:pt x="340" y="1"/>
                  <a:pt x="313" y="1"/>
                </a:cubicBezTo>
                <a:lnTo>
                  <a:pt x="278" y="1"/>
                </a:lnTo>
                <a:cubicBezTo>
                  <a:pt x="269" y="1"/>
                  <a:pt x="261" y="0"/>
                  <a:pt x="2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9" name="Google Shape;1839;p18"/>
          <p:cNvSpPr/>
          <p:nvPr/>
        </p:nvSpPr>
        <p:spPr>
          <a:xfrm>
            <a:off x="10718243" y="1158294"/>
            <a:ext cx="53204" cy="56797"/>
          </a:xfrm>
          <a:custGeom>
            <a:avLst/>
            <a:gdLst/>
            <a:ahLst/>
            <a:cxnLst/>
            <a:rect l="l" t="t" r="r" b="b"/>
            <a:pathLst>
              <a:path w="518" h="553" extrusionOk="0">
                <a:moveTo>
                  <a:pt x="251" y="1"/>
                </a:moveTo>
                <a:cubicBezTo>
                  <a:pt x="236" y="1"/>
                  <a:pt x="221" y="2"/>
                  <a:pt x="206" y="6"/>
                </a:cubicBezTo>
                <a:cubicBezTo>
                  <a:pt x="161" y="15"/>
                  <a:pt x="125" y="33"/>
                  <a:pt x="90" y="60"/>
                </a:cubicBezTo>
                <a:cubicBezTo>
                  <a:pt x="27" y="104"/>
                  <a:pt x="0" y="185"/>
                  <a:pt x="9" y="265"/>
                </a:cubicBezTo>
                <a:cubicBezTo>
                  <a:pt x="18" y="292"/>
                  <a:pt x="36" y="328"/>
                  <a:pt x="54" y="354"/>
                </a:cubicBezTo>
                <a:cubicBezTo>
                  <a:pt x="78" y="469"/>
                  <a:pt x="185" y="553"/>
                  <a:pt x="305" y="553"/>
                </a:cubicBezTo>
                <a:cubicBezTo>
                  <a:pt x="317" y="553"/>
                  <a:pt x="328" y="552"/>
                  <a:pt x="339" y="551"/>
                </a:cubicBezTo>
                <a:cubicBezTo>
                  <a:pt x="420" y="533"/>
                  <a:pt x="482" y="461"/>
                  <a:pt x="500" y="372"/>
                </a:cubicBezTo>
                <a:cubicBezTo>
                  <a:pt x="518" y="310"/>
                  <a:pt x="509" y="238"/>
                  <a:pt x="482" y="176"/>
                </a:cubicBezTo>
                <a:cubicBezTo>
                  <a:pt x="473" y="149"/>
                  <a:pt x="455" y="122"/>
                  <a:pt x="438" y="104"/>
                </a:cubicBezTo>
                <a:cubicBezTo>
                  <a:pt x="429" y="87"/>
                  <a:pt x="411" y="69"/>
                  <a:pt x="402" y="60"/>
                </a:cubicBezTo>
                <a:cubicBezTo>
                  <a:pt x="360" y="25"/>
                  <a:pt x="30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0" name="Google Shape;1840;p18"/>
          <p:cNvSpPr/>
          <p:nvPr/>
        </p:nvSpPr>
        <p:spPr>
          <a:xfrm>
            <a:off x="10808935" y="1022310"/>
            <a:ext cx="35024" cy="36769"/>
          </a:xfrm>
          <a:custGeom>
            <a:avLst/>
            <a:gdLst/>
            <a:ahLst/>
            <a:cxnLst/>
            <a:rect l="l" t="t" r="r" b="b"/>
            <a:pathLst>
              <a:path w="341" h="358" extrusionOk="0">
                <a:moveTo>
                  <a:pt x="162" y="0"/>
                </a:moveTo>
                <a:cubicBezTo>
                  <a:pt x="144" y="0"/>
                  <a:pt x="126" y="9"/>
                  <a:pt x="108" y="18"/>
                </a:cubicBezTo>
                <a:lnTo>
                  <a:pt x="99" y="18"/>
                </a:lnTo>
                <a:cubicBezTo>
                  <a:pt x="63" y="36"/>
                  <a:pt x="28" y="63"/>
                  <a:pt x="19" y="108"/>
                </a:cubicBezTo>
                <a:cubicBezTo>
                  <a:pt x="10" y="134"/>
                  <a:pt x="1" y="170"/>
                  <a:pt x="10" y="197"/>
                </a:cubicBezTo>
                <a:cubicBezTo>
                  <a:pt x="10" y="268"/>
                  <a:pt x="54" y="322"/>
                  <a:pt x="117" y="349"/>
                </a:cubicBezTo>
                <a:cubicBezTo>
                  <a:pt x="135" y="357"/>
                  <a:pt x="162" y="357"/>
                  <a:pt x="179" y="357"/>
                </a:cubicBezTo>
                <a:cubicBezTo>
                  <a:pt x="206" y="357"/>
                  <a:pt x="224" y="349"/>
                  <a:pt x="242" y="340"/>
                </a:cubicBezTo>
                <a:cubicBezTo>
                  <a:pt x="269" y="331"/>
                  <a:pt x="286" y="313"/>
                  <a:pt x="304" y="286"/>
                </a:cubicBezTo>
                <a:cubicBezTo>
                  <a:pt x="322" y="277"/>
                  <a:pt x="331" y="250"/>
                  <a:pt x="331" y="232"/>
                </a:cubicBezTo>
                <a:cubicBezTo>
                  <a:pt x="340" y="224"/>
                  <a:pt x="340" y="206"/>
                  <a:pt x="340" y="197"/>
                </a:cubicBezTo>
                <a:cubicBezTo>
                  <a:pt x="340" y="179"/>
                  <a:pt x="340" y="152"/>
                  <a:pt x="331" y="134"/>
                </a:cubicBezTo>
                <a:lnTo>
                  <a:pt x="313" y="116"/>
                </a:lnTo>
                <a:cubicBezTo>
                  <a:pt x="304" y="90"/>
                  <a:pt x="295" y="72"/>
                  <a:pt x="278" y="54"/>
                </a:cubicBezTo>
                <a:cubicBezTo>
                  <a:pt x="260" y="36"/>
                  <a:pt x="242" y="18"/>
                  <a:pt x="215" y="9"/>
                </a:cubicBezTo>
                <a:cubicBezTo>
                  <a:pt x="197" y="0"/>
                  <a:pt x="179" y="0"/>
                  <a:pt x="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1" name="Google Shape;1841;p18"/>
          <p:cNvSpPr/>
          <p:nvPr/>
        </p:nvSpPr>
        <p:spPr>
          <a:xfrm>
            <a:off x="11111513" y="1054559"/>
            <a:ext cx="61523" cy="55975"/>
          </a:xfrm>
          <a:custGeom>
            <a:avLst/>
            <a:gdLst/>
            <a:ahLst/>
            <a:cxnLst/>
            <a:rect l="l" t="t" r="r" b="b"/>
            <a:pathLst>
              <a:path w="599" h="545" extrusionOk="0">
                <a:moveTo>
                  <a:pt x="305" y="0"/>
                </a:moveTo>
                <a:cubicBezTo>
                  <a:pt x="239" y="0"/>
                  <a:pt x="171" y="25"/>
                  <a:pt x="116" y="61"/>
                </a:cubicBezTo>
                <a:cubicBezTo>
                  <a:pt x="54" y="115"/>
                  <a:pt x="9" y="195"/>
                  <a:pt x="9" y="284"/>
                </a:cubicBezTo>
                <a:cubicBezTo>
                  <a:pt x="0" y="347"/>
                  <a:pt x="18" y="409"/>
                  <a:pt x="63" y="454"/>
                </a:cubicBezTo>
                <a:cubicBezTo>
                  <a:pt x="89" y="490"/>
                  <a:pt x="125" y="508"/>
                  <a:pt x="161" y="525"/>
                </a:cubicBezTo>
                <a:cubicBezTo>
                  <a:pt x="188" y="543"/>
                  <a:pt x="223" y="543"/>
                  <a:pt x="259" y="543"/>
                </a:cubicBezTo>
                <a:cubicBezTo>
                  <a:pt x="268" y="544"/>
                  <a:pt x="277" y="544"/>
                  <a:pt x="286" y="544"/>
                </a:cubicBezTo>
                <a:cubicBezTo>
                  <a:pt x="382" y="544"/>
                  <a:pt x="470" y="501"/>
                  <a:pt x="527" y="427"/>
                </a:cubicBezTo>
                <a:cubicBezTo>
                  <a:pt x="589" y="347"/>
                  <a:pt x="598" y="249"/>
                  <a:pt x="562" y="159"/>
                </a:cubicBezTo>
                <a:cubicBezTo>
                  <a:pt x="527" y="88"/>
                  <a:pt x="464" y="35"/>
                  <a:pt x="393" y="17"/>
                </a:cubicBezTo>
                <a:cubicBezTo>
                  <a:pt x="365" y="5"/>
                  <a:pt x="335" y="0"/>
                  <a:pt x="3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2" name="Google Shape;1842;p18"/>
          <p:cNvSpPr/>
          <p:nvPr/>
        </p:nvSpPr>
        <p:spPr>
          <a:xfrm>
            <a:off x="11201281" y="889407"/>
            <a:ext cx="46836" cy="46424"/>
          </a:xfrm>
          <a:custGeom>
            <a:avLst/>
            <a:gdLst/>
            <a:ahLst/>
            <a:cxnLst/>
            <a:rect l="l" t="t" r="r" b="b"/>
            <a:pathLst>
              <a:path w="456" h="452" extrusionOk="0">
                <a:moveTo>
                  <a:pt x="197" y="0"/>
                </a:moveTo>
                <a:cubicBezTo>
                  <a:pt x="179" y="0"/>
                  <a:pt x="161" y="0"/>
                  <a:pt x="144" y="9"/>
                </a:cubicBezTo>
                <a:cubicBezTo>
                  <a:pt x="117" y="18"/>
                  <a:pt x="90" y="27"/>
                  <a:pt x="72" y="45"/>
                </a:cubicBezTo>
                <a:cubicBezTo>
                  <a:pt x="63" y="63"/>
                  <a:pt x="45" y="72"/>
                  <a:pt x="36" y="90"/>
                </a:cubicBezTo>
                <a:cubicBezTo>
                  <a:pt x="19" y="107"/>
                  <a:pt x="10" y="134"/>
                  <a:pt x="10" y="161"/>
                </a:cubicBezTo>
                <a:cubicBezTo>
                  <a:pt x="1" y="188"/>
                  <a:pt x="1" y="206"/>
                  <a:pt x="10" y="232"/>
                </a:cubicBezTo>
                <a:cubicBezTo>
                  <a:pt x="10" y="241"/>
                  <a:pt x="10" y="250"/>
                  <a:pt x="10" y="268"/>
                </a:cubicBezTo>
                <a:cubicBezTo>
                  <a:pt x="10" y="295"/>
                  <a:pt x="19" y="322"/>
                  <a:pt x="36" y="339"/>
                </a:cubicBezTo>
                <a:cubicBezTo>
                  <a:pt x="45" y="348"/>
                  <a:pt x="45" y="357"/>
                  <a:pt x="54" y="366"/>
                </a:cubicBezTo>
                <a:cubicBezTo>
                  <a:pt x="63" y="384"/>
                  <a:pt x="81" y="393"/>
                  <a:pt x="99" y="402"/>
                </a:cubicBezTo>
                <a:cubicBezTo>
                  <a:pt x="108" y="420"/>
                  <a:pt x="135" y="429"/>
                  <a:pt x="153" y="438"/>
                </a:cubicBezTo>
                <a:cubicBezTo>
                  <a:pt x="179" y="447"/>
                  <a:pt x="208" y="451"/>
                  <a:pt x="237" y="451"/>
                </a:cubicBezTo>
                <a:cubicBezTo>
                  <a:pt x="266" y="451"/>
                  <a:pt x="295" y="447"/>
                  <a:pt x="322" y="438"/>
                </a:cubicBezTo>
                <a:cubicBezTo>
                  <a:pt x="376" y="411"/>
                  <a:pt x="420" y="366"/>
                  <a:pt x="438" y="313"/>
                </a:cubicBezTo>
                <a:lnTo>
                  <a:pt x="429" y="304"/>
                </a:lnTo>
                <a:cubicBezTo>
                  <a:pt x="456" y="232"/>
                  <a:pt x="438" y="152"/>
                  <a:pt x="393" y="90"/>
                </a:cubicBezTo>
                <a:cubicBezTo>
                  <a:pt x="367" y="54"/>
                  <a:pt x="331" y="36"/>
                  <a:pt x="295" y="18"/>
                </a:cubicBezTo>
                <a:lnTo>
                  <a:pt x="277" y="9"/>
                </a:lnTo>
                <a:cubicBezTo>
                  <a:pt x="269" y="9"/>
                  <a:pt x="260" y="0"/>
                  <a:pt x="2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3" name="Google Shape;1843;p18"/>
          <p:cNvSpPr/>
          <p:nvPr/>
        </p:nvSpPr>
        <p:spPr>
          <a:xfrm>
            <a:off x="11053688" y="953394"/>
            <a:ext cx="153243" cy="131156"/>
          </a:xfrm>
          <a:custGeom>
            <a:avLst/>
            <a:gdLst/>
            <a:ahLst/>
            <a:cxnLst/>
            <a:rect l="l" t="t" r="r" b="b"/>
            <a:pathLst>
              <a:path w="1492" h="1277" extrusionOk="0">
                <a:moveTo>
                  <a:pt x="768" y="654"/>
                </a:moveTo>
                <a:lnTo>
                  <a:pt x="768" y="654"/>
                </a:lnTo>
                <a:cubicBezTo>
                  <a:pt x="765" y="657"/>
                  <a:pt x="762" y="660"/>
                  <a:pt x="759" y="663"/>
                </a:cubicBezTo>
                <a:lnTo>
                  <a:pt x="759" y="663"/>
                </a:lnTo>
                <a:lnTo>
                  <a:pt x="759" y="663"/>
                </a:lnTo>
                <a:lnTo>
                  <a:pt x="768" y="654"/>
                </a:lnTo>
                <a:close/>
                <a:moveTo>
                  <a:pt x="719" y="1"/>
                </a:moveTo>
                <a:cubicBezTo>
                  <a:pt x="642" y="1"/>
                  <a:pt x="565" y="16"/>
                  <a:pt x="492" y="47"/>
                </a:cubicBezTo>
                <a:cubicBezTo>
                  <a:pt x="420" y="73"/>
                  <a:pt x="367" y="109"/>
                  <a:pt x="313" y="154"/>
                </a:cubicBezTo>
                <a:cubicBezTo>
                  <a:pt x="108" y="261"/>
                  <a:pt x="1" y="493"/>
                  <a:pt x="45" y="716"/>
                </a:cubicBezTo>
                <a:cubicBezTo>
                  <a:pt x="106" y="1047"/>
                  <a:pt x="394" y="1276"/>
                  <a:pt x="718" y="1276"/>
                </a:cubicBezTo>
                <a:cubicBezTo>
                  <a:pt x="779" y="1276"/>
                  <a:pt x="840" y="1268"/>
                  <a:pt x="902" y="1252"/>
                </a:cubicBezTo>
                <a:cubicBezTo>
                  <a:pt x="1322" y="1127"/>
                  <a:pt x="1491" y="520"/>
                  <a:pt x="1170" y="198"/>
                </a:cubicBezTo>
                <a:cubicBezTo>
                  <a:pt x="1048" y="70"/>
                  <a:pt x="884" y="1"/>
                  <a:pt x="719" y="1"/>
                </a:cubicBezTo>
                <a:close/>
              </a:path>
            </a:pathLst>
          </a:custGeom>
          <a:solidFill>
            <a:srgbClr val="E56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4" name="Google Shape;1844;p18"/>
          <p:cNvSpPr/>
          <p:nvPr/>
        </p:nvSpPr>
        <p:spPr>
          <a:xfrm>
            <a:off x="10948310" y="1109096"/>
            <a:ext cx="171525" cy="137011"/>
          </a:xfrm>
          <a:custGeom>
            <a:avLst/>
            <a:gdLst/>
            <a:ahLst/>
            <a:cxnLst/>
            <a:rect l="l" t="t" r="r" b="b"/>
            <a:pathLst>
              <a:path w="1670" h="1334" extrusionOk="0">
                <a:moveTo>
                  <a:pt x="732" y="0"/>
                </a:moveTo>
                <a:cubicBezTo>
                  <a:pt x="403" y="0"/>
                  <a:pt x="89" y="215"/>
                  <a:pt x="27" y="575"/>
                </a:cubicBezTo>
                <a:cubicBezTo>
                  <a:pt x="0" y="762"/>
                  <a:pt x="54" y="949"/>
                  <a:pt x="179" y="1092"/>
                </a:cubicBezTo>
                <a:cubicBezTo>
                  <a:pt x="241" y="1172"/>
                  <a:pt x="331" y="1226"/>
                  <a:pt x="429" y="1262"/>
                </a:cubicBezTo>
                <a:cubicBezTo>
                  <a:pt x="535" y="1309"/>
                  <a:pt x="649" y="1333"/>
                  <a:pt x="764" y="1333"/>
                </a:cubicBezTo>
                <a:cubicBezTo>
                  <a:pt x="927" y="1333"/>
                  <a:pt x="1090" y="1285"/>
                  <a:pt x="1232" y="1190"/>
                </a:cubicBezTo>
                <a:cubicBezTo>
                  <a:pt x="1669" y="878"/>
                  <a:pt x="1464" y="235"/>
                  <a:pt x="1018" y="57"/>
                </a:cubicBezTo>
                <a:cubicBezTo>
                  <a:pt x="925" y="19"/>
                  <a:pt x="828" y="0"/>
                  <a:pt x="7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5" name="Google Shape;1845;p18"/>
          <p:cNvSpPr/>
          <p:nvPr/>
        </p:nvSpPr>
        <p:spPr>
          <a:xfrm>
            <a:off x="10729337" y="1088350"/>
            <a:ext cx="157660" cy="141221"/>
          </a:xfrm>
          <a:custGeom>
            <a:avLst/>
            <a:gdLst/>
            <a:ahLst/>
            <a:cxnLst/>
            <a:rect l="l" t="t" r="r" b="b"/>
            <a:pathLst>
              <a:path w="1535" h="1375" extrusionOk="0">
                <a:moveTo>
                  <a:pt x="749" y="0"/>
                </a:moveTo>
                <a:cubicBezTo>
                  <a:pt x="696" y="0"/>
                  <a:pt x="633" y="0"/>
                  <a:pt x="571" y="18"/>
                </a:cubicBezTo>
                <a:cubicBezTo>
                  <a:pt x="508" y="18"/>
                  <a:pt x="446" y="27"/>
                  <a:pt x="392" y="54"/>
                </a:cubicBezTo>
                <a:cubicBezTo>
                  <a:pt x="196" y="152"/>
                  <a:pt x="62" y="348"/>
                  <a:pt x="53" y="571"/>
                </a:cubicBezTo>
                <a:cubicBezTo>
                  <a:pt x="0" y="1003"/>
                  <a:pt x="339" y="1375"/>
                  <a:pt x="770" y="1375"/>
                </a:cubicBezTo>
                <a:cubicBezTo>
                  <a:pt x="775" y="1375"/>
                  <a:pt x="780" y="1375"/>
                  <a:pt x="785" y="1374"/>
                </a:cubicBezTo>
                <a:cubicBezTo>
                  <a:pt x="1285" y="1357"/>
                  <a:pt x="1535" y="812"/>
                  <a:pt x="1311" y="384"/>
                </a:cubicBezTo>
                <a:cubicBezTo>
                  <a:pt x="1195" y="179"/>
                  <a:pt x="990" y="36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6" name="Google Shape;1846;p18"/>
          <p:cNvSpPr/>
          <p:nvPr/>
        </p:nvSpPr>
        <p:spPr>
          <a:xfrm>
            <a:off x="10827320" y="999406"/>
            <a:ext cx="93569" cy="94901"/>
          </a:xfrm>
          <a:custGeom>
            <a:avLst/>
            <a:gdLst/>
            <a:ahLst/>
            <a:cxnLst/>
            <a:rect l="l" t="t" r="r" b="b"/>
            <a:pathLst>
              <a:path w="911" h="924" extrusionOk="0">
                <a:moveTo>
                  <a:pt x="366" y="0"/>
                </a:moveTo>
                <a:cubicBezTo>
                  <a:pt x="331" y="9"/>
                  <a:pt x="295" y="18"/>
                  <a:pt x="259" y="36"/>
                </a:cubicBezTo>
                <a:cubicBezTo>
                  <a:pt x="241" y="45"/>
                  <a:pt x="224" y="54"/>
                  <a:pt x="206" y="63"/>
                </a:cubicBezTo>
                <a:cubicBezTo>
                  <a:pt x="170" y="81"/>
                  <a:pt x="143" y="107"/>
                  <a:pt x="116" y="134"/>
                </a:cubicBezTo>
                <a:cubicBezTo>
                  <a:pt x="81" y="170"/>
                  <a:pt x="54" y="215"/>
                  <a:pt x="36" y="268"/>
                </a:cubicBezTo>
                <a:lnTo>
                  <a:pt x="36" y="277"/>
                </a:lnTo>
                <a:cubicBezTo>
                  <a:pt x="27" y="313"/>
                  <a:pt x="18" y="348"/>
                  <a:pt x="9" y="384"/>
                </a:cubicBezTo>
                <a:cubicBezTo>
                  <a:pt x="9" y="411"/>
                  <a:pt x="9" y="438"/>
                  <a:pt x="9" y="455"/>
                </a:cubicBezTo>
                <a:cubicBezTo>
                  <a:pt x="0" y="482"/>
                  <a:pt x="0" y="509"/>
                  <a:pt x="9" y="527"/>
                </a:cubicBezTo>
                <a:lnTo>
                  <a:pt x="45" y="643"/>
                </a:lnTo>
                <a:lnTo>
                  <a:pt x="45" y="652"/>
                </a:lnTo>
                <a:cubicBezTo>
                  <a:pt x="81" y="723"/>
                  <a:pt x="125" y="786"/>
                  <a:pt x="197" y="830"/>
                </a:cubicBezTo>
                <a:cubicBezTo>
                  <a:pt x="215" y="848"/>
                  <a:pt x="232" y="857"/>
                  <a:pt x="250" y="866"/>
                </a:cubicBezTo>
                <a:cubicBezTo>
                  <a:pt x="277" y="875"/>
                  <a:pt x="295" y="893"/>
                  <a:pt x="313" y="902"/>
                </a:cubicBezTo>
                <a:cubicBezTo>
                  <a:pt x="352" y="915"/>
                  <a:pt x="396" y="923"/>
                  <a:pt x="441" y="923"/>
                </a:cubicBezTo>
                <a:cubicBezTo>
                  <a:pt x="458" y="923"/>
                  <a:pt x="475" y="922"/>
                  <a:pt x="491" y="920"/>
                </a:cubicBezTo>
                <a:cubicBezTo>
                  <a:pt x="501" y="922"/>
                  <a:pt x="510" y="923"/>
                  <a:pt x="520" y="923"/>
                </a:cubicBezTo>
                <a:cubicBezTo>
                  <a:pt x="546" y="923"/>
                  <a:pt x="572" y="915"/>
                  <a:pt x="598" y="902"/>
                </a:cubicBezTo>
                <a:cubicBezTo>
                  <a:pt x="625" y="902"/>
                  <a:pt x="643" y="893"/>
                  <a:pt x="661" y="884"/>
                </a:cubicBezTo>
                <a:cubicBezTo>
                  <a:pt x="714" y="866"/>
                  <a:pt x="759" y="830"/>
                  <a:pt x="795" y="786"/>
                </a:cubicBezTo>
                <a:cubicBezTo>
                  <a:pt x="821" y="759"/>
                  <a:pt x="839" y="732"/>
                  <a:pt x="857" y="696"/>
                </a:cubicBezTo>
                <a:cubicBezTo>
                  <a:pt x="875" y="670"/>
                  <a:pt x="893" y="634"/>
                  <a:pt x="893" y="598"/>
                </a:cubicBezTo>
                <a:cubicBezTo>
                  <a:pt x="911" y="563"/>
                  <a:pt x="911" y="518"/>
                  <a:pt x="902" y="482"/>
                </a:cubicBezTo>
                <a:cubicBezTo>
                  <a:pt x="911" y="455"/>
                  <a:pt x="902" y="420"/>
                  <a:pt x="902" y="393"/>
                </a:cubicBezTo>
                <a:cubicBezTo>
                  <a:pt x="893" y="366"/>
                  <a:pt x="884" y="348"/>
                  <a:pt x="884" y="331"/>
                </a:cubicBezTo>
                <a:cubicBezTo>
                  <a:pt x="866" y="277"/>
                  <a:pt x="839" y="223"/>
                  <a:pt x="795" y="179"/>
                </a:cubicBezTo>
                <a:cubicBezTo>
                  <a:pt x="777" y="152"/>
                  <a:pt x="750" y="125"/>
                  <a:pt x="714" y="98"/>
                </a:cubicBezTo>
                <a:lnTo>
                  <a:pt x="705" y="90"/>
                </a:lnTo>
                <a:cubicBezTo>
                  <a:pt x="670" y="63"/>
                  <a:pt x="625" y="45"/>
                  <a:pt x="589" y="36"/>
                </a:cubicBezTo>
                <a:lnTo>
                  <a:pt x="581" y="27"/>
                </a:lnTo>
                <a:cubicBezTo>
                  <a:pt x="554" y="9"/>
                  <a:pt x="518" y="9"/>
                  <a:pt x="4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7" name="Google Shape;1847;p18"/>
          <p:cNvSpPr/>
          <p:nvPr/>
        </p:nvSpPr>
        <p:spPr>
          <a:xfrm>
            <a:off x="10864911" y="853460"/>
            <a:ext cx="141227" cy="131669"/>
          </a:xfrm>
          <a:custGeom>
            <a:avLst/>
            <a:gdLst/>
            <a:ahLst/>
            <a:cxnLst/>
            <a:rect l="l" t="t" r="r" b="b"/>
            <a:pathLst>
              <a:path w="1375" h="1282" extrusionOk="0">
                <a:moveTo>
                  <a:pt x="716" y="0"/>
                </a:moveTo>
                <a:cubicBezTo>
                  <a:pt x="511" y="0"/>
                  <a:pt x="311" y="97"/>
                  <a:pt x="179" y="270"/>
                </a:cubicBezTo>
                <a:cubicBezTo>
                  <a:pt x="0" y="502"/>
                  <a:pt x="0" y="823"/>
                  <a:pt x="179" y="1046"/>
                </a:cubicBezTo>
                <a:cubicBezTo>
                  <a:pt x="303" y="1200"/>
                  <a:pt x="487" y="1282"/>
                  <a:pt x="677" y="1282"/>
                </a:cubicBezTo>
                <a:cubicBezTo>
                  <a:pt x="719" y="1282"/>
                  <a:pt x="762" y="1278"/>
                  <a:pt x="804" y="1270"/>
                </a:cubicBezTo>
                <a:cubicBezTo>
                  <a:pt x="866" y="1261"/>
                  <a:pt x="920" y="1243"/>
                  <a:pt x="964" y="1216"/>
                </a:cubicBezTo>
                <a:cubicBezTo>
                  <a:pt x="1071" y="1162"/>
                  <a:pt x="1161" y="1091"/>
                  <a:pt x="1232" y="993"/>
                </a:cubicBezTo>
                <a:cubicBezTo>
                  <a:pt x="1357" y="805"/>
                  <a:pt x="1375" y="565"/>
                  <a:pt x="1286" y="359"/>
                </a:cubicBezTo>
                <a:cubicBezTo>
                  <a:pt x="1187" y="163"/>
                  <a:pt x="991" y="20"/>
                  <a:pt x="768" y="2"/>
                </a:cubicBezTo>
                <a:cubicBezTo>
                  <a:pt x="751" y="1"/>
                  <a:pt x="733" y="0"/>
                  <a:pt x="7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8" name="Google Shape;1848;p18"/>
          <p:cNvSpPr/>
          <p:nvPr/>
        </p:nvSpPr>
        <p:spPr>
          <a:xfrm>
            <a:off x="11148180" y="820491"/>
            <a:ext cx="111029" cy="104247"/>
          </a:xfrm>
          <a:custGeom>
            <a:avLst/>
            <a:gdLst/>
            <a:ahLst/>
            <a:cxnLst/>
            <a:rect l="l" t="t" r="r" b="b"/>
            <a:pathLst>
              <a:path w="1081" h="1015" extrusionOk="0">
                <a:moveTo>
                  <a:pt x="558" y="0"/>
                </a:moveTo>
                <a:cubicBezTo>
                  <a:pt x="350" y="0"/>
                  <a:pt x="157" y="131"/>
                  <a:pt x="89" y="332"/>
                </a:cubicBezTo>
                <a:cubicBezTo>
                  <a:pt x="0" y="546"/>
                  <a:pt x="72" y="796"/>
                  <a:pt x="268" y="930"/>
                </a:cubicBezTo>
                <a:cubicBezTo>
                  <a:pt x="346" y="984"/>
                  <a:pt x="445" y="1014"/>
                  <a:pt x="544" y="1014"/>
                </a:cubicBezTo>
                <a:cubicBezTo>
                  <a:pt x="592" y="1014"/>
                  <a:pt x="641" y="1007"/>
                  <a:pt x="687" y="993"/>
                </a:cubicBezTo>
                <a:cubicBezTo>
                  <a:pt x="794" y="966"/>
                  <a:pt x="884" y="894"/>
                  <a:pt x="946" y="805"/>
                </a:cubicBezTo>
                <a:cubicBezTo>
                  <a:pt x="1062" y="653"/>
                  <a:pt x="1080" y="457"/>
                  <a:pt x="1009" y="288"/>
                </a:cubicBezTo>
                <a:cubicBezTo>
                  <a:pt x="937" y="118"/>
                  <a:pt x="777" y="11"/>
                  <a:pt x="598" y="2"/>
                </a:cubicBezTo>
                <a:cubicBezTo>
                  <a:pt x="585" y="1"/>
                  <a:pt x="572" y="0"/>
                  <a:pt x="5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9" name="Google Shape;1849;p18"/>
          <p:cNvSpPr/>
          <p:nvPr/>
        </p:nvSpPr>
        <p:spPr>
          <a:xfrm>
            <a:off x="11077517" y="999611"/>
            <a:ext cx="70767" cy="69532"/>
          </a:xfrm>
          <a:custGeom>
            <a:avLst/>
            <a:gdLst/>
            <a:ahLst/>
            <a:cxnLst/>
            <a:rect l="l" t="t" r="r" b="b"/>
            <a:pathLst>
              <a:path w="689" h="677" extrusionOk="0">
                <a:moveTo>
                  <a:pt x="352" y="1"/>
                </a:moveTo>
                <a:cubicBezTo>
                  <a:pt x="331" y="1"/>
                  <a:pt x="309" y="3"/>
                  <a:pt x="287" y="7"/>
                </a:cubicBezTo>
                <a:cubicBezTo>
                  <a:pt x="278" y="7"/>
                  <a:pt x="206" y="34"/>
                  <a:pt x="197" y="34"/>
                </a:cubicBezTo>
                <a:lnTo>
                  <a:pt x="188" y="34"/>
                </a:lnTo>
                <a:lnTo>
                  <a:pt x="162" y="43"/>
                </a:lnTo>
                <a:cubicBezTo>
                  <a:pt x="117" y="70"/>
                  <a:pt x="90" y="114"/>
                  <a:pt x="63" y="159"/>
                </a:cubicBezTo>
                <a:cubicBezTo>
                  <a:pt x="63" y="168"/>
                  <a:pt x="28" y="230"/>
                  <a:pt x="28" y="239"/>
                </a:cubicBezTo>
                <a:cubicBezTo>
                  <a:pt x="19" y="248"/>
                  <a:pt x="19" y="266"/>
                  <a:pt x="10" y="275"/>
                </a:cubicBezTo>
                <a:cubicBezTo>
                  <a:pt x="1" y="302"/>
                  <a:pt x="1" y="329"/>
                  <a:pt x="10" y="364"/>
                </a:cubicBezTo>
                <a:cubicBezTo>
                  <a:pt x="1" y="391"/>
                  <a:pt x="10" y="418"/>
                  <a:pt x="19" y="445"/>
                </a:cubicBezTo>
                <a:cubicBezTo>
                  <a:pt x="28" y="462"/>
                  <a:pt x="28" y="480"/>
                  <a:pt x="37" y="489"/>
                </a:cubicBezTo>
                <a:lnTo>
                  <a:pt x="81" y="561"/>
                </a:lnTo>
                <a:lnTo>
                  <a:pt x="144" y="614"/>
                </a:lnTo>
                <a:lnTo>
                  <a:pt x="215" y="659"/>
                </a:lnTo>
                <a:lnTo>
                  <a:pt x="224" y="659"/>
                </a:lnTo>
                <a:lnTo>
                  <a:pt x="304" y="677"/>
                </a:lnTo>
                <a:lnTo>
                  <a:pt x="411" y="677"/>
                </a:lnTo>
                <a:lnTo>
                  <a:pt x="492" y="650"/>
                </a:lnTo>
                <a:cubicBezTo>
                  <a:pt x="536" y="632"/>
                  <a:pt x="563" y="605"/>
                  <a:pt x="590" y="578"/>
                </a:cubicBezTo>
                <a:cubicBezTo>
                  <a:pt x="608" y="561"/>
                  <a:pt x="617" y="552"/>
                  <a:pt x="626" y="543"/>
                </a:cubicBezTo>
                <a:cubicBezTo>
                  <a:pt x="635" y="516"/>
                  <a:pt x="652" y="489"/>
                  <a:pt x="661" y="462"/>
                </a:cubicBezTo>
                <a:cubicBezTo>
                  <a:pt x="670" y="453"/>
                  <a:pt x="688" y="391"/>
                  <a:pt x="688" y="382"/>
                </a:cubicBezTo>
                <a:cubicBezTo>
                  <a:pt x="688" y="355"/>
                  <a:pt x="688" y="337"/>
                  <a:pt x="679" y="337"/>
                </a:cubicBezTo>
                <a:cubicBezTo>
                  <a:pt x="679" y="302"/>
                  <a:pt x="679" y="275"/>
                  <a:pt x="661" y="248"/>
                </a:cubicBezTo>
                <a:cubicBezTo>
                  <a:pt x="661" y="230"/>
                  <a:pt x="652" y="213"/>
                  <a:pt x="652" y="195"/>
                </a:cubicBezTo>
                <a:cubicBezTo>
                  <a:pt x="644" y="186"/>
                  <a:pt x="608" y="132"/>
                  <a:pt x="599" y="123"/>
                </a:cubicBezTo>
                <a:cubicBezTo>
                  <a:pt x="590" y="114"/>
                  <a:pt x="545" y="70"/>
                  <a:pt x="536" y="61"/>
                </a:cubicBezTo>
                <a:cubicBezTo>
                  <a:pt x="510" y="52"/>
                  <a:pt x="483" y="34"/>
                  <a:pt x="456" y="25"/>
                </a:cubicBezTo>
                <a:lnTo>
                  <a:pt x="411" y="7"/>
                </a:lnTo>
                <a:cubicBezTo>
                  <a:pt x="394" y="3"/>
                  <a:pt x="374" y="1"/>
                  <a:pt x="3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0" name="Google Shape;1850;p18"/>
          <p:cNvSpPr/>
          <p:nvPr/>
        </p:nvSpPr>
        <p:spPr>
          <a:xfrm>
            <a:off x="10970289" y="1153260"/>
            <a:ext cx="76211" cy="77544"/>
          </a:xfrm>
          <a:custGeom>
            <a:avLst/>
            <a:gdLst/>
            <a:ahLst/>
            <a:cxnLst/>
            <a:rect l="l" t="t" r="r" b="b"/>
            <a:pathLst>
              <a:path w="742" h="755" extrusionOk="0">
                <a:moveTo>
                  <a:pt x="333" y="0"/>
                </a:moveTo>
                <a:cubicBezTo>
                  <a:pt x="255" y="0"/>
                  <a:pt x="179" y="26"/>
                  <a:pt x="117" y="73"/>
                </a:cubicBezTo>
                <a:cubicBezTo>
                  <a:pt x="81" y="100"/>
                  <a:pt x="54" y="136"/>
                  <a:pt x="36" y="180"/>
                </a:cubicBezTo>
                <a:cubicBezTo>
                  <a:pt x="19" y="216"/>
                  <a:pt x="1" y="261"/>
                  <a:pt x="1" y="305"/>
                </a:cubicBezTo>
                <a:cubicBezTo>
                  <a:pt x="1" y="332"/>
                  <a:pt x="1" y="368"/>
                  <a:pt x="1" y="403"/>
                </a:cubicBezTo>
                <a:cubicBezTo>
                  <a:pt x="10" y="448"/>
                  <a:pt x="19" y="493"/>
                  <a:pt x="36" y="528"/>
                </a:cubicBezTo>
                <a:cubicBezTo>
                  <a:pt x="63" y="591"/>
                  <a:pt x="108" y="653"/>
                  <a:pt x="170" y="689"/>
                </a:cubicBezTo>
                <a:cubicBezTo>
                  <a:pt x="215" y="725"/>
                  <a:pt x="260" y="742"/>
                  <a:pt x="313" y="751"/>
                </a:cubicBezTo>
                <a:cubicBezTo>
                  <a:pt x="331" y="754"/>
                  <a:pt x="349" y="755"/>
                  <a:pt x="367" y="755"/>
                </a:cubicBezTo>
                <a:cubicBezTo>
                  <a:pt x="420" y="755"/>
                  <a:pt x="474" y="745"/>
                  <a:pt x="527" y="725"/>
                </a:cubicBezTo>
                <a:cubicBezTo>
                  <a:pt x="554" y="716"/>
                  <a:pt x="572" y="698"/>
                  <a:pt x="590" y="680"/>
                </a:cubicBezTo>
                <a:cubicBezTo>
                  <a:pt x="625" y="662"/>
                  <a:pt x="652" y="635"/>
                  <a:pt x="679" y="600"/>
                </a:cubicBezTo>
                <a:cubicBezTo>
                  <a:pt x="697" y="564"/>
                  <a:pt x="715" y="528"/>
                  <a:pt x="724" y="484"/>
                </a:cubicBezTo>
                <a:cubicBezTo>
                  <a:pt x="733" y="439"/>
                  <a:pt x="741" y="385"/>
                  <a:pt x="733" y="341"/>
                </a:cubicBezTo>
                <a:cubicBezTo>
                  <a:pt x="715" y="278"/>
                  <a:pt x="688" y="225"/>
                  <a:pt x="652" y="180"/>
                </a:cubicBezTo>
                <a:lnTo>
                  <a:pt x="634" y="162"/>
                </a:lnTo>
                <a:lnTo>
                  <a:pt x="617" y="136"/>
                </a:lnTo>
                <a:lnTo>
                  <a:pt x="617" y="127"/>
                </a:lnTo>
                <a:cubicBezTo>
                  <a:pt x="554" y="55"/>
                  <a:pt x="465" y="11"/>
                  <a:pt x="367" y="2"/>
                </a:cubicBezTo>
                <a:cubicBezTo>
                  <a:pt x="355" y="1"/>
                  <a:pt x="344" y="0"/>
                  <a:pt x="3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1" name="Google Shape;1851;p18"/>
          <p:cNvSpPr/>
          <p:nvPr/>
        </p:nvSpPr>
        <p:spPr>
          <a:xfrm>
            <a:off x="10761278" y="1136621"/>
            <a:ext cx="80833" cy="81960"/>
          </a:xfrm>
          <a:custGeom>
            <a:avLst/>
            <a:gdLst/>
            <a:ahLst/>
            <a:cxnLst/>
            <a:rect l="l" t="t" r="r" b="b"/>
            <a:pathLst>
              <a:path w="787" h="798" extrusionOk="0">
                <a:moveTo>
                  <a:pt x="374" y="1"/>
                </a:moveTo>
                <a:cubicBezTo>
                  <a:pt x="318" y="1"/>
                  <a:pt x="266" y="17"/>
                  <a:pt x="215" y="39"/>
                </a:cubicBezTo>
                <a:cubicBezTo>
                  <a:pt x="153" y="66"/>
                  <a:pt x="108" y="110"/>
                  <a:pt x="63" y="164"/>
                </a:cubicBezTo>
                <a:cubicBezTo>
                  <a:pt x="28" y="208"/>
                  <a:pt x="10" y="271"/>
                  <a:pt x="1" y="333"/>
                </a:cubicBezTo>
                <a:cubicBezTo>
                  <a:pt x="1" y="360"/>
                  <a:pt x="1" y="378"/>
                  <a:pt x="1" y="396"/>
                </a:cubicBezTo>
                <a:cubicBezTo>
                  <a:pt x="1" y="414"/>
                  <a:pt x="1" y="431"/>
                  <a:pt x="1" y="449"/>
                </a:cubicBezTo>
                <a:cubicBezTo>
                  <a:pt x="10" y="521"/>
                  <a:pt x="36" y="583"/>
                  <a:pt x="81" y="637"/>
                </a:cubicBezTo>
                <a:lnTo>
                  <a:pt x="144" y="690"/>
                </a:lnTo>
                <a:cubicBezTo>
                  <a:pt x="161" y="708"/>
                  <a:pt x="179" y="717"/>
                  <a:pt x="197" y="735"/>
                </a:cubicBezTo>
                <a:cubicBezTo>
                  <a:pt x="251" y="771"/>
                  <a:pt x="304" y="788"/>
                  <a:pt x="367" y="797"/>
                </a:cubicBezTo>
                <a:lnTo>
                  <a:pt x="465" y="797"/>
                </a:lnTo>
                <a:cubicBezTo>
                  <a:pt x="510" y="788"/>
                  <a:pt x="554" y="771"/>
                  <a:pt x="599" y="744"/>
                </a:cubicBezTo>
                <a:cubicBezTo>
                  <a:pt x="634" y="717"/>
                  <a:pt x="670" y="690"/>
                  <a:pt x="697" y="655"/>
                </a:cubicBezTo>
                <a:cubicBezTo>
                  <a:pt x="742" y="592"/>
                  <a:pt x="768" y="521"/>
                  <a:pt x="777" y="449"/>
                </a:cubicBezTo>
                <a:cubicBezTo>
                  <a:pt x="786" y="378"/>
                  <a:pt x="768" y="307"/>
                  <a:pt x="742" y="244"/>
                </a:cubicBezTo>
                <a:cubicBezTo>
                  <a:pt x="724" y="208"/>
                  <a:pt x="706" y="173"/>
                  <a:pt x="679" y="146"/>
                </a:cubicBezTo>
                <a:cubicBezTo>
                  <a:pt x="670" y="137"/>
                  <a:pt x="661" y="119"/>
                  <a:pt x="652" y="119"/>
                </a:cubicBezTo>
                <a:lnTo>
                  <a:pt x="626" y="92"/>
                </a:lnTo>
                <a:cubicBezTo>
                  <a:pt x="599" y="66"/>
                  <a:pt x="554" y="39"/>
                  <a:pt x="518" y="30"/>
                </a:cubicBezTo>
                <a:lnTo>
                  <a:pt x="501" y="30"/>
                </a:lnTo>
                <a:cubicBezTo>
                  <a:pt x="474" y="12"/>
                  <a:pt x="438" y="12"/>
                  <a:pt x="411" y="3"/>
                </a:cubicBezTo>
                <a:cubicBezTo>
                  <a:pt x="399" y="1"/>
                  <a:pt x="386" y="1"/>
                  <a:pt x="3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2" name="Google Shape;1852;p18"/>
          <p:cNvSpPr/>
          <p:nvPr/>
        </p:nvSpPr>
        <p:spPr>
          <a:xfrm>
            <a:off x="10890588" y="899062"/>
            <a:ext cx="62448" cy="64089"/>
          </a:xfrm>
          <a:custGeom>
            <a:avLst/>
            <a:gdLst/>
            <a:ahLst/>
            <a:cxnLst/>
            <a:rect l="l" t="t" r="r" b="b"/>
            <a:pathLst>
              <a:path w="608" h="624" extrusionOk="0">
                <a:moveTo>
                  <a:pt x="284" y="1"/>
                </a:moveTo>
                <a:cubicBezTo>
                  <a:pt x="270" y="1"/>
                  <a:pt x="256" y="2"/>
                  <a:pt x="241" y="4"/>
                </a:cubicBezTo>
                <a:cubicBezTo>
                  <a:pt x="197" y="13"/>
                  <a:pt x="161" y="22"/>
                  <a:pt x="134" y="49"/>
                </a:cubicBezTo>
                <a:cubicBezTo>
                  <a:pt x="107" y="58"/>
                  <a:pt x="89" y="76"/>
                  <a:pt x="81" y="94"/>
                </a:cubicBezTo>
                <a:cubicBezTo>
                  <a:pt x="45" y="121"/>
                  <a:pt x="27" y="156"/>
                  <a:pt x="18" y="192"/>
                </a:cubicBezTo>
                <a:lnTo>
                  <a:pt x="0" y="263"/>
                </a:lnTo>
                <a:lnTo>
                  <a:pt x="0" y="272"/>
                </a:lnTo>
                <a:lnTo>
                  <a:pt x="0" y="353"/>
                </a:lnTo>
                <a:cubicBezTo>
                  <a:pt x="0" y="361"/>
                  <a:pt x="9" y="379"/>
                  <a:pt x="9" y="388"/>
                </a:cubicBezTo>
                <a:cubicBezTo>
                  <a:pt x="18" y="406"/>
                  <a:pt x="18" y="424"/>
                  <a:pt x="27" y="433"/>
                </a:cubicBezTo>
                <a:lnTo>
                  <a:pt x="54" y="486"/>
                </a:lnTo>
                <a:lnTo>
                  <a:pt x="54" y="495"/>
                </a:lnTo>
                <a:lnTo>
                  <a:pt x="72" y="513"/>
                </a:lnTo>
                <a:cubicBezTo>
                  <a:pt x="89" y="531"/>
                  <a:pt x="107" y="549"/>
                  <a:pt x="134" y="567"/>
                </a:cubicBezTo>
                <a:lnTo>
                  <a:pt x="170" y="585"/>
                </a:lnTo>
                <a:cubicBezTo>
                  <a:pt x="179" y="594"/>
                  <a:pt x="188" y="602"/>
                  <a:pt x="205" y="602"/>
                </a:cubicBezTo>
                <a:cubicBezTo>
                  <a:pt x="238" y="616"/>
                  <a:pt x="276" y="624"/>
                  <a:pt x="314" y="624"/>
                </a:cubicBezTo>
                <a:cubicBezTo>
                  <a:pt x="329" y="624"/>
                  <a:pt x="343" y="623"/>
                  <a:pt x="357" y="620"/>
                </a:cubicBezTo>
                <a:lnTo>
                  <a:pt x="429" y="594"/>
                </a:lnTo>
                <a:cubicBezTo>
                  <a:pt x="464" y="585"/>
                  <a:pt x="491" y="558"/>
                  <a:pt x="518" y="531"/>
                </a:cubicBezTo>
                <a:cubicBezTo>
                  <a:pt x="536" y="513"/>
                  <a:pt x="554" y="495"/>
                  <a:pt x="562" y="469"/>
                </a:cubicBezTo>
                <a:cubicBezTo>
                  <a:pt x="580" y="433"/>
                  <a:pt x="598" y="397"/>
                  <a:pt x="598" y="361"/>
                </a:cubicBezTo>
                <a:lnTo>
                  <a:pt x="598" y="281"/>
                </a:lnTo>
                <a:cubicBezTo>
                  <a:pt x="598" y="280"/>
                  <a:pt x="598" y="279"/>
                  <a:pt x="599" y="279"/>
                </a:cubicBezTo>
                <a:cubicBezTo>
                  <a:pt x="600" y="279"/>
                  <a:pt x="605" y="292"/>
                  <a:pt x="607" y="292"/>
                </a:cubicBezTo>
                <a:cubicBezTo>
                  <a:pt x="607" y="292"/>
                  <a:pt x="607" y="291"/>
                  <a:pt x="607" y="290"/>
                </a:cubicBezTo>
                <a:lnTo>
                  <a:pt x="607" y="263"/>
                </a:lnTo>
                <a:cubicBezTo>
                  <a:pt x="598" y="210"/>
                  <a:pt x="571" y="156"/>
                  <a:pt x="536" y="112"/>
                </a:cubicBezTo>
                <a:cubicBezTo>
                  <a:pt x="518" y="94"/>
                  <a:pt x="500" y="76"/>
                  <a:pt x="473" y="58"/>
                </a:cubicBezTo>
                <a:cubicBezTo>
                  <a:pt x="464" y="49"/>
                  <a:pt x="455" y="49"/>
                  <a:pt x="438" y="40"/>
                </a:cubicBezTo>
                <a:lnTo>
                  <a:pt x="402" y="22"/>
                </a:lnTo>
                <a:cubicBezTo>
                  <a:pt x="363" y="9"/>
                  <a:pt x="323" y="1"/>
                  <a:pt x="2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3" name="Google Shape;1853;p18"/>
          <p:cNvSpPr/>
          <p:nvPr/>
        </p:nvSpPr>
        <p:spPr>
          <a:xfrm>
            <a:off x="10841083" y="1036689"/>
            <a:ext cx="40365" cy="42932"/>
          </a:xfrm>
          <a:custGeom>
            <a:avLst/>
            <a:gdLst/>
            <a:ahLst/>
            <a:cxnLst/>
            <a:rect l="l" t="t" r="r" b="b"/>
            <a:pathLst>
              <a:path w="393" h="418" extrusionOk="0">
                <a:moveTo>
                  <a:pt x="178" y="1"/>
                </a:moveTo>
                <a:cubicBezTo>
                  <a:pt x="136" y="1"/>
                  <a:pt x="101" y="17"/>
                  <a:pt x="72" y="39"/>
                </a:cubicBezTo>
                <a:cubicBezTo>
                  <a:pt x="54" y="57"/>
                  <a:pt x="36" y="75"/>
                  <a:pt x="27" y="101"/>
                </a:cubicBezTo>
                <a:cubicBezTo>
                  <a:pt x="9" y="119"/>
                  <a:pt x="9" y="137"/>
                  <a:pt x="0" y="164"/>
                </a:cubicBezTo>
                <a:cubicBezTo>
                  <a:pt x="0" y="191"/>
                  <a:pt x="0" y="217"/>
                  <a:pt x="9" y="235"/>
                </a:cubicBezTo>
                <a:cubicBezTo>
                  <a:pt x="18" y="253"/>
                  <a:pt x="18" y="271"/>
                  <a:pt x="27" y="280"/>
                </a:cubicBezTo>
                <a:cubicBezTo>
                  <a:pt x="27" y="280"/>
                  <a:pt x="27" y="289"/>
                  <a:pt x="27" y="289"/>
                </a:cubicBezTo>
                <a:cubicBezTo>
                  <a:pt x="45" y="325"/>
                  <a:pt x="63" y="360"/>
                  <a:pt x="98" y="387"/>
                </a:cubicBezTo>
                <a:cubicBezTo>
                  <a:pt x="132" y="407"/>
                  <a:pt x="165" y="417"/>
                  <a:pt x="199" y="417"/>
                </a:cubicBezTo>
                <a:cubicBezTo>
                  <a:pt x="210" y="417"/>
                  <a:pt x="221" y="416"/>
                  <a:pt x="232" y="414"/>
                </a:cubicBezTo>
                <a:cubicBezTo>
                  <a:pt x="259" y="414"/>
                  <a:pt x="286" y="405"/>
                  <a:pt x="304" y="387"/>
                </a:cubicBezTo>
                <a:cubicBezTo>
                  <a:pt x="322" y="378"/>
                  <a:pt x="339" y="360"/>
                  <a:pt x="357" y="342"/>
                </a:cubicBezTo>
                <a:cubicBezTo>
                  <a:pt x="384" y="298"/>
                  <a:pt x="393" y="253"/>
                  <a:pt x="384" y="209"/>
                </a:cubicBezTo>
                <a:lnTo>
                  <a:pt x="384" y="200"/>
                </a:lnTo>
                <a:lnTo>
                  <a:pt x="384" y="173"/>
                </a:lnTo>
                <a:lnTo>
                  <a:pt x="375" y="128"/>
                </a:lnTo>
                <a:cubicBezTo>
                  <a:pt x="357" y="101"/>
                  <a:pt x="348" y="84"/>
                  <a:pt x="330" y="66"/>
                </a:cubicBezTo>
                <a:cubicBezTo>
                  <a:pt x="295" y="30"/>
                  <a:pt x="250" y="3"/>
                  <a:pt x="206" y="3"/>
                </a:cubicBezTo>
                <a:cubicBezTo>
                  <a:pt x="196" y="2"/>
                  <a:pt x="187" y="1"/>
                  <a:pt x="1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4" name="Google Shape;1854;p18"/>
          <p:cNvSpPr/>
          <p:nvPr/>
        </p:nvSpPr>
        <p:spPr>
          <a:xfrm>
            <a:off x="11173857" y="859726"/>
            <a:ext cx="47760" cy="48991"/>
          </a:xfrm>
          <a:custGeom>
            <a:avLst/>
            <a:gdLst/>
            <a:ahLst/>
            <a:cxnLst/>
            <a:rect l="l" t="t" r="r" b="b"/>
            <a:pathLst>
              <a:path w="465" h="477" extrusionOk="0">
                <a:moveTo>
                  <a:pt x="257" y="0"/>
                </a:moveTo>
                <a:cubicBezTo>
                  <a:pt x="249" y="0"/>
                  <a:pt x="240" y="1"/>
                  <a:pt x="232" y="4"/>
                </a:cubicBezTo>
                <a:cubicBezTo>
                  <a:pt x="205" y="4"/>
                  <a:pt x="170" y="4"/>
                  <a:pt x="143" y="22"/>
                </a:cubicBezTo>
                <a:lnTo>
                  <a:pt x="125" y="30"/>
                </a:lnTo>
                <a:lnTo>
                  <a:pt x="80" y="57"/>
                </a:lnTo>
                <a:cubicBezTo>
                  <a:pt x="36" y="102"/>
                  <a:pt x="9" y="155"/>
                  <a:pt x="0" y="209"/>
                </a:cubicBezTo>
                <a:lnTo>
                  <a:pt x="0" y="245"/>
                </a:lnTo>
                <a:cubicBezTo>
                  <a:pt x="0" y="254"/>
                  <a:pt x="0" y="263"/>
                  <a:pt x="0" y="280"/>
                </a:cubicBezTo>
                <a:lnTo>
                  <a:pt x="18" y="334"/>
                </a:lnTo>
                <a:cubicBezTo>
                  <a:pt x="18" y="343"/>
                  <a:pt x="27" y="352"/>
                  <a:pt x="36" y="361"/>
                </a:cubicBezTo>
                <a:cubicBezTo>
                  <a:pt x="36" y="370"/>
                  <a:pt x="45" y="387"/>
                  <a:pt x="54" y="396"/>
                </a:cubicBezTo>
                <a:cubicBezTo>
                  <a:pt x="63" y="405"/>
                  <a:pt x="80" y="423"/>
                  <a:pt x="98" y="441"/>
                </a:cubicBezTo>
                <a:cubicBezTo>
                  <a:pt x="125" y="459"/>
                  <a:pt x="152" y="468"/>
                  <a:pt x="179" y="477"/>
                </a:cubicBezTo>
                <a:lnTo>
                  <a:pt x="241" y="477"/>
                </a:lnTo>
                <a:cubicBezTo>
                  <a:pt x="268" y="477"/>
                  <a:pt x="295" y="468"/>
                  <a:pt x="321" y="459"/>
                </a:cubicBezTo>
                <a:lnTo>
                  <a:pt x="375" y="423"/>
                </a:lnTo>
                <a:cubicBezTo>
                  <a:pt x="402" y="405"/>
                  <a:pt x="420" y="387"/>
                  <a:pt x="428" y="361"/>
                </a:cubicBezTo>
                <a:cubicBezTo>
                  <a:pt x="446" y="334"/>
                  <a:pt x="455" y="307"/>
                  <a:pt x="455" y="271"/>
                </a:cubicBezTo>
                <a:lnTo>
                  <a:pt x="455" y="254"/>
                </a:lnTo>
                <a:cubicBezTo>
                  <a:pt x="464" y="227"/>
                  <a:pt x="464" y="200"/>
                  <a:pt x="464" y="164"/>
                </a:cubicBezTo>
                <a:lnTo>
                  <a:pt x="446" y="138"/>
                </a:lnTo>
                <a:cubicBezTo>
                  <a:pt x="437" y="120"/>
                  <a:pt x="428" y="102"/>
                  <a:pt x="411" y="84"/>
                </a:cubicBezTo>
                <a:cubicBezTo>
                  <a:pt x="393" y="48"/>
                  <a:pt x="357" y="30"/>
                  <a:pt x="321" y="13"/>
                </a:cubicBezTo>
                <a:cubicBezTo>
                  <a:pt x="302" y="6"/>
                  <a:pt x="279" y="0"/>
                  <a:pt x="2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5" name="Google Shape;1855;p18"/>
          <p:cNvSpPr/>
          <p:nvPr/>
        </p:nvSpPr>
        <p:spPr>
          <a:xfrm>
            <a:off x="11053689" y="952573"/>
            <a:ext cx="139172" cy="135265"/>
          </a:xfrm>
          <a:custGeom>
            <a:avLst/>
            <a:gdLst/>
            <a:ahLst/>
            <a:cxnLst/>
            <a:rect l="l" t="t" r="r" b="b"/>
            <a:pathLst>
              <a:path w="1355" h="1317" extrusionOk="0">
                <a:moveTo>
                  <a:pt x="1170" y="207"/>
                </a:moveTo>
                <a:lnTo>
                  <a:pt x="1170" y="207"/>
                </a:lnTo>
                <a:cubicBezTo>
                  <a:pt x="1196" y="235"/>
                  <a:pt x="1219" y="265"/>
                  <a:pt x="1239" y="297"/>
                </a:cubicBezTo>
                <a:lnTo>
                  <a:pt x="1239" y="297"/>
                </a:lnTo>
                <a:cubicBezTo>
                  <a:pt x="1219" y="265"/>
                  <a:pt x="1196" y="235"/>
                  <a:pt x="1170" y="207"/>
                </a:cubicBezTo>
                <a:close/>
                <a:moveTo>
                  <a:pt x="1239" y="297"/>
                </a:moveTo>
                <a:cubicBezTo>
                  <a:pt x="1287" y="374"/>
                  <a:pt x="1318" y="460"/>
                  <a:pt x="1331" y="554"/>
                </a:cubicBezTo>
                <a:cubicBezTo>
                  <a:pt x="1339" y="611"/>
                  <a:pt x="1340" y="670"/>
                  <a:pt x="1333" y="728"/>
                </a:cubicBezTo>
                <a:lnTo>
                  <a:pt x="1333" y="728"/>
                </a:lnTo>
                <a:cubicBezTo>
                  <a:pt x="1354" y="578"/>
                  <a:pt x="1321" y="425"/>
                  <a:pt x="1239" y="297"/>
                </a:cubicBezTo>
                <a:close/>
                <a:moveTo>
                  <a:pt x="716" y="0"/>
                </a:moveTo>
                <a:cubicBezTo>
                  <a:pt x="567" y="0"/>
                  <a:pt x="420" y="53"/>
                  <a:pt x="304" y="153"/>
                </a:cubicBezTo>
                <a:cubicBezTo>
                  <a:pt x="179" y="206"/>
                  <a:pt x="90" y="314"/>
                  <a:pt x="45" y="447"/>
                </a:cubicBezTo>
                <a:cubicBezTo>
                  <a:pt x="1" y="572"/>
                  <a:pt x="1" y="715"/>
                  <a:pt x="45" y="840"/>
                </a:cubicBezTo>
                <a:cubicBezTo>
                  <a:pt x="135" y="1099"/>
                  <a:pt x="367" y="1286"/>
                  <a:pt x="643" y="1313"/>
                </a:cubicBezTo>
                <a:cubicBezTo>
                  <a:pt x="664" y="1315"/>
                  <a:pt x="684" y="1316"/>
                  <a:pt x="704" y="1316"/>
                </a:cubicBezTo>
                <a:cubicBezTo>
                  <a:pt x="950" y="1316"/>
                  <a:pt x="1178" y="1168"/>
                  <a:pt x="1277" y="929"/>
                </a:cubicBezTo>
                <a:cubicBezTo>
                  <a:pt x="1306" y="866"/>
                  <a:pt x="1325" y="798"/>
                  <a:pt x="1333" y="728"/>
                </a:cubicBezTo>
                <a:lnTo>
                  <a:pt x="1333" y="728"/>
                </a:lnTo>
                <a:cubicBezTo>
                  <a:pt x="1323" y="797"/>
                  <a:pt x="1302" y="865"/>
                  <a:pt x="1268" y="929"/>
                </a:cubicBezTo>
                <a:cubicBezTo>
                  <a:pt x="1172" y="1138"/>
                  <a:pt x="961" y="1274"/>
                  <a:pt x="732" y="1274"/>
                </a:cubicBezTo>
                <a:cubicBezTo>
                  <a:pt x="705" y="1274"/>
                  <a:pt x="679" y="1272"/>
                  <a:pt x="652" y="1268"/>
                </a:cubicBezTo>
                <a:cubicBezTo>
                  <a:pt x="394" y="1233"/>
                  <a:pt x="179" y="1063"/>
                  <a:pt x="99" y="822"/>
                </a:cubicBezTo>
                <a:cubicBezTo>
                  <a:pt x="54" y="706"/>
                  <a:pt x="54" y="572"/>
                  <a:pt x="90" y="456"/>
                </a:cubicBezTo>
                <a:cubicBezTo>
                  <a:pt x="126" y="331"/>
                  <a:pt x="206" y="233"/>
                  <a:pt x="322" y="171"/>
                </a:cubicBezTo>
                <a:cubicBezTo>
                  <a:pt x="422" y="70"/>
                  <a:pt x="570" y="9"/>
                  <a:pt x="720" y="9"/>
                </a:cubicBezTo>
                <a:cubicBezTo>
                  <a:pt x="730" y="9"/>
                  <a:pt x="740" y="10"/>
                  <a:pt x="751" y="10"/>
                </a:cubicBezTo>
                <a:cubicBezTo>
                  <a:pt x="902" y="28"/>
                  <a:pt x="1054" y="90"/>
                  <a:pt x="1170" y="206"/>
                </a:cubicBezTo>
                <a:cubicBezTo>
                  <a:pt x="1063" y="90"/>
                  <a:pt x="911" y="19"/>
                  <a:pt x="751" y="1"/>
                </a:cubicBezTo>
                <a:cubicBezTo>
                  <a:pt x="739" y="1"/>
                  <a:pt x="727" y="0"/>
                  <a:pt x="7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6" name="Google Shape;1856;p18"/>
          <p:cNvSpPr/>
          <p:nvPr/>
        </p:nvSpPr>
        <p:spPr>
          <a:xfrm>
            <a:off x="11127947" y="1020461"/>
            <a:ext cx="4724" cy="4724"/>
          </a:xfrm>
          <a:custGeom>
            <a:avLst/>
            <a:gdLst/>
            <a:ahLst/>
            <a:cxnLst/>
            <a:rect l="l" t="t" r="r" b="b"/>
            <a:pathLst>
              <a:path w="46" h="46" extrusionOk="0">
                <a:moveTo>
                  <a:pt x="28" y="1"/>
                </a:moveTo>
                <a:lnTo>
                  <a:pt x="1" y="18"/>
                </a:lnTo>
                <a:lnTo>
                  <a:pt x="45" y="45"/>
                </a:lnTo>
                <a:lnTo>
                  <a:pt x="45" y="18"/>
                </a:lnTo>
                <a:lnTo>
                  <a:pt x="45" y="1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7" name="Google Shape;1857;p18"/>
          <p:cNvSpPr/>
          <p:nvPr/>
        </p:nvSpPr>
        <p:spPr>
          <a:xfrm>
            <a:off x="10942763" y="1106632"/>
            <a:ext cx="158687" cy="139579"/>
          </a:xfrm>
          <a:custGeom>
            <a:avLst/>
            <a:gdLst/>
            <a:ahLst/>
            <a:cxnLst/>
            <a:rect l="l" t="t" r="r" b="b"/>
            <a:pathLst>
              <a:path w="1545" h="1359" extrusionOk="0">
                <a:moveTo>
                  <a:pt x="1518" y="848"/>
                </a:moveTo>
                <a:cubicBezTo>
                  <a:pt x="1491" y="991"/>
                  <a:pt x="1402" y="1125"/>
                  <a:pt x="1286" y="1214"/>
                </a:cubicBezTo>
                <a:cubicBezTo>
                  <a:pt x="1411" y="1125"/>
                  <a:pt x="1491" y="1000"/>
                  <a:pt x="1518" y="848"/>
                </a:cubicBezTo>
                <a:close/>
                <a:moveTo>
                  <a:pt x="777" y="0"/>
                </a:moveTo>
                <a:cubicBezTo>
                  <a:pt x="601" y="0"/>
                  <a:pt x="427" y="59"/>
                  <a:pt x="287" y="179"/>
                </a:cubicBezTo>
                <a:cubicBezTo>
                  <a:pt x="233" y="233"/>
                  <a:pt x="179" y="286"/>
                  <a:pt x="144" y="358"/>
                </a:cubicBezTo>
                <a:cubicBezTo>
                  <a:pt x="108" y="420"/>
                  <a:pt x="81" y="491"/>
                  <a:pt x="63" y="572"/>
                </a:cubicBezTo>
                <a:cubicBezTo>
                  <a:pt x="1" y="875"/>
                  <a:pt x="179" y="1188"/>
                  <a:pt x="483" y="1295"/>
                </a:cubicBezTo>
                <a:cubicBezTo>
                  <a:pt x="586" y="1338"/>
                  <a:pt x="697" y="1359"/>
                  <a:pt x="808" y="1359"/>
                </a:cubicBezTo>
                <a:cubicBezTo>
                  <a:pt x="974" y="1359"/>
                  <a:pt x="1141" y="1311"/>
                  <a:pt x="1286" y="1215"/>
                </a:cubicBezTo>
                <a:lnTo>
                  <a:pt x="1286" y="1215"/>
                </a:lnTo>
                <a:cubicBezTo>
                  <a:pt x="1148" y="1306"/>
                  <a:pt x="989" y="1352"/>
                  <a:pt x="831" y="1352"/>
                </a:cubicBezTo>
                <a:cubicBezTo>
                  <a:pt x="712" y="1352"/>
                  <a:pt x="593" y="1326"/>
                  <a:pt x="483" y="1277"/>
                </a:cubicBezTo>
                <a:cubicBezTo>
                  <a:pt x="206" y="1161"/>
                  <a:pt x="46" y="866"/>
                  <a:pt x="108" y="581"/>
                </a:cubicBezTo>
                <a:cubicBezTo>
                  <a:pt x="171" y="286"/>
                  <a:pt x="420" y="81"/>
                  <a:pt x="706" y="54"/>
                </a:cubicBezTo>
                <a:cubicBezTo>
                  <a:pt x="740" y="49"/>
                  <a:pt x="775" y="46"/>
                  <a:pt x="809" y="46"/>
                </a:cubicBezTo>
                <a:cubicBezTo>
                  <a:pt x="1067" y="46"/>
                  <a:pt x="1312" y="192"/>
                  <a:pt x="1438" y="429"/>
                </a:cubicBezTo>
                <a:cubicBezTo>
                  <a:pt x="1509" y="554"/>
                  <a:pt x="1536" y="706"/>
                  <a:pt x="1518" y="848"/>
                </a:cubicBezTo>
                <a:cubicBezTo>
                  <a:pt x="1545" y="706"/>
                  <a:pt x="1518" y="554"/>
                  <a:pt x="1447" y="420"/>
                </a:cubicBezTo>
                <a:cubicBezTo>
                  <a:pt x="1384" y="277"/>
                  <a:pt x="1277" y="170"/>
                  <a:pt x="1143" y="90"/>
                </a:cubicBezTo>
                <a:cubicBezTo>
                  <a:pt x="1028" y="30"/>
                  <a:pt x="902" y="0"/>
                  <a:pt x="7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8" name="Google Shape;1858;p18"/>
          <p:cNvSpPr/>
          <p:nvPr/>
        </p:nvSpPr>
        <p:spPr>
          <a:xfrm>
            <a:off x="10731081" y="1088350"/>
            <a:ext cx="143075" cy="143071"/>
          </a:xfrm>
          <a:custGeom>
            <a:avLst/>
            <a:gdLst/>
            <a:ahLst/>
            <a:cxnLst/>
            <a:rect l="l" t="t" r="r" b="b"/>
            <a:pathLst>
              <a:path w="1393" h="1393" extrusionOk="0">
                <a:moveTo>
                  <a:pt x="732" y="0"/>
                </a:moveTo>
                <a:cubicBezTo>
                  <a:pt x="670" y="0"/>
                  <a:pt x="616" y="0"/>
                  <a:pt x="554" y="9"/>
                </a:cubicBezTo>
                <a:cubicBezTo>
                  <a:pt x="375" y="18"/>
                  <a:pt x="214" y="107"/>
                  <a:pt x="125" y="259"/>
                </a:cubicBezTo>
                <a:cubicBezTo>
                  <a:pt x="36" y="411"/>
                  <a:pt x="0" y="589"/>
                  <a:pt x="27" y="759"/>
                </a:cubicBezTo>
                <a:cubicBezTo>
                  <a:pt x="45" y="937"/>
                  <a:pt x="134" y="1098"/>
                  <a:pt x="268" y="1214"/>
                </a:cubicBezTo>
                <a:cubicBezTo>
                  <a:pt x="402" y="1330"/>
                  <a:pt x="571" y="1392"/>
                  <a:pt x="750" y="1392"/>
                </a:cubicBezTo>
                <a:cubicBezTo>
                  <a:pt x="937" y="1392"/>
                  <a:pt x="1107" y="1312"/>
                  <a:pt x="1223" y="1178"/>
                </a:cubicBezTo>
                <a:cubicBezTo>
                  <a:pt x="1339" y="1044"/>
                  <a:pt x="1393" y="866"/>
                  <a:pt x="1384" y="687"/>
                </a:cubicBezTo>
                <a:cubicBezTo>
                  <a:pt x="1375" y="518"/>
                  <a:pt x="1303" y="348"/>
                  <a:pt x="1178" y="223"/>
                </a:cubicBezTo>
                <a:cubicBezTo>
                  <a:pt x="1062" y="98"/>
                  <a:pt x="902" y="18"/>
                  <a:pt x="732" y="0"/>
                </a:cubicBezTo>
                <a:lnTo>
                  <a:pt x="732" y="0"/>
                </a:lnTo>
                <a:cubicBezTo>
                  <a:pt x="1089" y="54"/>
                  <a:pt x="1357" y="348"/>
                  <a:pt x="1366" y="705"/>
                </a:cubicBezTo>
                <a:cubicBezTo>
                  <a:pt x="1366" y="866"/>
                  <a:pt x="1303" y="1035"/>
                  <a:pt x="1196" y="1160"/>
                </a:cubicBezTo>
                <a:cubicBezTo>
                  <a:pt x="1080" y="1276"/>
                  <a:pt x="920" y="1348"/>
                  <a:pt x="759" y="1348"/>
                </a:cubicBezTo>
                <a:cubicBezTo>
                  <a:pt x="748" y="1348"/>
                  <a:pt x="737" y="1349"/>
                  <a:pt x="727" y="1349"/>
                </a:cubicBezTo>
                <a:cubicBezTo>
                  <a:pt x="569" y="1349"/>
                  <a:pt x="421" y="1287"/>
                  <a:pt x="304" y="1187"/>
                </a:cubicBezTo>
                <a:cubicBezTo>
                  <a:pt x="170" y="1080"/>
                  <a:pt x="81" y="928"/>
                  <a:pt x="54" y="759"/>
                </a:cubicBezTo>
                <a:cubicBezTo>
                  <a:pt x="27" y="589"/>
                  <a:pt x="54" y="420"/>
                  <a:pt x="143" y="268"/>
                </a:cubicBezTo>
                <a:cubicBezTo>
                  <a:pt x="179" y="196"/>
                  <a:pt x="241" y="134"/>
                  <a:pt x="313" y="89"/>
                </a:cubicBezTo>
                <a:cubicBezTo>
                  <a:pt x="384" y="45"/>
                  <a:pt x="473" y="18"/>
                  <a:pt x="554" y="18"/>
                </a:cubicBezTo>
                <a:cubicBezTo>
                  <a:pt x="616" y="0"/>
                  <a:pt x="679" y="0"/>
                  <a:pt x="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9" name="Google Shape;1859;p18"/>
          <p:cNvSpPr/>
          <p:nvPr/>
        </p:nvSpPr>
        <p:spPr>
          <a:xfrm>
            <a:off x="10822697" y="1179041"/>
            <a:ext cx="3800" cy="5649"/>
          </a:xfrm>
          <a:custGeom>
            <a:avLst/>
            <a:gdLst/>
            <a:ahLst/>
            <a:cxnLst/>
            <a:rect l="l" t="t" r="r" b="b"/>
            <a:pathLst>
              <a:path w="37" h="55" extrusionOk="0">
                <a:moveTo>
                  <a:pt x="1" y="1"/>
                </a:moveTo>
                <a:lnTo>
                  <a:pt x="6" y="10"/>
                </a:lnTo>
                <a:lnTo>
                  <a:pt x="6" y="10"/>
                </a:lnTo>
                <a:cubicBezTo>
                  <a:pt x="7" y="10"/>
                  <a:pt x="8" y="10"/>
                  <a:pt x="10" y="10"/>
                </a:cubicBezTo>
                <a:lnTo>
                  <a:pt x="20" y="27"/>
                </a:lnTo>
                <a:lnTo>
                  <a:pt x="20" y="27"/>
                </a:lnTo>
                <a:cubicBezTo>
                  <a:pt x="28" y="26"/>
                  <a:pt x="27" y="18"/>
                  <a:pt x="19" y="10"/>
                </a:cubicBezTo>
                <a:cubicBezTo>
                  <a:pt x="19" y="10"/>
                  <a:pt x="10" y="1"/>
                  <a:pt x="1" y="1"/>
                </a:cubicBezTo>
                <a:close/>
                <a:moveTo>
                  <a:pt x="6" y="10"/>
                </a:moveTo>
                <a:lnTo>
                  <a:pt x="6" y="10"/>
                </a:lnTo>
                <a:cubicBezTo>
                  <a:pt x="1" y="12"/>
                  <a:pt x="2" y="20"/>
                  <a:pt x="10" y="27"/>
                </a:cubicBezTo>
                <a:lnTo>
                  <a:pt x="17" y="27"/>
                </a:lnTo>
                <a:lnTo>
                  <a:pt x="6" y="10"/>
                </a:lnTo>
                <a:close/>
                <a:moveTo>
                  <a:pt x="20" y="27"/>
                </a:moveTo>
                <a:lnTo>
                  <a:pt x="20" y="27"/>
                </a:lnTo>
                <a:cubicBezTo>
                  <a:pt x="20" y="27"/>
                  <a:pt x="19" y="27"/>
                  <a:pt x="19" y="27"/>
                </a:cubicBezTo>
                <a:lnTo>
                  <a:pt x="20" y="27"/>
                </a:lnTo>
                <a:lnTo>
                  <a:pt x="20" y="27"/>
                </a:lnTo>
                <a:close/>
                <a:moveTo>
                  <a:pt x="17" y="27"/>
                </a:moveTo>
                <a:lnTo>
                  <a:pt x="17" y="28"/>
                </a:lnTo>
                <a:lnTo>
                  <a:pt x="17" y="28"/>
                </a:lnTo>
                <a:cubicBezTo>
                  <a:pt x="17" y="27"/>
                  <a:pt x="18" y="27"/>
                  <a:pt x="19" y="27"/>
                </a:cubicBezTo>
                <a:close/>
                <a:moveTo>
                  <a:pt x="20" y="27"/>
                </a:moveTo>
                <a:lnTo>
                  <a:pt x="28" y="39"/>
                </a:lnTo>
                <a:lnTo>
                  <a:pt x="28" y="39"/>
                </a:lnTo>
                <a:cubicBezTo>
                  <a:pt x="28" y="36"/>
                  <a:pt x="28" y="34"/>
                  <a:pt x="28" y="27"/>
                </a:cubicBezTo>
                <a:close/>
                <a:moveTo>
                  <a:pt x="17" y="28"/>
                </a:moveTo>
                <a:lnTo>
                  <a:pt x="17" y="28"/>
                </a:lnTo>
                <a:cubicBezTo>
                  <a:pt x="10" y="29"/>
                  <a:pt x="10" y="36"/>
                  <a:pt x="19" y="36"/>
                </a:cubicBezTo>
                <a:cubicBezTo>
                  <a:pt x="19" y="45"/>
                  <a:pt x="28" y="45"/>
                  <a:pt x="36" y="54"/>
                </a:cubicBezTo>
                <a:lnTo>
                  <a:pt x="28" y="39"/>
                </a:lnTo>
                <a:lnTo>
                  <a:pt x="28" y="39"/>
                </a:lnTo>
                <a:cubicBezTo>
                  <a:pt x="28" y="41"/>
                  <a:pt x="28" y="43"/>
                  <a:pt x="28" y="45"/>
                </a:cubicBezTo>
                <a:lnTo>
                  <a:pt x="17" y="28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0" name="Google Shape;1860;p18"/>
          <p:cNvSpPr/>
          <p:nvPr/>
        </p:nvSpPr>
        <p:spPr>
          <a:xfrm>
            <a:off x="10824547" y="1000331"/>
            <a:ext cx="98191" cy="97263"/>
          </a:xfrm>
          <a:custGeom>
            <a:avLst/>
            <a:gdLst/>
            <a:ahLst/>
            <a:cxnLst/>
            <a:rect l="l" t="t" r="r" b="b"/>
            <a:pathLst>
              <a:path w="956" h="947" extrusionOk="0">
                <a:moveTo>
                  <a:pt x="420" y="0"/>
                </a:moveTo>
                <a:cubicBezTo>
                  <a:pt x="390" y="0"/>
                  <a:pt x="361" y="6"/>
                  <a:pt x="336" y="19"/>
                </a:cubicBezTo>
                <a:lnTo>
                  <a:pt x="336" y="19"/>
                </a:lnTo>
                <a:cubicBezTo>
                  <a:pt x="358" y="13"/>
                  <a:pt x="378" y="9"/>
                  <a:pt x="402" y="9"/>
                </a:cubicBezTo>
                <a:cubicBezTo>
                  <a:pt x="420" y="5"/>
                  <a:pt x="438" y="2"/>
                  <a:pt x="456" y="2"/>
                </a:cubicBezTo>
                <a:cubicBezTo>
                  <a:pt x="474" y="2"/>
                  <a:pt x="491" y="5"/>
                  <a:pt x="509" y="9"/>
                </a:cubicBezTo>
                <a:cubicBezTo>
                  <a:pt x="545" y="9"/>
                  <a:pt x="581" y="18"/>
                  <a:pt x="616" y="27"/>
                </a:cubicBezTo>
                <a:cubicBezTo>
                  <a:pt x="581" y="18"/>
                  <a:pt x="554" y="9"/>
                  <a:pt x="518" y="0"/>
                </a:cubicBezTo>
                <a:close/>
                <a:moveTo>
                  <a:pt x="336" y="19"/>
                </a:moveTo>
                <a:lnTo>
                  <a:pt x="336" y="19"/>
                </a:lnTo>
                <a:cubicBezTo>
                  <a:pt x="326" y="21"/>
                  <a:pt x="316" y="24"/>
                  <a:pt x="304" y="27"/>
                </a:cubicBezTo>
                <a:cubicBezTo>
                  <a:pt x="286" y="27"/>
                  <a:pt x="268" y="36"/>
                  <a:pt x="259" y="45"/>
                </a:cubicBezTo>
                <a:cubicBezTo>
                  <a:pt x="242" y="54"/>
                  <a:pt x="224" y="63"/>
                  <a:pt x="215" y="72"/>
                </a:cubicBezTo>
                <a:cubicBezTo>
                  <a:pt x="179" y="81"/>
                  <a:pt x="143" y="107"/>
                  <a:pt x="126" y="134"/>
                </a:cubicBezTo>
                <a:cubicBezTo>
                  <a:pt x="90" y="170"/>
                  <a:pt x="54" y="206"/>
                  <a:pt x="36" y="250"/>
                </a:cubicBezTo>
                <a:cubicBezTo>
                  <a:pt x="27" y="295"/>
                  <a:pt x="10" y="339"/>
                  <a:pt x="1" y="384"/>
                </a:cubicBezTo>
                <a:lnTo>
                  <a:pt x="1" y="536"/>
                </a:lnTo>
                <a:lnTo>
                  <a:pt x="18" y="589"/>
                </a:lnTo>
                <a:lnTo>
                  <a:pt x="27" y="625"/>
                </a:lnTo>
                <a:cubicBezTo>
                  <a:pt x="27" y="634"/>
                  <a:pt x="27" y="643"/>
                  <a:pt x="36" y="661"/>
                </a:cubicBezTo>
                <a:cubicBezTo>
                  <a:pt x="63" y="705"/>
                  <a:pt x="90" y="741"/>
                  <a:pt x="117" y="777"/>
                </a:cubicBezTo>
                <a:cubicBezTo>
                  <a:pt x="152" y="812"/>
                  <a:pt x="188" y="848"/>
                  <a:pt x="233" y="875"/>
                </a:cubicBezTo>
                <a:cubicBezTo>
                  <a:pt x="268" y="893"/>
                  <a:pt x="313" y="920"/>
                  <a:pt x="358" y="937"/>
                </a:cubicBezTo>
                <a:cubicBezTo>
                  <a:pt x="411" y="946"/>
                  <a:pt x="456" y="946"/>
                  <a:pt x="509" y="946"/>
                </a:cubicBezTo>
                <a:cubicBezTo>
                  <a:pt x="545" y="946"/>
                  <a:pt x="590" y="946"/>
                  <a:pt x="634" y="928"/>
                </a:cubicBezTo>
                <a:cubicBezTo>
                  <a:pt x="670" y="911"/>
                  <a:pt x="706" y="902"/>
                  <a:pt x="741" y="875"/>
                </a:cubicBezTo>
                <a:cubicBezTo>
                  <a:pt x="777" y="857"/>
                  <a:pt x="804" y="830"/>
                  <a:pt x="831" y="795"/>
                </a:cubicBezTo>
                <a:cubicBezTo>
                  <a:pt x="857" y="768"/>
                  <a:pt x="884" y="732"/>
                  <a:pt x="902" y="696"/>
                </a:cubicBezTo>
                <a:cubicBezTo>
                  <a:pt x="920" y="661"/>
                  <a:pt x="938" y="625"/>
                  <a:pt x="938" y="589"/>
                </a:cubicBezTo>
                <a:cubicBezTo>
                  <a:pt x="947" y="545"/>
                  <a:pt x="956" y="509"/>
                  <a:pt x="947" y="473"/>
                </a:cubicBezTo>
                <a:cubicBezTo>
                  <a:pt x="947" y="438"/>
                  <a:pt x="947" y="411"/>
                  <a:pt x="938" y="384"/>
                </a:cubicBezTo>
                <a:cubicBezTo>
                  <a:pt x="920" y="295"/>
                  <a:pt x="875" y="223"/>
                  <a:pt x="822" y="161"/>
                </a:cubicBezTo>
                <a:cubicBezTo>
                  <a:pt x="795" y="125"/>
                  <a:pt x="759" y="98"/>
                  <a:pt x="732" y="81"/>
                </a:cubicBezTo>
                <a:cubicBezTo>
                  <a:pt x="697" y="54"/>
                  <a:pt x="652" y="36"/>
                  <a:pt x="616" y="27"/>
                </a:cubicBezTo>
                <a:lnTo>
                  <a:pt x="616" y="27"/>
                </a:lnTo>
                <a:cubicBezTo>
                  <a:pt x="652" y="45"/>
                  <a:pt x="688" y="72"/>
                  <a:pt x="724" y="98"/>
                </a:cubicBezTo>
                <a:cubicBezTo>
                  <a:pt x="750" y="125"/>
                  <a:pt x="786" y="152"/>
                  <a:pt x="813" y="179"/>
                </a:cubicBezTo>
                <a:cubicBezTo>
                  <a:pt x="840" y="214"/>
                  <a:pt x="866" y="250"/>
                  <a:pt x="875" y="286"/>
                </a:cubicBezTo>
                <a:cubicBezTo>
                  <a:pt x="893" y="322"/>
                  <a:pt x="902" y="366"/>
                  <a:pt x="920" y="402"/>
                </a:cubicBezTo>
                <a:cubicBezTo>
                  <a:pt x="920" y="438"/>
                  <a:pt x="920" y="464"/>
                  <a:pt x="920" y="491"/>
                </a:cubicBezTo>
                <a:cubicBezTo>
                  <a:pt x="920" y="527"/>
                  <a:pt x="920" y="563"/>
                  <a:pt x="902" y="598"/>
                </a:cubicBezTo>
                <a:cubicBezTo>
                  <a:pt x="893" y="634"/>
                  <a:pt x="884" y="661"/>
                  <a:pt x="866" y="696"/>
                </a:cubicBezTo>
                <a:cubicBezTo>
                  <a:pt x="848" y="723"/>
                  <a:pt x="831" y="750"/>
                  <a:pt x="804" y="777"/>
                </a:cubicBezTo>
                <a:cubicBezTo>
                  <a:pt x="777" y="803"/>
                  <a:pt x="750" y="821"/>
                  <a:pt x="724" y="839"/>
                </a:cubicBezTo>
                <a:cubicBezTo>
                  <a:pt x="688" y="857"/>
                  <a:pt x="652" y="875"/>
                  <a:pt x="625" y="884"/>
                </a:cubicBezTo>
                <a:cubicBezTo>
                  <a:pt x="600" y="890"/>
                  <a:pt x="575" y="896"/>
                  <a:pt x="550" y="896"/>
                </a:cubicBezTo>
                <a:cubicBezTo>
                  <a:pt x="539" y="896"/>
                  <a:pt x="529" y="895"/>
                  <a:pt x="518" y="893"/>
                </a:cubicBezTo>
                <a:cubicBezTo>
                  <a:pt x="505" y="895"/>
                  <a:pt x="492" y="896"/>
                  <a:pt x="479" y="896"/>
                </a:cubicBezTo>
                <a:cubicBezTo>
                  <a:pt x="448" y="896"/>
                  <a:pt x="419" y="890"/>
                  <a:pt x="393" y="884"/>
                </a:cubicBezTo>
                <a:cubicBezTo>
                  <a:pt x="349" y="866"/>
                  <a:pt x="313" y="848"/>
                  <a:pt x="277" y="830"/>
                </a:cubicBezTo>
                <a:cubicBezTo>
                  <a:pt x="233" y="803"/>
                  <a:pt x="197" y="777"/>
                  <a:pt x="170" y="741"/>
                </a:cubicBezTo>
                <a:cubicBezTo>
                  <a:pt x="143" y="714"/>
                  <a:pt x="117" y="670"/>
                  <a:pt x="90" y="634"/>
                </a:cubicBezTo>
                <a:lnTo>
                  <a:pt x="81" y="607"/>
                </a:lnTo>
                <a:lnTo>
                  <a:pt x="72" y="580"/>
                </a:lnTo>
                <a:lnTo>
                  <a:pt x="54" y="518"/>
                </a:lnTo>
                <a:cubicBezTo>
                  <a:pt x="45" y="473"/>
                  <a:pt x="45" y="429"/>
                  <a:pt x="45" y="384"/>
                </a:cubicBezTo>
                <a:cubicBezTo>
                  <a:pt x="54" y="339"/>
                  <a:pt x="63" y="295"/>
                  <a:pt x="72" y="250"/>
                </a:cubicBezTo>
                <a:cubicBezTo>
                  <a:pt x="90" y="206"/>
                  <a:pt x="117" y="170"/>
                  <a:pt x="152" y="143"/>
                </a:cubicBezTo>
                <a:cubicBezTo>
                  <a:pt x="170" y="107"/>
                  <a:pt x="197" y="89"/>
                  <a:pt x="224" y="72"/>
                </a:cubicBezTo>
                <a:cubicBezTo>
                  <a:pt x="251" y="45"/>
                  <a:pt x="286" y="36"/>
                  <a:pt x="322" y="27"/>
                </a:cubicBezTo>
                <a:cubicBezTo>
                  <a:pt x="326" y="24"/>
                  <a:pt x="331" y="21"/>
                  <a:pt x="336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1" name="Google Shape;1861;p18"/>
          <p:cNvSpPr/>
          <p:nvPr/>
        </p:nvSpPr>
        <p:spPr>
          <a:xfrm>
            <a:off x="10865836" y="850687"/>
            <a:ext cx="139377" cy="134956"/>
          </a:xfrm>
          <a:custGeom>
            <a:avLst/>
            <a:gdLst/>
            <a:ahLst/>
            <a:cxnLst/>
            <a:rect l="l" t="t" r="r" b="b"/>
            <a:pathLst>
              <a:path w="1357" h="1314" extrusionOk="0">
                <a:moveTo>
                  <a:pt x="955" y="1243"/>
                </a:moveTo>
                <a:cubicBezTo>
                  <a:pt x="889" y="1277"/>
                  <a:pt x="818" y="1299"/>
                  <a:pt x="747" y="1308"/>
                </a:cubicBezTo>
                <a:lnTo>
                  <a:pt x="747" y="1308"/>
                </a:lnTo>
                <a:cubicBezTo>
                  <a:pt x="821" y="1300"/>
                  <a:pt x="894" y="1279"/>
                  <a:pt x="964" y="1243"/>
                </a:cubicBezTo>
                <a:close/>
                <a:moveTo>
                  <a:pt x="694" y="0"/>
                </a:moveTo>
                <a:cubicBezTo>
                  <a:pt x="593" y="0"/>
                  <a:pt x="490" y="24"/>
                  <a:pt x="393" y="74"/>
                </a:cubicBezTo>
                <a:cubicBezTo>
                  <a:pt x="241" y="154"/>
                  <a:pt x="116" y="297"/>
                  <a:pt x="54" y="458"/>
                </a:cubicBezTo>
                <a:cubicBezTo>
                  <a:pt x="0" y="627"/>
                  <a:pt x="9" y="806"/>
                  <a:pt x="89" y="966"/>
                </a:cubicBezTo>
                <a:cubicBezTo>
                  <a:pt x="203" y="1186"/>
                  <a:pt x="430" y="1313"/>
                  <a:pt x="664" y="1313"/>
                </a:cubicBezTo>
                <a:cubicBezTo>
                  <a:pt x="692" y="1313"/>
                  <a:pt x="720" y="1311"/>
                  <a:pt x="747" y="1308"/>
                </a:cubicBezTo>
                <a:lnTo>
                  <a:pt x="747" y="1308"/>
                </a:lnTo>
                <a:cubicBezTo>
                  <a:pt x="726" y="1310"/>
                  <a:pt x="705" y="1311"/>
                  <a:pt x="684" y="1311"/>
                </a:cubicBezTo>
                <a:cubicBezTo>
                  <a:pt x="450" y="1311"/>
                  <a:pt x="224" y="1177"/>
                  <a:pt x="116" y="949"/>
                </a:cubicBezTo>
                <a:cubicBezTo>
                  <a:pt x="45" y="797"/>
                  <a:pt x="45" y="627"/>
                  <a:pt x="107" y="475"/>
                </a:cubicBezTo>
                <a:cubicBezTo>
                  <a:pt x="161" y="324"/>
                  <a:pt x="277" y="199"/>
                  <a:pt x="429" y="118"/>
                </a:cubicBezTo>
                <a:cubicBezTo>
                  <a:pt x="519" y="74"/>
                  <a:pt x="615" y="52"/>
                  <a:pt x="710" y="52"/>
                </a:cubicBezTo>
                <a:cubicBezTo>
                  <a:pt x="935" y="52"/>
                  <a:pt x="1152" y="173"/>
                  <a:pt x="1259" y="386"/>
                </a:cubicBezTo>
                <a:cubicBezTo>
                  <a:pt x="1330" y="538"/>
                  <a:pt x="1348" y="716"/>
                  <a:pt x="1294" y="877"/>
                </a:cubicBezTo>
                <a:cubicBezTo>
                  <a:pt x="1357" y="716"/>
                  <a:pt x="1348" y="538"/>
                  <a:pt x="1285" y="377"/>
                </a:cubicBezTo>
                <a:cubicBezTo>
                  <a:pt x="1172" y="138"/>
                  <a:pt x="938" y="0"/>
                  <a:pt x="6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2" name="Google Shape;1862;p18"/>
          <p:cNvSpPr/>
          <p:nvPr/>
        </p:nvSpPr>
        <p:spPr>
          <a:xfrm>
            <a:off x="11138833" y="818541"/>
            <a:ext cx="122123" cy="107020"/>
          </a:xfrm>
          <a:custGeom>
            <a:avLst/>
            <a:gdLst/>
            <a:ahLst/>
            <a:cxnLst/>
            <a:rect l="l" t="t" r="r" b="b"/>
            <a:pathLst>
              <a:path w="1189" h="1042" extrusionOk="0">
                <a:moveTo>
                  <a:pt x="649" y="1"/>
                </a:moveTo>
                <a:cubicBezTo>
                  <a:pt x="272" y="1"/>
                  <a:pt x="0" y="393"/>
                  <a:pt x="171" y="753"/>
                </a:cubicBezTo>
                <a:cubicBezTo>
                  <a:pt x="257" y="932"/>
                  <a:pt x="440" y="1042"/>
                  <a:pt x="634" y="1042"/>
                </a:cubicBezTo>
                <a:cubicBezTo>
                  <a:pt x="682" y="1042"/>
                  <a:pt x="730" y="1035"/>
                  <a:pt x="778" y="1021"/>
                </a:cubicBezTo>
                <a:cubicBezTo>
                  <a:pt x="885" y="985"/>
                  <a:pt x="975" y="914"/>
                  <a:pt x="1037" y="824"/>
                </a:cubicBezTo>
                <a:lnTo>
                  <a:pt x="1037" y="824"/>
                </a:lnTo>
                <a:cubicBezTo>
                  <a:pt x="975" y="914"/>
                  <a:pt x="876" y="976"/>
                  <a:pt x="769" y="1012"/>
                </a:cubicBezTo>
                <a:cubicBezTo>
                  <a:pt x="727" y="1023"/>
                  <a:pt x="685" y="1028"/>
                  <a:pt x="643" y="1028"/>
                </a:cubicBezTo>
                <a:cubicBezTo>
                  <a:pt x="455" y="1028"/>
                  <a:pt x="279" y="918"/>
                  <a:pt x="198" y="735"/>
                </a:cubicBezTo>
                <a:cubicBezTo>
                  <a:pt x="163" y="628"/>
                  <a:pt x="154" y="512"/>
                  <a:pt x="189" y="405"/>
                </a:cubicBezTo>
                <a:cubicBezTo>
                  <a:pt x="250" y="180"/>
                  <a:pt x="453" y="38"/>
                  <a:pt x="677" y="38"/>
                </a:cubicBezTo>
                <a:cubicBezTo>
                  <a:pt x="684" y="38"/>
                  <a:pt x="691" y="39"/>
                  <a:pt x="698" y="39"/>
                </a:cubicBezTo>
                <a:cubicBezTo>
                  <a:pt x="814" y="48"/>
                  <a:pt x="921" y="92"/>
                  <a:pt x="1001" y="182"/>
                </a:cubicBezTo>
                <a:cubicBezTo>
                  <a:pt x="1091" y="262"/>
                  <a:pt x="1135" y="369"/>
                  <a:pt x="1144" y="494"/>
                </a:cubicBezTo>
                <a:cubicBezTo>
                  <a:pt x="1144" y="610"/>
                  <a:pt x="1109" y="726"/>
                  <a:pt x="1037" y="824"/>
                </a:cubicBezTo>
                <a:cubicBezTo>
                  <a:pt x="1189" y="628"/>
                  <a:pt x="1180" y="351"/>
                  <a:pt x="1019" y="164"/>
                </a:cubicBezTo>
                <a:cubicBezTo>
                  <a:pt x="939" y="74"/>
                  <a:pt x="823" y="12"/>
                  <a:pt x="698" y="3"/>
                </a:cubicBezTo>
                <a:cubicBezTo>
                  <a:pt x="682" y="2"/>
                  <a:pt x="665" y="1"/>
                  <a:pt x="6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63" name="Google Shape;1863;p18"/>
          <p:cNvGrpSpPr/>
          <p:nvPr/>
        </p:nvGrpSpPr>
        <p:grpSpPr>
          <a:xfrm>
            <a:off x="10005945" y="2179112"/>
            <a:ext cx="1347448" cy="3611991"/>
            <a:chOff x="7504459" y="1634334"/>
            <a:chExt cx="1010586" cy="2708993"/>
          </a:xfrm>
        </p:grpSpPr>
        <p:sp>
          <p:nvSpPr>
            <p:cNvPr id="1864" name="Google Shape;1864;p18"/>
            <p:cNvSpPr/>
            <p:nvPr/>
          </p:nvSpPr>
          <p:spPr>
            <a:xfrm rot="-6479572">
              <a:off x="8081662" y="1806355"/>
              <a:ext cx="363297" cy="325503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5" name="Google Shape;1865;p18"/>
            <p:cNvSpPr/>
            <p:nvPr/>
          </p:nvSpPr>
          <p:spPr>
            <a:xfrm rot="-6479572">
              <a:off x="8039146" y="1725627"/>
              <a:ext cx="461568" cy="363887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6" name="Google Shape;1866;p18"/>
            <p:cNvSpPr/>
            <p:nvPr/>
          </p:nvSpPr>
          <p:spPr>
            <a:xfrm rot="-6479572">
              <a:off x="8123749" y="1914020"/>
              <a:ext cx="235762" cy="257057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7" name="Google Shape;1867;p18"/>
            <p:cNvSpPr/>
            <p:nvPr/>
          </p:nvSpPr>
          <p:spPr>
            <a:xfrm rot="-6479572">
              <a:off x="8083262" y="1802715"/>
              <a:ext cx="359488" cy="328985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8" name="Google Shape;1868;p18"/>
            <p:cNvSpPr/>
            <p:nvPr/>
          </p:nvSpPr>
          <p:spPr>
            <a:xfrm rot="-4312710">
              <a:off x="7537663" y="4024628"/>
              <a:ext cx="291665" cy="266433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9" name="Google Shape;1869;p18"/>
            <p:cNvSpPr/>
            <p:nvPr/>
          </p:nvSpPr>
          <p:spPr>
            <a:xfrm rot="-4312710">
              <a:off x="7532096" y="3971992"/>
              <a:ext cx="370559" cy="297852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0" name="Google Shape;1870;p18"/>
            <p:cNvSpPr/>
            <p:nvPr/>
          </p:nvSpPr>
          <p:spPr>
            <a:xfrm rot="-4312710">
              <a:off x="7539242" y="4090270"/>
              <a:ext cx="189276" cy="210408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1" name="Google Shape;1871;p18"/>
            <p:cNvSpPr/>
            <p:nvPr/>
          </p:nvSpPr>
          <p:spPr>
            <a:xfrm rot="-4312710">
              <a:off x="7539899" y="4021826"/>
              <a:ext cx="288607" cy="269283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892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rgbClr val="FFECC6"/>
        </a:solidFill>
        <a:effectLst/>
      </p:bgPr>
    </p:bg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" name="Google Shape;1873;p19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1874" name="Google Shape;1874;p19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5" name="Google Shape;1875;p19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6" name="Google Shape;1876;p19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7" name="Google Shape;1877;p19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878" name="Google Shape;1878;p19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9" name="Google Shape;1879;p19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0" name="Google Shape;1880;p19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1" name="Google Shape;1881;p19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2" name="Google Shape;1882;p19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3" name="Google Shape;1883;p19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4" name="Google Shape;1884;p19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5" name="Google Shape;1885;p19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6" name="Google Shape;1886;p19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7" name="Google Shape;1887;p19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8" name="Google Shape;1888;p19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9" name="Google Shape;1889;p19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0" name="Google Shape;1890;p19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1" name="Google Shape;1891;p19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2" name="Google Shape;1892;p19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3" name="Google Shape;1893;p19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4" name="Google Shape;1894;p19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5" name="Google Shape;1895;p19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6" name="Google Shape;1896;p19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7" name="Google Shape;1897;p19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8" name="Google Shape;1898;p19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9" name="Google Shape;1899;p19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0" name="Google Shape;1900;p19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1" name="Google Shape;1901;p19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2" name="Google Shape;1902;p19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3" name="Google Shape;1903;p19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4" name="Google Shape;1904;p19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5" name="Google Shape;1905;p19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6" name="Google Shape;1906;p19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7" name="Google Shape;1907;p19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8" name="Google Shape;1908;p19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9" name="Google Shape;1909;p19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0" name="Google Shape;1910;p19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1" name="Google Shape;1911;p19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2" name="Google Shape;1912;p19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3" name="Google Shape;1913;p19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4" name="Google Shape;1914;p19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5" name="Google Shape;1915;p19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6" name="Google Shape;1916;p19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7" name="Google Shape;1917;p19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8" name="Google Shape;1918;p19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9" name="Google Shape;1919;p19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0" name="Google Shape;1920;p19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1" name="Google Shape;1921;p19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2" name="Google Shape;1922;p19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3" name="Google Shape;1923;p19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4" name="Google Shape;1924;p19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5" name="Google Shape;1925;p19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6" name="Google Shape;1926;p19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27" name="Google Shape;1927;p19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28" name="Google Shape;1928;p19"/>
          <p:cNvSpPr/>
          <p:nvPr/>
        </p:nvSpPr>
        <p:spPr>
          <a:xfrm rot="-2831871" flipH="1">
            <a:off x="1805203" y="652547"/>
            <a:ext cx="631124" cy="682965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29" name="Google Shape;1929;p19"/>
          <p:cNvSpPr/>
          <p:nvPr/>
        </p:nvSpPr>
        <p:spPr>
          <a:xfrm rot="-2831871" flipH="1">
            <a:off x="2016021" y="656666"/>
            <a:ext cx="374817" cy="478501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0" name="Google Shape;1930;p19"/>
          <p:cNvSpPr/>
          <p:nvPr/>
        </p:nvSpPr>
        <p:spPr>
          <a:xfrm rot="-2831871" flipH="1">
            <a:off x="1799068" y="643318"/>
            <a:ext cx="636723" cy="69779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1" name="Google Shape;1931;p19"/>
          <p:cNvSpPr/>
          <p:nvPr/>
        </p:nvSpPr>
        <p:spPr>
          <a:xfrm rot="-2831871" flipH="1">
            <a:off x="1847295" y="768996"/>
            <a:ext cx="464711" cy="469584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2" name="Google Shape;1932;p19"/>
          <p:cNvSpPr/>
          <p:nvPr/>
        </p:nvSpPr>
        <p:spPr>
          <a:xfrm rot="-2438499" flipH="1">
            <a:off x="1465120" y="958477"/>
            <a:ext cx="410077" cy="299335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3" name="Google Shape;1933;p19"/>
          <p:cNvSpPr/>
          <p:nvPr/>
        </p:nvSpPr>
        <p:spPr>
          <a:xfrm rot="-2438499" flipH="1">
            <a:off x="1486763" y="980887"/>
            <a:ext cx="412463" cy="220639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4" name="Google Shape;1934;p19"/>
          <p:cNvSpPr/>
          <p:nvPr/>
        </p:nvSpPr>
        <p:spPr>
          <a:xfrm rot="-2438499" flipH="1">
            <a:off x="1466741" y="958400"/>
            <a:ext cx="310955" cy="33137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5" name="Google Shape;1935;p19"/>
          <p:cNvSpPr/>
          <p:nvPr/>
        </p:nvSpPr>
        <p:spPr>
          <a:xfrm rot="-2438499" flipH="1">
            <a:off x="1465190" y="967809"/>
            <a:ext cx="383223" cy="302239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6" name="Google Shape;1936;p19"/>
          <p:cNvSpPr/>
          <p:nvPr/>
        </p:nvSpPr>
        <p:spPr>
          <a:xfrm rot="-2831871" flipH="1">
            <a:off x="940363" y="737301"/>
            <a:ext cx="643669" cy="651135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7" name="Google Shape;1937;p19"/>
          <p:cNvSpPr/>
          <p:nvPr/>
        </p:nvSpPr>
        <p:spPr>
          <a:xfrm rot="-2831871" flipH="1">
            <a:off x="1510574" y="865811"/>
            <a:ext cx="79940" cy="63455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8" name="Google Shape;1938;p19"/>
          <p:cNvSpPr/>
          <p:nvPr/>
        </p:nvSpPr>
        <p:spPr>
          <a:xfrm rot="-2831871" flipH="1">
            <a:off x="1382654" y="780038"/>
            <a:ext cx="103580" cy="82429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9" name="Google Shape;1939;p19"/>
          <p:cNvSpPr/>
          <p:nvPr/>
        </p:nvSpPr>
        <p:spPr>
          <a:xfrm rot="-2831871" flipH="1">
            <a:off x="952325" y="992055"/>
            <a:ext cx="149201" cy="115815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0" name="Google Shape;1940;p19"/>
          <p:cNvSpPr/>
          <p:nvPr/>
        </p:nvSpPr>
        <p:spPr>
          <a:xfrm rot="-2831871" flipH="1">
            <a:off x="1010701" y="1171612"/>
            <a:ext cx="126183" cy="99848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1" name="Google Shape;1941;p19"/>
          <p:cNvSpPr/>
          <p:nvPr/>
        </p:nvSpPr>
        <p:spPr>
          <a:xfrm rot="-2831871" flipH="1">
            <a:off x="1292020" y="992520"/>
            <a:ext cx="138833" cy="11011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2" name="Google Shape;1942;p19"/>
          <p:cNvSpPr/>
          <p:nvPr/>
        </p:nvSpPr>
        <p:spPr>
          <a:xfrm rot="-2831871" flipH="1">
            <a:off x="1296954" y="1195609"/>
            <a:ext cx="112497" cy="89168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3" name="Google Shape;1943;p19"/>
          <p:cNvSpPr/>
          <p:nvPr/>
        </p:nvSpPr>
        <p:spPr>
          <a:xfrm rot="-2831871" flipH="1">
            <a:off x="1431200" y="978098"/>
            <a:ext cx="88961" cy="70609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4" name="Google Shape;1944;p19"/>
          <p:cNvSpPr/>
          <p:nvPr/>
        </p:nvSpPr>
        <p:spPr>
          <a:xfrm rot="-2831871" flipH="1">
            <a:off x="1087125" y="1356812"/>
            <a:ext cx="98915" cy="78489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5" name="Google Shape;1945;p19"/>
          <p:cNvSpPr/>
          <p:nvPr/>
        </p:nvSpPr>
        <p:spPr>
          <a:xfrm rot="-2831871" flipH="1">
            <a:off x="1205169" y="1423195"/>
            <a:ext cx="137071" cy="107831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6" name="Google Shape;1946;p19"/>
          <p:cNvSpPr/>
          <p:nvPr/>
        </p:nvSpPr>
        <p:spPr>
          <a:xfrm rot="-2831871" flipH="1">
            <a:off x="1343637" y="1343738"/>
            <a:ext cx="114571" cy="90724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7" name="Google Shape;1947;p19"/>
          <p:cNvSpPr/>
          <p:nvPr/>
        </p:nvSpPr>
        <p:spPr>
          <a:xfrm rot="-2831871" flipH="1">
            <a:off x="1375560" y="1379901"/>
            <a:ext cx="46347" cy="47695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8" name="Google Shape;1948;p19"/>
          <p:cNvSpPr/>
          <p:nvPr/>
        </p:nvSpPr>
        <p:spPr>
          <a:xfrm rot="-2831871" flipH="1">
            <a:off x="1258846" y="1475164"/>
            <a:ext cx="38985" cy="42717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9" name="Google Shape;1949;p19"/>
          <p:cNvSpPr/>
          <p:nvPr/>
        </p:nvSpPr>
        <p:spPr>
          <a:xfrm rot="-2831871" flipH="1">
            <a:off x="1116605" y="1388944"/>
            <a:ext cx="33489" cy="34941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0" name="Google Shape;1950;p19"/>
          <p:cNvSpPr/>
          <p:nvPr/>
        </p:nvSpPr>
        <p:spPr>
          <a:xfrm rot="-2831871" flipH="1">
            <a:off x="1057519" y="1217133"/>
            <a:ext cx="37119" cy="38052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1" name="Google Shape;1951;p19"/>
          <p:cNvSpPr/>
          <p:nvPr/>
        </p:nvSpPr>
        <p:spPr>
          <a:xfrm rot="-2831871" flipH="1">
            <a:off x="1010945" y="1044516"/>
            <a:ext cx="49147" cy="4956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2" name="Google Shape;1952;p19"/>
          <p:cNvSpPr/>
          <p:nvPr/>
        </p:nvSpPr>
        <p:spPr>
          <a:xfrm rot="-2831871" flipH="1">
            <a:off x="1336684" y="1229152"/>
            <a:ext cx="34320" cy="40229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3" name="Google Shape;1953;p19"/>
          <p:cNvSpPr/>
          <p:nvPr/>
        </p:nvSpPr>
        <p:spPr>
          <a:xfrm rot="-2831871" flipH="1">
            <a:off x="1343000" y="1035568"/>
            <a:ext cx="46451" cy="48005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4" name="Google Shape;1954;p19"/>
          <p:cNvSpPr/>
          <p:nvPr/>
        </p:nvSpPr>
        <p:spPr>
          <a:xfrm rot="-2831871" flipH="1">
            <a:off x="1460165" y="1002669"/>
            <a:ext cx="37119" cy="34735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5" name="Google Shape;1955;p19"/>
          <p:cNvSpPr/>
          <p:nvPr/>
        </p:nvSpPr>
        <p:spPr>
          <a:xfrm rot="-2831871" flipH="1">
            <a:off x="1533188" y="886185"/>
            <a:ext cx="36289" cy="35045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6" name="Google Shape;1956;p19"/>
          <p:cNvSpPr/>
          <p:nvPr/>
        </p:nvSpPr>
        <p:spPr>
          <a:xfrm rot="-2831871" flipH="1">
            <a:off x="1414493" y="820947"/>
            <a:ext cx="35252" cy="34320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7" name="Google Shape;1957;p19"/>
          <p:cNvSpPr/>
          <p:nvPr/>
        </p:nvSpPr>
        <p:spPr>
          <a:xfrm rot="-2831871" flipH="1">
            <a:off x="1507820" y="866934"/>
            <a:ext cx="73097" cy="64076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8" name="Google Shape;1958;p19"/>
          <p:cNvSpPr/>
          <p:nvPr/>
        </p:nvSpPr>
        <p:spPr>
          <a:xfrm rot="-2831871" flipH="1">
            <a:off x="1385159" y="784884"/>
            <a:ext cx="90724" cy="82429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9" name="Google Shape;1959;p19"/>
          <p:cNvSpPr/>
          <p:nvPr/>
        </p:nvSpPr>
        <p:spPr>
          <a:xfrm rot="-2831871" flipH="1">
            <a:off x="955894" y="995537"/>
            <a:ext cx="134375" cy="116852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0" name="Google Shape;1960;p19"/>
          <p:cNvSpPr/>
          <p:nvPr/>
        </p:nvSpPr>
        <p:spPr>
          <a:xfrm rot="-2831871" flipH="1">
            <a:off x="1012131" y="1180301"/>
            <a:ext cx="111253" cy="98707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1" name="Google Shape;1961;p19"/>
          <p:cNvSpPr/>
          <p:nvPr/>
        </p:nvSpPr>
        <p:spPr>
          <a:xfrm rot="-2831871" flipH="1">
            <a:off x="1304235" y="996912"/>
            <a:ext cx="111149" cy="108349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2" name="Google Shape;1962;p19"/>
          <p:cNvSpPr/>
          <p:nvPr/>
        </p:nvSpPr>
        <p:spPr>
          <a:xfrm rot="-2831871" flipH="1">
            <a:off x="1299020" y="1201794"/>
            <a:ext cx="98189" cy="88857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3" name="Google Shape;1963;p19"/>
          <p:cNvSpPr/>
          <p:nvPr/>
        </p:nvSpPr>
        <p:spPr>
          <a:xfrm rot="-2831871" flipH="1">
            <a:off x="1433727" y="978852"/>
            <a:ext cx="80355" cy="7050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4" name="Google Shape;1964;p19"/>
          <p:cNvSpPr/>
          <p:nvPr/>
        </p:nvSpPr>
        <p:spPr>
          <a:xfrm rot="-2831871" flipH="1">
            <a:off x="1088225" y="1361626"/>
            <a:ext cx="88649" cy="78489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5" name="Google Shape;1965;p19"/>
          <p:cNvSpPr/>
          <p:nvPr/>
        </p:nvSpPr>
        <p:spPr>
          <a:xfrm rot="-2831871" flipH="1">
            <a:off x="1215606" y="1427477"/>
            <a:ext cx="111149" cy="107313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6" name="Google Shape;1966;p19"/>
          <p:cNvSpPr/>
          <p:nvPr/>
        </p:nvSpPr>
        <p:spPr>
          <a:xfrm rot="-2831871" flipH="1">
            <a:off x="1345406" y="1350901"/>
            <a:ext cx="100469" cy="89791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7" name="Google Shape;1967;p19"/>
          <p:cNvSpPr/>
          <p:nvPr/>
        </p:nvSpPr>
        <p:spPr>
          <a:xfrm rot="7840409" flipH="1">
            <a:off x="1188675" y="1918487"/>
            <a:ext cx="308884" cy="351505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8" name="Google Shape;1968;p19"/>
          <p:cNvSpPr/>
          <p:nvPr/>
        </p:nvSpPr>
        <p:spPr>
          <a:xfrm rot="7840409" flipH="1">
            <a:off x="1207665" y="1869948"/>
            <a:ext cx="194359" cy="394125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9" name="Google Shape;1969;p19"/>
          <p:cNvSpPr/>
          <p:nvPr/>
        </p:nvSpPr>
        <p:spPr>
          <a:xfrm rot="7840409" flipH="1">
            <a:off x="1191555" y="1943732"/>
            <a:ext cx="246399" cy="321381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0" name="Google Shape;1970;p19"/>
          <p:cNvSpPr/>
          <p:nvPr/>
        </p:nvSpPr>
        <p:spPr>
          <a:xfrm rot="7840409" flipH="1">
            <a:off x="1202942" y="1922642"/>
            <a:ext cx="274751" cy="354863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1" name="Google Shape;1971;p19"/>
          <p:cNvSpPr/>
          <p:nvPr/>
        </p:nvSpPr>
        <p:spPr>
          <a:xfrm rot="7840409" flipH="1">
            <a:off x="951564" y="2003060"/>
            <a:ext cx="149872" cy="258336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2" name="Google Shape;1972;p19"/>
          <p:cNvSpPr/>
          <p:nvPr/>
        </p:nvSpPr>
        <p:spPr>
          <a:xfrm rot="7840409" flipH="1">
            <a:off x="749246" y="2082999"/>
            <a:ext cx="269435" cy="8123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3" name="Google Shape;1973;p19"/>
          <p:cNvSpPr/>
          <p:nvPr/>
        </p:nvSpPr>
        <p:spPr>
          <a:xfrm rot="7840409" flipH="1">
            <a:off x="865811" y="2142740"/>
            <a:ext cx="214876" cy="214409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4" name="Google Shape;1974;p19"/>
          <p:cNvSpPr/>
          <p:nvPr/>
        </p:nvSpPr>
        <p:spPr>
          <a:xfrm rot="7840409" flipH="1">
            <a:off x="945232" y="1870560"/>
            <a:ext cx="150619" cy="257589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5" name="Google Shape;1975;p19"/>
          <p:cNvSpPr/>
          <p:nvPr/>
        </p:nvSpPr>
        <p:spPr>
          <a:xfrm rot="7840409" flipH="1">
            <a:off x="743803" y="1949954"/>
            <a:ext cx="269435" cy="8123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6" name="Google Shape;1976;p19"/>
          <p:cNvSpPr/>
          <p:nvPr/>
        </p:nvSpPr>
        <p:spPr>
          <a:xfrm rot="7840409" flipH="1">
            <a:off x="938113" y="1740418"/>
            <a:ext cx="160411" cy="25302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7" name="Google Shape;1977;p19"/>
          <p:cNvSpPr/>
          <p:nvPr/>
        </p:nvSpPr>
        <p:spPr>
          <a:xfrm rot="7840409" flipH="1">
            <a:off x="743911" y="1790623"/>
            <a:ext cx="265611" cy="7796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8" name="Google Shape;1978;p19"/>
          <p:cNvSpPr/>
          <p:nvPr/>
        </p:nvSpPr>
        <p:spPr>
          <a:xfrm rot="7840409" flipH="1">
            <a:off x="940864" y="1612236"/>
            <a:ext cx="178131" cy="244813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9" name="Google Shape;1979;p19"/>
          <p:cNvSpPr/>
          <p:nvPr/>
        </p:nvSpPr>
        <p:spPr>
          <a:xfrm rot="7840409" flipH="1">
            <a:off x="757626" y="1634132"/>
            <a:ext cx="260295" cy="80299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0" name="Google Shape;1980;p19"/>
          <p:cNvSpPr/>
          <p:nvPr/>
        </p:nvSpPr>
        <p:spPr>
          <a:xfrm rot="7840409" flipH="1">
            <a:off x="899221" y="2122995"/>
            <a:ext cx="176545" cy="217021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1" name="Google Shape;1981;p19"/>
          <p:cNvSpPr/>
          <p:nvPr/>
        </p:nvSpPr>
        <p:spPr>
          <a:xfrm rot="7840409" flipH="1">
            <a:off x="994085" y="1986713"/>
            <a:ext cx="87480" cy="260948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2" name="Google Shape;1982;p19"/>
          <p:cNvSpPr/>
          <p:nvPr/>
        </p:nvSpPr>
        <p:spPr>
          <a:xfrm rot="7840409" flipH="1">
            <a:off x="755459" y="2078466"/>
            <a:ext cx="262253" cy="85335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3" name="Google Shape;1983;p19"/>
          <p:cNvSpPr/>
          <p:nvPr/>
        </p:nvSpPr>
        <p:spPr>
          <a:xfrm rot="7840409" flipH="1">
            <a:off x="987532" y="1856789"/>
            <a:ext cx="90837" cy="260108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4" name="Google Shape;1984;p19"/>
          <p:cNvSpPr/>
          <p:nvPr/>
        </p:nvSpPr>
        <p:spPr>
          <a:xfrm rot="7840409" flipH="1">
            <a:off x="749075" y="1945202"/>
            <a:ext cx="263092" cy="85988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5" name="Google Shape;1985;p19"/>
          <p:cNvSpPr/>
          <p:nvPr/>
        </p:nvSpPr>
        <p:spPr>
          <a:xfrm rot="7840409" flipH="1">
            <a:off x="980219" y="1724766"/>
            <a:ext cx="104080" cy="255165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6" name="Google Shape;1986;p19"/>
          <p:cNvSpPr/>
          <p:nvPr/>
        </p:nvSpPr>
        <p:spPr>
          <a:xfrm rot="7840409" flipH="1">
            <a:off x="746169" y="1788001"/>
            <a:ext cx="263092" cy="81604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7" name="Google Shape;1987;p19"/>
          <p:cNvSpPr/>
          <p:nvPr/>
        </p:nvSpPr>
        <p:spPr>
          <a:xfrm rot="7840409" flipH="1">
            <a:off x="983691" y="1595952"/>
            <a:ext cx="121613" cy="247331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8" name="Google Shape;1988;p19"/>
          <p:cNvSpPr/>
          <p:nvPr/>
        </p:nvSpPr>
        <p:spPr>
          <a:xfrm rot="7840409" flipH="1">
            <a:off x="757896" y="1632013"/>
            <a:ext cx="262253" cy="82631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9" name="Google Shape;1989;p19"/>
          <p:cNvSpPr/>
          <p:nvPr/>
        </p:nvSpPr>
        <p:spPr>
          <a:xfrm rot="7840409" flipH="1">
            <a:off x="717438" y="1642587"/>
            <a:ext cx="557148" cy="442528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0" name="Google Shape;1990;p19"/>
          <p:cNvSpPr/>
          <p:nvPr/>
        </p:nvSpPr>
        <p:spPr>
          <a:xfrm rot="7840409" flipH="1">
            <a:off x="1008809" y="1808685"/>
            <a:ext cx="113313" cy="174027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1" name="Google Shape;1991;p19"/>
          <p:cNvSpPr/>
          <p:nvPr/>
        </p:nvSpPr>
        <p:spPr>
          <a:xfrm rot="7840409" flipH="1">
            <a:off x="810055" y="1910250"/>
            <a:ext cx="355515" cy="407089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2" name="Google Shape;1992;p19"/>
          <p:cNvSpPr/>
          <p:nvPr/>
        </p:nvSpPr>
        <p:spPr>
          <a:xfrm rot="7840409" flipH="1">
            <a:off x="1079682" y="1802244"/>
            <a:ext cx="32548" cy="34227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3" name="Google Shape;1993;p19"/>
          <p:cNvSpPr/>
          <p:nvPr/>
        </p:nvSpPr>
        <p:spPr>
          <a:xfrm rot="3422581" flipH="1">
            <a:off x="1046120" y="3308664"/>
            <a:ext cx="330481" cy="301891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4" name="Google Shape;1994;p19"/>
          <p:cNvSpPr/>
          <p:nvPr/>
        </p:nvSpPr>
        <p:spPr>
          <a:xfrm rot="3422581" flipH="1">
            <a:off x="953600" y="3260247"/>
            <a:ext cx="419875" cy="337491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5" name="Google Shape;1995;p19"/>
          <p:cNvSpPr/>
          <p:nvPr/>
        </p:nvSpPr>
        <p:spPr>
          <a:xfrm rot="3422581" flipH="1">
            <a:off x="1169387" y="3367226"/>
            <a:ext cx="214467" cy="238409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6" name="Google Shape;1996;p19"/>
          <p:cNvSpPr/>
          <p:nvPr/>
        </p:nvSpPr>
        <p:spPr>
          <a:xfrm rot="3422581" flipH="1">
            <a:off x="1046677" y="3305745"/>
            <a:ext cx="327016" cy="30512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7" name="Google Shape;1997;p19"/>
          <p:cNvSpPr/>
          <p:nvPr/>
        </p:nvSpPr>
        <p:spPr>
          <a:xfrm rot="7115392" flipH="1">
            <a:off x="10586652" y="5920974"/>
            <a:ext cx="115169" cy="9649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8" name="Google Shape;1998;p19"/>
          <p:cNvSpPr/>
          <p:nvPr/>
        </p:nvSpPr>
        <p:spPr>
          <a:xfrm rot="7115392" flipH="1">
            <a:off x="10589547" y="5924025"/>
            <a:ext cx="105509" cy="9928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9" name="Google Shape;1999;p19"/>
          <p:cNvSpPr/>
          <p:nvPr/>
        </p:nvSpPr>
        <p:spPr>
          <a:xfrm rot="7115392" flipH="1">
            <a:off x="10611614" y="5936613"/>
            <a:ext cx="44221" cy="3627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0" name="Google Shape;2000;p19"/>
          <p:cNvSpPr/>
          <p:nvPr/>
        </p:nvSpPr>
        <p:spPr>
          <a:xfrm rot="7115392" flipH="1">
            <a:off x="10681782" y="5752970"/>
            <a:ext cx="102612" cy="10261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1" name="Google Shape;2001;p19"/>
          <p:cNvSpPr/>
          <p:nvPr/>
        </p:nvSpPr>
        <p:spPr>
          <a:xfrm rot="7115392" flipH="1">
            <a:off x="10673356" y="5751158"/>
            <a:ext cx="119248" cy="105509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2" name="Google Shape;2002;p19"/>
          <p:cNvSpPr/>
          <p:nvPr/>
        </p:nvSpPr>
        <p:spPr>
          <a:xfrm rot="7115392" flipH="1">
            <a:off x="10699449" y="5767365"/>
            <a:ext cx="40680" cy="34025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3" name="Google Shape;2003;p19"/>
          <p:cNvSpPr/>
          <p:nvPr/>
        </p:nvSpPr>
        <p:spPr>
          <a:xfrm rot="7115392" flipH="1">
            <a:off x="10738980" y="5761384"/>
            <a:ext cx="302897" cy="339176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4" name="Google Shape;2004;p19"/>
          <p:cNvSpPr/>
          <p:nvPr/>
        </p:nvSpPr>
        <p:spPr>
          <a:xfrm rot="7115392" flipH="1">
            <a:off x="10773363" y="5813881"/>
            <a:ext cx="85331" cy="210912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5" name="Google Shape;2005;p19"/>
          <p:cNvSpPr/>
          <p:nvPr/>
        </p:nvSpPr>
        <p:spPr>
          <a:xfrm rot="7115392" flipH="1">
            <a:off x="10989416" y="5104767"/>
            <a:ext cx="491483" cy="35141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6" name="Google Shape;2006;p19"/>
          <p:cNvSpPr/>
          <p:nvPr/>
        </p:nvSpPr>
        <p:spPr>
          <a:xfrm rot="7115392" flipH="1">
            <a:off x="10971587" y="5189720"/>
            <a:ext cx="497493" cy="25116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7" name="Google Shape;2007;p19"/>
          <p:cNvSpPr/>
          <p:nvPr/>
        </p:nvSpPr>
        <p:spPr>
          <a:xfrm rot="7115392" flipH="1">
            <a:off x="10992975" y="5069756"/>
            <a:ext cx="401429" cy="293237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8" name="Google Shape;2008;p19"/>
          <p:cNvSpPr/>
          <p:nvPr/>
        </p:nvSpPr>
        <p:spPr>
          <a:xfrm rot="7115392" flipH="1">
            <a:off x="11010773" y="5087965"/>
            <a:ext cx="464649" cy="35431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9" name="Google Shape;2009;p19"/>
          <p:cNvSpPr/>
          <p:nvPr/>
        </p:nvSpPr>
        <p:spPr>
          <a:xfrm rot="7115392" flipH="1">
            <a:off x="10707553" y="5205325"/>
            <a:ext cx="181288" cy="298175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0" name="Google Shape;2010;p19"/>
          <p:cNvSpPr/>
          <p:nvPr/>
        </p:nvSpPr>
        <p:spPr>
          <a:xfrm rot="7115392" flipH="1">
            <a:off x="10804011" y="5168631"/>
            <a:ext cx="319104" cy="132772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1" name="Google Shape;2011;p19"/>
          <p:cNvSpPr/>
          <p:nvPr/>
        </p:nvSpPr>
        <p:spPr>
          <a:xfrm rot="7115392" flipH="1">
            <a:off x="10710395" y="5028552"/>
            <a:ext cx="205975" cy="28175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2" name="Google Shape;2012;p19"/>
          <p:cNvSpPr/>
          <p:nvPr/>
        </p:nvSpPr>
        <p:spPr>
          <a:xfrm rot="7115392" flipH="1">
            <a:off x="10783672" y="5337658"/>
            <a:ext cx="181609" cy="298175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3" name="Google Shape;2013;p19"/>
          <p:cNvSpPr/>
          <p:nvPr/>
        </p:nvSpPr>
        <p:spPr>
          <a:xfrm rot="7115392" flipH="1">
            <a:off x="10880153" y="5301267"/>
            <a:ext cx="319427" cy="133416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4" name="Google Shape;2014;p19"/>
          <p:cNvSpPr/>
          <p:nvPr/>
        </p:nvSpPr>
        <p:spPr>
          <a:xfrm rot="7115392" flipH="1">
            <a:off x="10864725" y="5461540"/>
            <a:ext cx="179248" cy="300536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5" name="Google Shape;2015;p19"/>
          <p:cNvSpPr/>
          <p:nvPr/>
        </p:nvSpPr>
        <p:spPr>
          <a:xfrm rot="7115392" flipH="1">
            <a:off x="10958913" y="5477106"/>
            <a:ext cx="317172" cy="1111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6" name="Google Shape;2016;p19"/>
          <p:cNvSpPr/>
          <p:nvPr/>
        </p:nvSpPr>
        <p:spPr>
          <a:xfrm rot="7115392" flipH="1">
            <a:off x="10933100" y="5590935"/>
            <a:ext cx="174419" cy="297852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7" name="Google Shape;2017;p19"/>
          <p:cNvSpPr/>
          <p:nvPr/>
        </p:nvSpPr>
        <p:spPr>
          <a:xfrm rot="7115392" flipH="1">
            <a:off x="11025864" y="5651908"/>
            <a:ext cx="312235" cy="9713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8" name="Google Shape;2018;p19"/>
          <p:cNvSpPr/>
          <p:nvPr/>
        </p:nvSpPr>
        <p:spPr>
          <a:xfrm rot="7115392" flipH="1">
            <a:off x="10841955" y="5491491"/>
            <a:ext cx="106368" cy="186976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9" name="Google Shape;2019;p19"/>
          <p:cNvSpPr/>
          <p:nvPr/>
        </p:nvSpPr>
        <p:spPr>
          <a:xfrm rot="7115392" flipH="1">
            <a:off x="10638331" y="5065268"/>
            <a:ext cx="435992" cy="519283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0" name="Google Shape;2020;p19"/>
          <p:cNvSpPr/>
          <p:nvPr/>
        </p:nvSpPr>
        <p:spPr>
          <a:xfrm rot="7115392" flipH="1">
            <a:off x="10879918" y="5657801"/>
            <a:ext cx="46047" cy="2983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1" name="Google Shape;2021;p19"/>
          <p:cNvSpPr/>
          <p:nvPr/>
        </p:nvSpPr>
        <p:spPr>
          <a:xfrm rot="7115392" flipH="1">
            <a:off x="10730710" y="5051802"/>
            <a:ext cx="141788" cy="28475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2" name="Google Shape;2022;p19"/>
          <p:cNvSpPr/>
          <p:nvPr/>
        </p:nvSpPr>
        <p:spPr>
          <a:xfrm rot="7115392" flipH="1">
            <a:off x="10753290" y="5201386"/>
            <a:ext cx="94884" cy="29989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3" name="Google Shape;2023;p19"/>
          <p:cNvSpPr/>
          <p:nvPr/>
        </p:nvSpPr>
        <p:spPr>
          <a:xfrm rot="7115392" flipH="1">
            <a:off x="10811925" y="5180883"/>
            <a:ext cx="286583" cy="13620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4" name="Google Shape;2024;p19"/>
          <p:cNvSpPr/>
          <p:nvPr/>
        </p:nvSpPr>
        <p:spPr>
          <a:xfrm rot="7115392" flipH="1">
            <a:off x="10825319" y="5332781"/>
            <a:ext cx="98748" cy="30107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5" name="Google Shape;2025;p19"/>
          <p:cNvSpPr/>
          <p:nvPr/>
        </p:nvSpPr>
        <p:spPr>
          <a:xfrm rot="7115392" flipH="1">
            <a:off x="10888133" y="5314058"/>
            <a:ext cx="286475" cy="136100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6" name="Google Shape;2026;p19"/>
          <p:cNvSpPr/>
          <p:nvPr/>
        </p:nvSpPr>
        <p:spPr>
          <a:xfrm rot="7115392" flipH="1">
            <a:off x="10901940" y="5466188"/>
            <a:ext cx="95957" cy="302789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7" name="Google Shape;2027;p19"/>
          <p:cNvSpPr/>
          <p:nvPr/>
        </p:nvSpPr>
        <p:spPr>
          <a:xfrm rot="7115392" flipH="1">
            <a:off x="10964226" y="5484119"/>
            <a:ext cx="295169" cy="116028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8" name="Google Shape;2028;p19"/>
          <p:cNvSpPr/>
          <p:nvPr/>
        </p:nvSpPr>
        <p:spPr>
          <a:xfrm rot="7115392" flipH="1">
            <a:off x="10960469" y="5603225"/>
            <a:ext cx="100680" cy="301180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9" name="Google Shape;2029;p19"/>
          <p:cNvSpPr/>
          <p:nvPr/>
        </p:nvSpPr>
        <p:spPr>
          <a:xfrm rot="7115392" flipH="1">
            <a:off x="11028087" y="5658277"/>
            <a:ext cx="301824" cy="99607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0" name="Google Shape;2030;p19"/>
          <p:cNvSpPr/>
          <p:nvPr/>
        </p:nvSpPr>
        <p:spPr>
          <a:xfrm rot="7115392" flipH="1">
            <a:off x="10739223" y="5247026"/>
            <a:ext cx="526367" cy="63305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1" name="Google Shape;2031;p19"/>
          <p:cNvSpPr/>
          <p:nvPr/>
        </p:nvSpPr>
        <p:spPr>
          <a:xfrm rot="10800000" flipH="1">
            <a:off x="9389985" y="5635594"/>
            <a:ext cx="308172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2" name="Google Shape;2032;p19"/>
          <p:cNvSpPr/>
          <p:nvPr/>
        </p:nvSpPr>
        <p:spPr>
          <a:xfrm rot="10800000" flipH="1">
            <a:off x="9407013" y="5661459"/>
            <a:ext cx="284516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3" name="Google Shape;2033;p19"/>
          <p:cNvSpPr/>
          <p:nvPr/>
        </p:nvSpPr>
        <p:spPr>
          <a:xfrm rot="10800000" flipH="1">
            <a:off x="9405631" y="5637986"/>
            <a:ext cx="270341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4" name="Google Shape;2034;p19"/>
          <p:cNvSpPr/>
          <p:nvPr/>
        </p:nvSpPr>
        <p:spPr>
          <a:xfrm rot="10800000" flipH="1">
            <a:off x="9387592" y="5633109"/>
            <a:ext cx="285897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5" name="Google Shape;2035;p19"/>
          <p:cNvSpPr/>
          <p:nvPr/>
        </p:nvSpPr>
        <p:spPr>
          <a:xfrm rot="10800000" flipH="1">
            <a:off x="9779426" y="5794468"/>
            <a:ext cx="39764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6" name="Google Shape;2036;p19"/>
          <p:cNvSpPr/>
          <p:nvPr/>
        </p:nvSpPr>
        <p:spPr>
          <a:xfrm rot="10800000" flipH="1">
            <a:off x="9783475" y="5780936"/>
            <a:ext cx="352539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7" name="Google Shape;2037;p19"/>
          <p:cNvSpPr/>
          <p:nvPr/>
        </p:nvSpPr>
        <p:spPr>
          <a:xfrm rot="10800000" flipH="1">
            <a:off x="9776112" y="5794007"/>
            <a:ext cx="396905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8" name="Google Shape;2038;p19"/>
          <p:cNvSpPr/>
          <p:nvPr/>
        </p:nvSpPr>
        <p:spPr>
          <a:xfrm rot="10800000" flipH="1">
            <a:off x="9806580" y="5850615"/>
            <a:ext cx="445689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9" name="Google Shape;2039;p19"/>
          <p:cNvSpPr/>
          <p:nvPr/>
        </p:nvSpPr>
        <p:spPr>
          <a:xfrm rot="10800000" flipH="1">
            <a:off x="9875612" y="5506729"/>
            <a:ext cx="467597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0" name="Google Shape;2040;p19"/>
          <p:cNvSpPr/>
          <p:nvPr/>
        </p:nvSpPr>
        <p:spPr>
          <a:xfrm rot="10800000" flipH="1">
            <a:off x="10232009" y="5421487"/>
            <a:ext cx="141384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1" name="Google Shape;2041;p19"/>
          <p:cNvSpPr/>
          <p:nvPr/>
        </p:nvSpPr>
        <p:spPr>
          <a:xfrm rot="10800000" flipH="1">
            <a:off x="10037335" y="5428483"/>
            <a:ext cx="139727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2" name="Google Shape;2042;p19"/>
          <p:cNvSpPr/>
          <p:nvPr/>
        </p:nvSpPr>
        <p:spPr>
          <a:xfrm rot="10800000" flipH="1">
            <a:off x="9785132" y="5677197"/>
            <a:ext cx="14884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3" name="Google Shape;2043;p19"/>
          <p:cNvSpPr/>
          <p:nvPr/>
        </p:nvSpPr>
        <p:spPr>
          <a:xfrm rot="10800000" flipH="1">
            <a:off x="9902581" y="5505987"/>
            <a:ext cx="14304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4" name="Google Shape;2044;p19"/>
          <p:cNvSpPr/>
          <p:nvPr/>
        </p:nvSpPr>
        <p:spPr>
          <a:xfrm rot="10800000" flipH="1">
            <a:off x="9926421" y="5553852"/>
            <a:ext cx="54308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5" name="Google Shape;2045;p19"/>
          <p:cNvSpPr/>
          <p:nvPr/>
        </p:nvSpPr>
        <p:spPr>
          <a:xfrm rot="10800000" flipH="1">
            <a:off x="9817993" y="5721839"/>
            <a:ext cx="64985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6" name="Google Shape;2046;p19"/>
          <p:cNvSpPr/>
          <p:nvPr/>
        </p:nvSpPr>
        <p:spPr>
          <a:xfrm rot="10800000" flipH="1">
            <a:off x="10068538" y="5474229"/>
            <a:ext cx="57621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7" name="Google Shape;2047;p19"/>
          <p:cNvSpPr/>
          <p:nvPr/>
        </p:nvSpPr>
        <p:spPr>
          <a:xfrm rot="10800000" flipH="1">
            <a:off x="10293679" y="5466497"/>
            <a:ext cx="54308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8" name="Google Shape;2048;p19"/>
          <p:cNvSpPr/>
          <p:nvPr/>
        </p:nvSpPr>
        <p:spPr>
          <a:xfrm rot="10800000" flipH="1">
            <a:off x="10238636" y="5421119"/>
            <a:ext cx="130707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9" name="Google Shape;2049;p19"/>
          <p:cNvSpPr/>
          <p:nvPr/>
        </p:nvSpPr>
        <p:spPr>
          <a:xfrm rot="10800000" flipH="1">
            <a:off x="10043134" y="5427378"/>
            <a:ext cx="129877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0" name="Google Shape;2050;p19"/>
          <p:cNvSpPr/>
          <p:nvPr/>
        </p:nvSpPr>
        <p:spPr>
          <a:xfrm rot="10800000" flipH="1">
            <a:off x="9785132" y="5677105"/>
            <a:ext cx="14884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1" name="Google Shape;2051;p19"/>
          <p:cNvSpPr/>
          <p:nvPr/>
        </p:nvSpPr>
        <p:spPr>
          <a:xfrm rot="10800000" flipH="1">
            <a:off x="9906723" y="5504792"/>
            <a:ext cx="132363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2" name="Google Shape;2052;p19"/>
          <p:cNvSpPr/>
          <p:nvPr/>
        </p:nvSpPr>
        <p:spPr>
          <a:xfrm rot="10800000" flipH="1">
            <a:off x="10319085" y="5412926"/>
            <a:ext cx="28903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3" name="Google Shape;2053;p19"/>
          <p:cNvSpPr/>
          <p:nvPr/>
        </p:nvSpPr>
        <p:spPr>
          <a:xfrm rot="10800000" flipH="1">
            <a:off x="10062003" y="5421118"/>
            <a:ext cx="31296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4" name="Google Shape;2054;p19"/>
          <p:cNvSpPr/>
          <p:nvPr/>
        </p:nvSpPr>
        <p:spPr>
          <a:xfrm rot="10800000" flipH="1">
            <a:off x="9770405" y="5715488"/>
            <a:ext cx="428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5" name="Google Shape;2055;p19"/>
          <p:cNvSpPr/>
          <p:nvPr/>
        </p:nvSpPr>
        <p:spPr>
          <a:xfrm rot="10800000" flipH="1">
            <a:off x="9911693" y="5498346"/>
            <a:ext cx="44459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6" name="Google Shape;2056;p19"/>
          <p:cNvSpPr/>
          <p:nvPr/>
        </p:nvSpPr>
        <p:spPr>
          <a:xfrm rot="-2247870" flipH="1">
            <a:off x="10873283" y="4347540"/>
            <a:ext cx="217296" cy="352209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7" name="Google Shape;2057;p19"/>
          <p:cNvSpPr/>
          <p:nvPr/>
        </p:nvSpPr>
        <p:spPr>
          <a:xfrm rot="-2247870" flipH="1">
            <a:off x="10917880" y="4333378"/>
            <a:ext cx="204616" cy="468852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8" name="Google Shape;2058;p19"/>
          <p:cNvSpPr/>
          <p:nvPr/>
        </p:nvSpPr>
        <p:spPr>
          <a:xfrm rot="-2247870" flipH="1">
            <a:off x="10883350" y="4344365"/>
            <a:ext cx="173743" cy="258723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9" name="Google Shape;2059;p19"/>
          <p:cNvSpPr/>
          <p:nvPr/>
        </p:nvSpPr>
        <p:spPr>
          <a:xfrm rot="-2247870" flipH="1">
            <a:off x="10878781" y="4343080"/>
            <a:ext cx="209577" cy="355045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0" name="Google Shape;2060;p19"/>
          <p:cNvSpPr/>
          <p:nvPr/>
        </p:nvSpPr>
        <p:spPr>
          <a:xfrm rot="-2247870" flipH="1">
            <a:off x="11054799" y="4448133"/>
            <a:ext cx="405608" cy="271876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1" name="Google Shape;2061;p19"/>
          <p:cNvSpPr/>
          <p:nvPr/>
        </p:nvSpPr>
        <p:spPr>
          <a:xfrm rot="-2247870" flipH="1">
            <a:off x="10955497" y="4489062"/>
            <a:ext cx="514532" cy="2588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2" name="Google Shape;2062;p19"/>
          <p:cNvSpPr/>
          <p:nvPr/>
        </p:nvSpPr>
        <p:spPr>
          <a:xfrm rot="-2247870" flipH="1">
            <a:off x="11192096" y="4402281"/>
            <a:ext cx="240451" cy="234859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3" name="Google Shape;2063;p19"/>
          <p:cNvSpPr/>
          <p:nvPr/>
        </p:nvSpPr>
        <p:spPr>
          <a:xfrm rot="-2247870" flipH="1">
            <a:off x="11055035" y="4447566"/>
            <a:ext cx="403560" cy="27431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61907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rgbClr val="FFECC6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20"/>
          <p:cNvSpPr/>
          <p:nvPr/>
        </p:nvSpPr>
        <p:spPr>
          <a:xfrm>
            <a:off x="216233" y="-143073"/>
            <a:ext cx="11759611" cy="6774944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6" name="Google Shape;2066;p20"/>
          <p:cNvSpPr/>
          <p:nvPr/>
        </p:nvSpPr>
        <p:spPr>
          <a:xfrm>
            <a:off x="219374" y="-143073"/>
            <a:ext cx="11752852" cy="882711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7" name="Google Shape;2067;p20"/>
          <p:cNvSpPr/>
          <p:nvPr/>
        </p:nvSpPr>
        <p:spPr>
          <a:xfrm>
            <a:off x="474797" y="292545"/>
            <a:ext cx="10988543" cy="6090616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8" name="Google Shape;2068;p20"/>
          <p:cNvSpPr/>
          <p:nvPr/>
        </p:nvSpPr>
        <p:spPr>
          <a:xfrm>
            <a:off x="629569" y="287881"/>
            <a:ext cx="10932940" cy="5944697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069" name="Google Shape;2069;p2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24617" y="298367"/>
            <a:ext cx="10942832" cy="59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0" name="Google Shape;2070;p20"/>
          <p:cNvSpPr/>
          <p:nvPr/>
        </p:nvSpPr>
        <p:spPr>
          <a:xfrm>
            <a:off x="2059220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1" name="Google Shape;2071;p20"/>
          <p:cNvSpPr/>
          <p:nvPr/>
        </p:nvSpPr>
        <p:spPr>
          <a:xfrm>
            <a:off x="2059220" y="370434"/>
            <a:ext cx="190619" cy="166197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2" name="Google Shape;2072;p20"/>
          <p:cNvSpPr/>
          <p:nvPr/>
        </p:nvSpPr>
        <p:spPr>
          <a:xfrm>
            <a:off x="2101068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3" name="Google Shape;2073;p20"/>
          <p:cNvSpPr/>
          <p:nvPr/>
        </p:nvSpPr>
        <p:spPr>
          <a:xfrm>
            <a:off x="2114544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4" name="Google Shape;2074;p20"/>
          <p:cNvSpPr/>
          <p:nvPr/>
        </p:nvSpPr>
        <p:spPr>
          <a:xfrm>
            <a:off x="1565470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5" name="Google Shape;2075;p20"/>
          <p:cNvSpPr/>
          <p:nvPr/>
        </p:nvSpPr>
        <p:spPr>
          <a:xfrm>
            <a:off x="1565470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6" name="Google Shape;2076;p20"/>
          <p:cNvSpPr/>
          <p:nvPr/>
        </p:nvSpPr>
        <p:spPr>
          <a:xfrm>
            <a:off x="1606751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7" name="Google Shape;2077;p20"/>
          <p:cNvSpPr/>
          <p:nvPr/>
        </p:nvSpPr>
        <p:spPr>
          <a:xfrm>
            <a:off x="1621797" y="-197585"/>
            <a:ext cx="105972" cy="705653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8" name="Google Shape;2078;p20"/>
          <p:cNvSpPr/>
          <p:nvPr/>
        </p:nvSpPr>
        <p:spPr>
          <a:xfrm>
            <a:off x="3730657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9" name="Google Shape;2079;p20"/>
          <p:cNvSpPr/>
          <p:nvPr/>
        </p:nvSpPr>
        <p:spPr>
          <a:xfrm>
            <a:off x="3741323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0" name="Google Shape;2080;p20"/>
          <p:cNvSpPr/>
          <p:nvPr/>
        </p:nvSpPr>
        <p:spPr>
          <a:xfrm>
            <a:off x="3771936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1" name="Google Shape;2081;p20"/>
          <p:cNvSpPr/>
          <p:nvPr/>
        </p:nvSpPr>
        <p:spPr>
          <a:xfrm>
            <a:off x="3786983" y="-197585"/>
            <a:ext cx="105972" cy="705653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2" name="Google Shape;2082;p20"/>
          <p:cNvSpPr/>
          <p:nvPr/>
        </p:nvSpPr>
        <p:spPr>
          <a:xfrm>
            <a:off x="3236862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3" name="Google Shape;2083;p20"/>
          <p:cNvSpPr/>
          <p:nvPr/>
        </p:nvSpPr>
        <p:spPr>
          <a:xfrm>
            <a:off x="3247529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4" name="Google Shape;2084;p20"/>
          <p:cNvSpPr/>
          <p:nvPr/>
        </p:nvSpPr>
        <p:spPr>
          <a:xfrm>
            <a:off x="3277619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5" name="Google Shape;2085;p20"/>
          <p:cNvSpPr/>
          <p:nvPr/>
        </p:nvSpPr>
        <p:spPr>
          <a:xfrm>
            <a:off x="3293712" y="-197585"/>
            <a:ext cx="105449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6" name="Google Shape;2086;p20"/>
          <p:cNvSpPr/>
          <p:nvPr/>
        </p:nvSpPr>
        <p:spPr>
          <a:xfrm>
            <a:off x="5412715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7" name="Google Shape;2087;p20"/>
          <p:cNvSpPr/>
          <p:nvPr/>
        </p:nvSpPr>
        <p:spPr>
          <a:xfrm>
            <a:off x="5412715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8" name="Google Shape;2088;p20"/>
          <p:cNvSpPr/>
          <p:nvPr/>
        </p:nvSpPr>
        <p:spPr>
          <a:xfrm>
            <a:off x="5442805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9" name="Google Shape;2089;p20"/>
          <p:cNvSpPr/>
          <p:nvPr/>
        </p:nvSpPr>
        <p:spPr>
          <a:xfrm>
            <a:off x="5457371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0" name="Google Shape;2090;p20"/>
          <p:cNvSpPr/>
          <p:nvPr/>
        </p:nvSpPr>
        <p:spPr>
          <a:xfrm>
            <a:off x="4918396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1" name="Google Shape;2091;p20"/>
          <p:cNvSpPr/>
          <p:nvPr/>
        </p:nvSpPr>
        <p:spPr>
          <a:xfrm>
            <a:off x="4918396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2" name="Google Shape;2092;p20"/>
          <p:cNvSpPr/>
          <p:nvPr/>
        </p:nvSpPr>
        <p:spPr>
          <a:xfrm>
            <a:off x="4949055" y="-197585"/>
            <a:ext cx="106975" cy="705653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3" name="Google Shape;2093;p20"/>
          <p:cNvSpPr/>
          <p:nvPr/>
        </p:nvSpPr>
        <p:spPr>
          <a:xfrm>
            <a:off x="4964624" y="-197585"/>
            <a:ext cx="105449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4" name="Google Shape;2094;p20"/>
          <p:cNvSpPr/>
          <p:nvPr/>
        </p:nvSpPr>
        <p:spPr>
          <a:xfrm>
            <a:off x="7083583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5" name="Google Shape;2095;p20"/>
          <p:cNvSpPr/>
          <p:nvPr/>
        </p:nvSpPr>
        <p:spPr>
          <a:xfrm>
            <a:off x="7083583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6" name="Google Shape;2096;p20"/>
          <p:cNvSpPr/>
          <p:nvPr/>
        </p:nvSpPr>
        <p:spPr>
          <a:xfrm>
            <a:off x="7114241" y="-197585"/>
            <a:ext cx="106452" cy="705653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7" name="Google Shape;2097;p20"/>
          <p:cNvSpPr/>
          <p:nvPr/>
        </p:nvSpPr>
        <p:spPr>
          <a:xfrm>
            <a:off x="7129285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8" name="Google Shape;2098;p20"/>
          <p:cNvSpPr/>
          <p:nvPr/>
        </p:nvSpPr>
        <p:spPr>
          <a:xfrm>
            <a:off x="6589265" y="-226149"/>
            <a:ext cx="190619" cy="16672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9" name="Google Shape;2099;p20"/>
          <p:cNvSpPr/>
          <p:nvPr/>
        </p:nvSpPr>
        <p:spPr>
          <a:xfrm>
            <a:off x="6589788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0" name="Google Shape;2100;p20"/>
          <p:cNvSpPr/>
          <p:nvPr/>
        </p:nvSpPr>
        <p:spPr>
          <a:xfrm>
            <a:off x="6620445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1" name="Google Shape;2101;p20"/>
          <p:cNvSpPr/>
          <p:nvPr/>
        </p:nvSpPr>
        <p:spPr>
          <a:xfrm>
            <a:off x="6636538" y="-197585"/>
            <a:ext cx="104925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2" name="Google Shape;2102;p20"/>
          <p:cNvSpPr/>
          <p:nvPr/>
        </p:nvSpPr>
        <p:spPr>
          <a:xfrm>
            <a:off x="8754975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3" name="Google Shape;2103;p20"/>
          <p:cNvSpPr/>
          <p:nvPr/>
        </p:nvSpPr>
        <p:spPr>
          <a:xfrm>
            <a:off x="8754975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4" name="Google Shape;2104;p20"/>
          <p:cNvSpPr/>
          <p:nvPr/>
        </p:nvSpPr>
        <p:spPr>
          <a:xfrm>
            <a:off x="8785108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5" name="Google Shape;2105;p20"/>
          <p:cNvSpPr/>
          <p:nvPr/>
        </p:nvSpPr>
        <p:spPr>
          <a:xfrm>
            <a:off x="8800677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6" name="Google Shape;2106;p20"/>
          <p:cNvSpPr/>
          <p:nvPr/>
        </p:nvSpPr>
        <p:spPr>
          <a:xfrm>
            <a:off x="8260700" y="-226149"/>
            <a:ext cx="190576" cy="16672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7" name="Google Shape;2107;p20"/>
          <p:cNvSpPr/>
          <p:nvPr/>
        </p:nvSpPr>
        <p:spPr>
          <a:xfrm>
            <a:off x="8260700" y="370434"/>
            <a:ext cx="190576" cy="166197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8" name="Google Shape;2108;p20"/>
          <p:cNvSpPr/>
          <p:nvPr/>
        </p:nvSpPr>
        <p:spPr>
          <a:xfrm>
            <a:off x="8291315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9" name="Google Shape;2109;p20"/>
          <p:cNvSpPr/>
          <p:nvPr/>
        </p:nvSpPr>
        <p:spPr>
          <a:xfrm>
            <a:off x="8307930" y="-197585"/>
            <a:ext cx="104925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0" name="Google Shape;2110;p20"/>
          <p:cNvSpPr/>
          <p:nvPr/>
        </p:nvSpPr>
        <p:spPr>
          <a:xfrm>
            <a:off x="10425887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1" name="Google Shape;2111;p20"/>
          <p:cNvSpPr/>
          <p:nvPr/>
        </p:nvSpPr>
        <p:spPr>
          <a:xfrm>
            <a:off x="10425887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2" name="Google Shape;2112;p20"/>
          <p:cNvSpPr/>
          <p:nvPr/>
        </p:nvSpPr>
        <p:spPr>
          <a:xfrm>
            <a:off x="10456500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3" name="Google Shape;2113;p20"/>
          <p:cNvSpPr/>
          <p:nvPr/>
        </p:nvSpPr>
        <p:spPr>
          <a:xfrm>
            <a:off x="10472070" y="-197585"/>
            <a:ext cx="105449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4" name="Google Shape;2114;p20"/>
          <p:cNvSpPr/>
          <p:nvPr/>
        </p:nvSpPr>
        <p:spPr>
          <a:xfrm>
            <a:off x="9932092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5" name="Google Shape;2115;p20"/>
          <p:cNvSpPr/>
          <p:nvPr/>
        </p:nvSpPr>
        <p:spPr>
          <a:xfrm>
            <a:off x="9931568" y="370434"/>
            <a:ext cx="190619" cy="166197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6" name="Google Shape;2116;p20"/>
          <p:cNvSpPr/>
          <p:nvPr/>
        </p:nvSpPr>
        <p:spPr>
          <a:xfrm>
            <a:off x="9962705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7" name="Google Shape;2117;p20"/>
          <p:cNvSpPr/>
          <p:nvPr/>
        </p:nvSpPr>
        <p:spPr>
          <a:xfrm>
            <a:off x="9978798" y="-197585"/>
            <a:ext cx="104925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8" name="Google Shape;2118;p20"/>
          <p:cNvSpPr txBox="1">
            <a:spLocks noGrp="1"/>
          </p:cNvSpPr>
          <p:nvPr>
            <p:ph type="subTitle" idx="1"/>
          </p:nvPr>
        </p:nvSpPr>
        <p:spPr>
          <a:xfrm>
            <a:off x="4542200" y="3624533"/>
            <a:ext cx="31076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9" name="Google Shape;2119;p20"/>
          <p:cNvSpPr txBox="1">
            <a:spLocks noGrp="1"/>
          </p:cNvSpPr>
          <p:nvPr>
            <p:ph type="subTitle" idx="2"/>
          </p:nvPr>
        </p:nvSpPr>
        <p:spPr>
          <a:xfrm>
            <a:off x="7811467" y="3624540"/>
            <a:ext cx="31076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0" name="Google Shape;2120;p20"/>
          <p:cNvSpPr txBox="1">
            <a:spLocks noGrp="1"/>
          </p:cNvSpPr>
          <p:nvPr>
            <p:ph type="subTitle" idx="3"/>
          </p:nvPr>
        </p:nvSpPr>
        <p:spPr>
          <a:xfrm>
            <a:off x="7811467" y="2976567"/>
            <a:ext cx="310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121" name="Google Shape;2121;p20"/>
          <p:cNvSpPr txBox="1">
            <a:spLocks noGrp="1"/>
          </p:cNvSpPr>
          <p:nvPr>
            <p:ph type="subTitle" idx="4"/>
          </p:nvPr>
        </p:nvSpPr>
        <p:spPr>
          <a:xfrm>
            <a:off x="1272933" y="3624533"/>
            <a:ext cx="31076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2" name="Google Shape;2122;p20"/>
          <p:cNvSpPr txBox="1">
            <a:spLocks noGrp="1"/>
          </p:cNvSpPr>
          <p:nvPr>
            <p:ph type="subTitle" idx="5"/>
          </p:nvPr>
        </p:nvSpPr>
        <p:spPr>
          <a:xfrm>
            <a:off x="1272933" y="2976567"/>
            <a:ext cx="310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123" name="Google Shape;2123;p20"/>
          <p:cNvSpPr txBox="1">
            <a:spLocks noGrp="1"/>
          </p:cNvSpPr>
          <p:nvPr>
            <p:ph type="subTitle" idx="6"/>
          </p:nvPr>
        </p:nvSpPr>
        <p:spPr>
          <a:xfrm>
            <a:off x="4542200" y="2976567"/>
            <a:ext cx="310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2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5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124" name="Google Shape;2124;p20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4662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rgbClr val="FFECC6"/>
        </a:solidFill>
        <a:effectLst/>
      </p:bgPr>
    </p:bg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6" name="Google Shape;2126;p21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2127" name="Google Shape;2127;p21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131" name="Google Shape;2131;p21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2" name="Google Shape;2132;p21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3" name="Google Shape;2133;p21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4" name="Google Shape;2134;p21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5" name="Google Shape;2155;p21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6" name="Google Shape;2156;p21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7" name="Google Shape;2157;p21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80" name="Google Shape;2180;p21"/>
          <p:cNvSpPr txBox="1">
            <a:spLocks noGrp="1"/>
          </p:cNvSpPr>
          <p:nvPr>
            <p:ph type="subTitle" idx="1"/>
          </p:nvPr>
        </p:nvSpPr>
        <p:spPr>
          <a:xfrm>
            <a:off x="2593233" y="1682400"/>
            <a:ext cx="7005600" cy="3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13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○"/>
              <a:defRPr sz="2665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■"/>
              <a:defRPr sz="2665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●"/>
              <a:defRPr sz="2665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○"/>
              <a:defRPr sz="2665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■"/>
              <a:defRPr sz="2665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●"/>
              <a:defRPr sz="2665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○"/>
              <a:defRPr sz="2665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 panose="02000505000000020004"/>
              <a:buChar char="■"/>
              <a:defRPr sz="2665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81" name="Google Shape;2181;p21"/>
          <p:cNvSpPr txBox="1">
            <a:spLocks noGrp="1"/>
          </p:cNvSpPr>
          <p:nvPr>
            <p:ph type="title"/>
          </p:nvPr>
        </p:nvSpPr>
        <p:spPr>
          <a:xfrm>
            <a:off x="1062217" y="4094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2182" name="Google Shape;2182;p21"/>
          <p:cNvGrpSpPr/>
          <p:nvPr/>
        </p:nvGrpSpPr>
        <p:grpSpPr>
          <a:xfrm>
            <a:off x="791249" y="4066655"/>
            <a:ext cx="1175137" cy="2122236"/>
            <a:chOff x="593436" y="3049991"/>
            <a:chExt cx="881353" cy="1591677"/>
          </a:xfrm>
        </p:grpSpPr>
        <p:sp>
          <p:nvSpPr>
            <p:cNvPr id="2183" name="Google Shape;2183;p21"/>
            <p:cNvSpPr/>
            <p:nvPr/>
          </p:nvSpPr>
          <p:spPr>
            <a:xfrm rot="-9084608" flipH="1">
              <a:off x="682164" y="3956290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4" name="Google Shape;2184;p21"/>
            <p:cNvSpPr/>
            <p:nvPr/>
          </p:nvSpPr>
          <p:spPr>
            <a:xfrm rot="-9084608" flipH="1">
              <a:off x="682452" y="395379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5" name="Google Shape;2185;p21"/>
            <p:cNvSpPr/>
            <p:nvPr/>
          </p:nvSpPr>
          <p:spPr>
            <a:xfrm rot="-9084608" flipH="1">
              <a:off x="719621" y="397098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6" name="Google Shape;2186;p21"/>
            <p:cNvSpPr/>
            <p:nvPr/>
          </p:nvSpPr>
          <p:spPr>
            <a:xfrm rot="-9084608" flipH="1">
              <a:off x="810582" y="4020635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7" name="Google Shape;2187;p21"/>
            <p:cNvSpPr/>
            <p:nvPr/>
          </p:nvSpPr>
          <p:spPr>
            <a:xfrm rot="-9084608" flipH="1">
              <a:off x="804616" y="4019468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8" name="Google Shape;2188;p21"/>
            <p:cNvSpPr/>
            <p:nvPr/>
          </p:nvSpPr>
          <p:spPr>
            <a:xfrm rot="-9084608" flipH="1">
              <a:off x="848730" y="4036381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9" name="Google Shape;2189;p21"/>
            <p:cNvSpPr/>
            <p:nvPr/>
          </p:nvSpPr>
          <p:spPr>
            <a:xfrm rot="-9084608" flipH="1">
              <a:off x="640452" y="4049927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0" name="Google Shape;2190;p21"/>
            <p:cNvSpPr/>
            <p:nvPr/>
          </p:nvSpPr>
          <p:spPr>
            <a:xfrm rot="-9084608" flipH="1">
              <a:off x="730766" y="4042228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1" name="Google Shape;2191;p21"/>
            <p:cNvSpPr/>
            <p:nvPr/>
          </p:nvSpPr>
          <p:spPr>
            <a:xfrm rot="-9084608" flipH="1">
              <a:off x="1057607" y="4303887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2" name="Google Shape;2192;p21"/>
            <p:cNvSpPr/>
            <p:nvPr/>
          </p:nvSpPr>
          <p:spPr>
            <a:xfrm rot="-9084608" flipH="1">
              <a:off x="1029233" y="4330363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3" name="Google Shape;2193;p21"/>
            <p:cNvSpPr/>
            <p:nvPr/>
          </p:nvSpPr>
          <p:spPr>
            <a:xfrm rot="-9084608" flipH="1">
              <a:off x="1139451" y="4294602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4" name="Google Shape;2194;p21"/>
            <p:cNvSpPr/>
            <p:nvPr/>
          </p:nvSpPr>
          <p:spPr>
            <a:xfrm rot="-9084608" flipH="1">
              <a:off x="1079185" y="430875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5" name="Google Shape;2195;p21"/>
            <p:cNvSpPr/>
            <p:nvPr/>
          </p:nvSpPr>
          <p:spPr>
            <a:xfrm rot="-9084608" flipH="1">
              <a:off x="1118476" y="399613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6" name="Google Shape;2196;p21"/>
            <p:cNvSpPr/>
            <p:nvPr/>
          </p:nvSpPr>
          <p:spPr>
            <a:xfrm rot="-9084608" flipH="1">
              <a:off x="1156341" y="4182181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7" name="Google Shape;2197;p21"/>
            <p:cNvSpPr/>
            <p:nvPr/>
          </p:nvSpPr>
          <p:spPr>
            <a:xfrm rot="-9084608" flipH="1">
              <a:off x="1247957" y="4013678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8" name="Google Shape;2198;p21"/>
            <p:cNvSpPr/>
            <p:nvPr/>
          </p:nvSpPr>
          <p:spPr>
            <a:xfrm rot="-9084608" flipH="1">
              <a:off x="1019106" y="4053340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9" name="Google Shape;2199;p21"/>
            <p:cNvSpPr/>
            <p:nvPr/>
          </p:nvSpPr>
          <p:spPr>
            <a:xfrm rot="-9084608" flipH="1">
              <a:off x="1056502" y="4239168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0" name="Google Shape;2200;p21"/>
            <p:cNvSpPr/>
            <p:nvPr/>
          </p:nvSpPr>
          <p:spPr>
            <a:xfrm rot="-9084608" flipH="1">
              <a:off x="926194" y="4112360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1" name="Google Shape;2201;p21"/>
            <p:cNvSpPr/>
            <p:nvPr/>
          </p:nvSpPr>
          <p:spPr>
            <a:xfrm rot="-9084608" flipH="1">
              <a:off x="933800" y="4305723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2" name="Google Shape;2202;p21"/>
            <p:cNvSpPr/>
            <p:nvPr/>
          </p:nvSpPr>
          <p:spPr>
            <a:xfrm rot="-9084608" flipH="1">
              <a:off x="831965" y="4162836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3" name="Google Shape;2203;p21"/>
            <p:cNvSpPr/>
            <p:nvPr/>
          </p:nvSpPr>
          <p:spPr>
            <a:xfrm rot="-9084608" flipH="1">
              <a:off x="809823" y="4359358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4" name="Google Shape;2204;p21"/>
            <p:cNvSpPr/>
            <p:nvPr/>
          </p:nvSpPr>
          <p:spPr>
            <a:xfrm rot="-9084608" flipH="1">
              <a:off x="973646" y="4110537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5" name="Google Shape;2205;p21"/>
            <p:cNvSpPr/>
            <p:nvPr/>
          </p:nvSpPr>
          <p:spPr>
            <a:xfrm rot="-9084608" flipH="1">
              <a:off x="1045089" y="3956812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6" name="Google Shape;2206;p21"/>
            <p:cNvSpPr/>
            <p:nvPr/>
          </p:nvSpPr>
          <p:spPr>
            <a:xfrm rot="-9084608" flipH="1">
              <a:off x="930461" y="4175314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7" name="Google Shape;2207;p21"/>
            <p:cNvSpPr/>
            <p:nvPr/>
          </p:nvSpPr>
          <p:spPr>
            <a:xfrm rot="-9084608" flipH="1">
              <a:off x="1253462" y="4003717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8" name="Google Shape;2208;p21"/>
            <p:cNvSpPr/>
            <p:nvPr/>
          </p:nvSpPr>
          <p:spPr>
            <a:xfrm rot="-9084608" flipH="1">
              <a:off x="1153188" y="3997388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9" name="Google Shape;2209;p21"/>
            <p:cNvSpPr/>
            <p:nvPr/>
          </p:nvSpPr>
          <p:spPr>
            <a:xfrm rot="-9084608" flipH="1">
              <a:off x="1158060" y="417463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0" name="Google Shape;2210;p21"/>
            <p:cNvSpPr/>
            <p:nvPr/>
          </p:nvSpPr>
          <p:spPr>
            <a:xfrm rot="-9084608" flipH="1">
              <a:off x="1052749" y="4052416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1" name="Google Shape;2211;p21"/>
            <p:cNvSpPr/>
            <p:nvPr/>
          </p:nvSpPr>
          <p:spPr>
            <a:xfrm rot="-9084608" flipH="1">
              <a:off x="1058259" y="4231789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2" name="Google Shape;2212;p21"/>
            <p:cNvSpPr/>
            <p:nvPr/>
          </p:nvSpPr>
          <p:spPr>
            <a:xfrm rot="-9084608" flipH="1">
              <a:off x="953097" y="41081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3" name="Google Shape;2213;p21"/>
            <p:cNvSpPr/>
            <p:nvPr/>
          </p:nvSpPr>
          <p:spPr>
            <a:xfrm rot="-9084608" flipH="1">
              <a:off x="934979" y="4299645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4" name="Google Shape;2214;p21"/>
            <p:cNvSpPr/>
            <p:nvPr/>
          </p:nvSpPr>
          <p:spPr>
            <a:xfrm rot="-9084608" flipH="1">
              <a:off x="849152" y="4154463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5" name="Google Shape;2215;p21"/>
            <p:cNvSpPr/>
            <p:nvPr/>
          </p:nvSpPr>
          <p:spPr>
            <a:xfrm rot="-9084608" flipH="1">
              <a:off x="808025" y="4356195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6" name="Google Shape;2216;p21"/>
            <p:cNvSpPr/>
            <p:nvPr/>
          </p:nvSpPr>
          <p:spPr>
            <a:xfrm rot="-9084608" flipH="1">
              <a:off x="832215" y="4023707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7" name="Google Shape;2217;p21"/>
            <p:cNvSpPr/>
            <p:nvPr/>
          </p:nvSpPr>
          <p:spPr>
            <a:xfrm rot="-5400000" flipH="1">
              <a:off x="735365" y="3042708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8" name="Google Shape;2218;p21"/>
            <p:cNvSpPr/>
            <p:nvPr/>
          </p:nvSpPr>
          <p:spPr>
            <a:xfrm rot="-5400000" flipH="1">
              <a:off x="726115" y="3047885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9" name="Google Shape;2219;p21"/>
            <p:cNvSpPr/>
            <p:nvPr/>
          </p:nvSpPr>
          <p:spPr>
            <a:xfrm rot="-5400000" flipH="1">
              <a:off x="761461" y="3053960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0" name="Google Shape;2220;p21"/>
            <p:cNvSpPr/>
            <p:nvPr/>
          </p:nvSpPr>
          <p:spPr>
            <a:xfrm rot="-5400000" flipH="1">
              <a:off x="744720" y="303169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1" name="Google Shape;2221;p21"/>
            <p:cNvSpPr/>
            <p:nvPr/>
          </p:nvSpPr>
          <p:spPr>
            <a:xfrm rot="-5400000" flipH="1">
              <a:off x="602679" y="3388360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2" name="Google Shape;2222;p21"/>
            <p:cNvSpPr/>
            <p:nvPr/>
          </p:nvSpPr>
          <p:spPr>
            <a:xfrm rot="-5400000" flipH="1">
              <a:off x="637577" y="3382319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3" name="Google Shape;2223;p21"/>
            <p:cNvSpPr/>
            <p:nvPr/>
          </p:nvSpPr>
          <p:spPr>
            <a:xfrm rot="-5400000" flipH="1">
              <a:off x="602714" y="3385012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4" name="Google Shape;2224;p21"/>
            <p:cNvSpPr/>
            <p:nvPr/>
          </p:nvSpPr>
          <p:spPr>
            <a:xfrm rot="-5400000" flipH="1">
              <a:off x="589736" y="347392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5" name="Google Shape;2225;p21"/>
            <p:cNvSpPr/>
            <p:nvPr/>
          </p:nvSpPr>
          <p:spPr>
            <a:xfrm rot="-5400000" flipH="1">
              <a:off x="729498" y="3423981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6" name="Google Shape;2226;p21"/>
            <p:cNvSpPr/>
            <p:nvPr/>
          </p:nvSpPr>
          <p:spPr>
            <a:xfrm rot="-5400000" flipH="1">
              <a:off x="1031116" y="3684306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7" name="Google Shape;2227;p21"/>
            <p:cNvSpPr/>
            <p:nvPr/>
          </p:nvSpPr>
          <p:spPr>
            <a:xfrm rot="-5400000" flipH="1">
              <a:off x="1025869" y="3537057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8" name="Google Shape;2228;p21"/>
            <p:cNvSpPr/>
            <p:nvPr/>
          </p:nvSpPr>
          <p:spPr>
            <a:xfrm rot="-5400000" flipH="1">
              <a:off x="843027" y="3358433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9" name="Google Shape;2229;p21"/>
            <p:cNvSpPr/>
            <p:nvPr/>
          </p:nvSpPr>
          <p:spPr>
            <a:xfrm rot="-5400000" flipH="1">
              <a:off x="968535" y="3439271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0" name="Google Shape;2230;p21"/>
            <p:cNvSpPr/>
            <p:nvPr/>
          </p:nvSpPr>
          <p:spPr>
            <a:xfrm rot="-5400000" flipH="1">
              <a:off x="994527" y="345249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1" name="Google Shape;2231;p21"/>
            <p:cNvSpPr/>
            <p:nvPr/>
          </p:nvSpPr>
          <p:spPr>
            <a:xfrm rot="-5400000" flipH="1">
              <a:off x="864636" y="3375277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2" name="Google Shape;2232;p21"/>
            <p:cNvSpPr/>
            <p:nvPr/>
          </p:nvSpPr>
          <p:spPr>
            <a:xfrm rot="-5400000" flipH="1">
              <a:off x="1049652" y="3556974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3" name="Google Shape;2233;p21"/>
            <p:cNvSpPr/>
            <p:nvPr/>
          </p:nvSpPr>
          <p:spPr>
            <a:xfrm rot="-5400000" flipH="1">
              <a:off x="1059075" y="3726969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4" name="Google Shape;2234;p21"/>
            <p:cNvSpPr/>
            <p:nvPr/>
          </p:nvSpPr>
          <p:spPr>
            <a:xfrm rot="-5400000" flipH="1">
              <a:off x="1034637" y="3684513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5" name="Google Shape;2235;p21"/>
            <p:cNvSpPr/>
            <p:nvPr/>
          </p:nvSpPr>
          <p:spPr>
            <a:xfrm rot="-5400000" flipH="1">
              <a:off x="1029631" y="353695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6" name="Google Shape;2236;p21"/>
            <p:cNvSpPr/>
            <p:nvPr/>
          </p:nvSpPr>
          <p:spPr>
            <a:xfrm rot="-5400000" flipH="1">
              <a:off x="842095" y="335743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7" name="Google Shape;2237;p21"/>
            <p:cNvSpPr/>
            <p:nvPr/>
          </p:nvSpPr>
          <p:spPr>
            <a:xfrm rot="-5400000" flipH="1">
              <a:off x="972366" y="3437304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8" name="Google Shape;2238;p21"/>
            <p:cNvSpPr/>
            <p:nvPr/>
          </p:nvSpPr>
          <p:spPr>
            <a:xfrm rot="-5400000" flipH="1">
              <a:off x="1119620" y="374733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9" name="Google Shape;2239;p21"/>
            <p:cNvSpPr/>
            <p:nvPr/>
          </p:nvSpPr>
          <p:spPr>
            <a:xfrm rot="-5400000" flipH="1">
              <a:off x="1112026" y="3554868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0" name="Google Shape;2240;p21"/>
            <p:cNvSpPr/>
            <p:nvPr/>
          </p:nvSpPr>
          <p:spPr>
            <a:xfrm rot="-5400000" flipH="1">
              <a:off x="890110" y="334366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1" name="Google Shape;2241;p21"/>
            <p:cNvSpPr/>
            <p:nvPr/>
          </p:nvSpPr>
          <p:spPr>
            <a:xfrm rot="-5400000" flipH="1">
              <a:off x="1044785" y="3442689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42" name="Google Shape;2242;p21"/>
          <p:cNvGrpSpPr/>
          <p:nvPr/>
        </p:nvGrpSpPr>
        <p:grpSpPr>
          <a:xfrm>
            <a:off x="9975900" y="700501"/>
            <a:ext cx="1363669" cy="1214031"/>
            <a:chOff x="7481925" y="525375"/>
            <a:chExt cx="1022752" cy="910523"/>
          </a:xfrm>
        </p:grpSpPr>
        <p:sp>
          <p:nvSpPr>
            <p:cNvPr id="2243" name="Google Shape;2243;p21"/>
            <p:cNvSpPr/>
            <p:nvPr/>
          </p:nvSpPr>
          <p:spPr>
            <a:xfrm>
              <a:off x="8125517" y="1106065"/>
              <a:ext cx="301573" cy="246112"/>
            </a:xfrm>
            <a:custGeom>
              <a:avLst/>
              <a:gdLst/>
              <a:ahLst/>
              <a:cxnLst/>
              <a:rect l="l" t="t" r="r" b="b"/>
              <a:pathLst>
                <a:path w="3883" h="3169" extrusionOk="0">
                  <a:moveTo>
                    <a:pt x="527" y="1"/>
                  </a:moveTo>
                  <a:cubicBezTo>
                    <a:pt x="351" y="1"/>
                    <a:pt x="175" y="11"/>
                    <a:pt x="0" y="31"/>
                  </a:cubicBezTo>
                  <a:cubicBezTo>
                    <a:pt x="116" y="192"/>
                    <a:pt x="402" y="1531"/>
                    <a:pt x="562" y="1870"/>
                  </a:cubicBezTo>
                  <a:cubicBezTo>
                    <a:pt x="714" y="2209"/>
                    <a:pt x="1223" y="2709"/>
                    <a:pt x="1964" y="3021"/>
                  </a:cubicBezTo>
                  <a:cubicBezTo>
                    <a:pt x="2237" y="3133"/>
                    <a:pt x="2566" y="3169"/>
                    <a:pt x="2872" y="3169"/>
                  </a:cubicBezTo>
                  <a:cubicBezTo>
                    <a:pt x="3393" y="3169"/>
                    <a:pt x="3847" y="3066"/>
                    <a:pt x="3847" y="3066"/>
                  </a:cubicBezTo>
                  <a:cubicBezTo>
                    <a:pt x="3847" y="3066"/>
                    <a:pt x="3883" y="3021"/>
                    <a:pt x="3775" y="2557"/>
                  </a:cubicBezTo>
                  <a:cubicBezTo>
                    <a:pt x="3677" y="2093"/>
                    <a:pt x="3338" y="1111"/>
                    <a:pt x="2874" y="718"/>
                  </a:cubicBezTo>
                  <a:cubicBezTo>
                    <a:pt x="2401" y="335"/>
                    <a:pt x="2106" y="201"/>
                    <a:pt x="1366" y="76"/>
                  </a:cubicBezTo>
                  <a:cubicBezTo>
                    <a:pt x="1091" y="26"/>
                    <a:pt x="809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4" name="Google Shape;2244;p21"/>
            <p:cNvSpPr/>
            <p:nvPr/>
          </p:nvSpPr>
          <p:spPr>
            <a:xfrm>
              <a:off x="8125517" y="1106375"/>
              <a:ext cx="379161" cy="329522"/>
            </a:xfrm>
            <a:custGeom>
              <a:avLst/>
              <a:gdLst/>
              <a:ahLst/>
              <a:cxnLst/>
              <a:rect l="l" t="t" r="r" b="b"/>
              <a:pathLst>
                <a:path w="4882" h="4243" extrusionOk="0">
                  <a:moveTo>
                    <a:pt x="661" y="0"/>
                  </a:moveTo>
                  <a:cubicBezTo>
                    <a:pt x="687" y="99"/>
                    <a:pt x="705" y="197"/>
                    <a:pt x="723" y="295"/>
                  </a:cubicBezTo>
                  <a:cubicBezTo>
                    <a:pt x="741" y="384"/>
                    <a:pt x="759" y="465"/>
                    <a:pt x="795" y="554"/>
                  </a:cubicBezTo>
                  <a:cubicBezTo>
                    <a:pt x="661" y="447"/>
                    <a:pt x="536" y="357"/>
                    <a:pt x="402" y="259"/>
                  </a:cubicBezTo>
                  <a:cubicBezTo>
                    <a:pt x="268" y="170"/>
                    <a:pt x="152" y="99"/>
                    <a:pt x="27" y="27"/>
                  </a:cubicBezTo>
                  <a:lnTo>
                    <a:pt x="0" y="27"/>
                  </a:lnTo>
                  <a:cubicBezTo>
                    <a:pt x="0" y="36"/>
                    <a:pt x="9" y="45"/>
                    <a:pt x="18" y="54"/>
                  </a:cubicBezTo>
                  <a:cubicBezTo>
                    <a:pt x="286" y="224"/>
                    <a:pt x="545" y="411"/>
                    <a:pt x="795" y="616"/>
                  </a:cubicBezTo>
                  <a:cubicBezTo>
                    <a:pt x="598" y="625"/>
                    <a:pt x="393" y="625"/>
                    <a:pt x="197" y="634"/>
                  </a:cubicBezTo>
                  <a:lnTo>
                    <a:pt x="205" y="661"/>
                  </a:lnTo>
                  <a:cubicBezTo>
                    <a:pt x="348" y="661"/>
                    <a:pt x="491" y="657"/>
                    <a:pt x="634" y="657"/>
                  </a:cubicBezTo>
                  <a:cubicBezTo>
                    <a:pt x="705" y="657"/>
                    <a:pt x="777" y="658"/>
                    <a:pt x="848" y="661"/>
                  </a:cubicBezTo>
                  <a:cubicBezTo>
                    <a:pt x="1053" y="830"/>
                    <a:pt x="1259" y="1018"/>
                    <a:pt x="1464" y="1196"/>
                  </a:cubicBezTo>
                  <a:cubicBezTo>
                    <a:pt x="1189" y="1281"/>
                    <a:pt x="904" y="1321"/>
                    <a:pt x="616" y="1321"/>
                  </a:cubicBezTo>
                  <a:cubicBezTo>
                    <a:pt x="538" y="1321"/>
                    <a:pt x="461" y="1318"/>
                    <a:pt x="384" y="1312"/>
                  </a:cubicBezTo>
                  <a:lnTo>
                    <a:pt x="384" y="1330"/>
                  </a:lnTo>
                  <a:cubicBezTo>
                    <a:pt x="468" y="1341"/>
                    <a:pt x="551" y="1345"/>
                    <a:pt x="635" y="1345"/>
                  </a:cubicBezTo>
                  <a:cubicBezTo>
                    <a:pt x="694" y="1345"/>
                    <a:pt x="753" y="1343"/>
                    <a:pt x="812" y="1339"/>
                  </a:cubicBezTo>
                  <a:cubicBezTo>
                    <a:pt x="1053" y="1330"/>
                    <a:pt x="1294" y="1304"/>
                    <a:pt x="1526" y="1259"/>
                  </a:cubicBezTo>
                  <a:cubicBezTo>
                    <a:pt x="1625" y="1339"/>
                    <a:pt x="1723" y="1420"/>
                    <a:pt x="1830" y="1500"/>
                  </a:cubicBezTo>
                  <a:cubicBezTo>
                    <a:pt x="1928" y="1571"/>
                    <a:pt x="2053" y="1661"/>
                    <a:pt x="2160" y="1741"/>
                  </a:cubicBezTo>
                  <a:cubicBezTo>
                    <a:pt x="1840" y="1816"/>
                    <a:pt x="1513" y="1852"/>
                    <a:pt x="1186" y="1852"/>
                  </a:cubicBezTo>
                  <a:cubicBezTo>
                    <a:pt x="966" y="1852"/>
                    <a:pt x="745" y="1836"/>
                    <a:pt x="527" y="1803"/>
                  </a:cubicBezTo>
                  <a:lnTo>
                    <a:pt x="527" y="1803"/>
                  </a:lnTo>
                  <a:lnTo>
                    <a:pt x="536" y="1839"/>
                  </a:lnTo>
                  <a:cubicBezTo>
                    <a:pt x="643" y="1857"/>
                    <a:pt x="741" y="1866"/>
                    <a:pt x="848" y="1875"/>
                  </a:cubicBezTo>
                  <a:cubicBezTo>
                    <a:pt x="971" y="1885"/>
                    <a:pt x="1094" y="1890"/>
                    <a:pt x="1218" y="1890"/>
                  </a:cubicBezTo>
                  <a:cubicBezTo>
                    <a:pt x="1543" y="1890"/>
                    <a:pt x="1870" y="1854"/>
                    <a:pt x="2187" y="1777"/>
                  </a:cubicBezTo>
                  <a:lnTo>
                    <a:pt x="2196" y="1777"/>
                  </a:lnTo>
                  <a:cubicBezTo>
                    <a:pt x="2365" y="1893"/>
                    <a:pt x="2535" y="2018"/>
                    <a:pt x="2704" y="2134"/>
                  </a:cubicBezTo>
                  <a:lnTo>
                    <a:pt x="2687" y="2151"/>
                  </a:lnTo>
                  <a:cubicBezTo>
                    <a:pt x="2267" y="2508"/>
                    <a:pt x="1714" y="2580"/>
                    <a:pt x="1187" y="2589"/>
                  </a:cubicBezTo>
                  <a:lnTo>
                    <a:pt x="1259" y="2642"/>
                  </a:lnTo>
                  <a:cubicBezTo>
                    <a:pt x="1776" y="2633"/>
                    <a:pt x="2347" y="2508"/>
                    <a:pt x="2749" y="2169"/>
                  </a:cubicBezTo>
                  <a:cubicBezTo>
                    <a:pt x="2794" y="2205"/>
                    <a:pt x="2847" y="2241"/>
                    <a:pt x="2892" y="2276"/>
                  </a:cubicBezTo>
                  <a:cubicBezTo>
                    <a:pt x="3061" y="2401"/>
                    <a:pt x="3222" y="2544"/>
                    <a:pt x="3392" y="2687"/>
                  </a:cubicBezTo>
                  <a:cubicBezTo>
                    <a:pt x="3079" y="2883"/>
                    <a:pt x="2749" y="3035"/>
                    <a:pt x="2401" y="3133"/>
                  </a:cubicBezTo>
                  <a:cubicBezTo>
                    <a:pt x="2437" y="3142"/>
                    <a:pt x="2490" y="3151"/>
                    <a:pt x="2535" y="3151"/>
                  </a:cubicBezTo>
                  <a:cubicBezTo>
                    <a:pt x="2696" y="3097"/>
                    <a:pt x="2856" y="3035"/>
                    <a:pt x="3008" y="2955"/>
                  </a:cubicBezTo>
                  <a:cubicBezTo>
                    <a:pt x="3151" y="2883"/>
                    <a:pt x="3285" y="2803"/>
                    <a:pt x="3418" y="2714"/>
                  </a:cubicBezTo>
                  <a:lnTo>
                    <a:pt x="3499" y="2785"/>
                  </a:lnTo>
                  <a:cubicBezTo>
                    <a:pt x="3552" y="2830"/>
                    <a:pt x="3597" y="2883"/>
                    <a:pt x="3651" y="2928"/>
                  </a:cubicBezTo>
                  <a:cubicBezTo>
                    <a:pt x="3668" y="2946"/>
                    <a:pt x="3677" y="2955"/>
                    <a:pt x="3686" y="2964"/>
                  </a:cubicBezTo>
                  <a:cubicBezTo>
                    <a:pt x="3740" y="3017"/>
                    <a:pt x="3784" y="3062"/>
                    <a:pt x="3838" y="3115"/>
                  </a:cubicBezTo>
                  <a:cubicBezTo>
                    <a:pt x="4177" y="3463"/>
                    <a:pt x="4481" y="3829"/>
                    <a:pt x="4766" y="4222"/>
                  </a:cubicBezTo>
                  <a:cubicBezTo>
                    <a:pt x="4776" y="4236"/>
                    <a:pt x="4789" y="4242"/>
                    <a:pt x="4803" y="4242"/>
                  </a:cubicBezTo>
                  <a:cubicBezTo>
                    <a:pt x="4841" y="4242"/>
                    <a:pt x="4881" y="4199"/>
                    <a:pt x="4855" y="4160"/>
                  </a:cubicBezTo>
                  <a:cubicBezTo>
                    <a:pt x="4597" y="3811"/>
                    <a:pt x="4320" y="3481"/>
                    <a:pt x="4025" y="3169"/>
                  </a:cubicBezTo>
                  <a:cubicBezTo>
                    <a:pt x="3963" y="3115"/>
                    <a:pt x="3900" y="3053"/>
                    <a:pt x="3838" y="2990"/>
                  </a:cubicBezTo>
                  <a:lnTo>
                    <a:pt x="3820" y="2981"/>
                  </a:lnTo>
                  <a:lnTo>
                    <a:pt x="3749" y="2910"/>
                  </a:lnTo>
                  <a:lnTo>
                    <a:pt x="3686" y="2856"/>
                  </a:lnTo>
                  <a:lnTo>
                    <a:pt x="3642" y="2812"/>
                  </a:lnTo>
                  <a:lnTo>
                    <a:pt x="3552" y="2732"/>
                  </a:lnTo>
                  <a:cubicBezTo>
                    <a:pt x="3490" y="2669"/>
                    <a:pt x="3418" y="2615"/>
                    <a:pt x="3347" y="2553"/>
                  </a:cubicBezTo>
                  <a:cubicBezTo>
                    <a:pt x="3472" y="2392"/>
                    <a:pt x="3552" y="2196"/>
                    <a:pt x="3606" y="2000"/>
                  </a:cubicBezTo>
                  <a:cubicBezTo>
                    <a:pt x="3588" y="1964"/>
                    <a:pt x="3579" y="1928"/>
                    <a:pt x="3561" y="1893"/>
                  </a:cubicBezTo>
                  <a:cubicBezTo>
                    <a:pt x="3526" y="2125"/>
                    <a:pt x="3436" y="2339"/>
                    <a:pt x="3302" y="2526"/>
                  </a:cubicBezTo>
                  <a:cubicBezTo>
                    <a:pt x="3222" y="2455"/>
                    <a:pt x="3142" y="2392"/>
                    <a:pt x="3061" y="2330"/>
                  </a:cubicBezTo>
                  <a:lnTo>
                    <a:pt x="2937" y="2232"/>
                  </a:lnTo>
                  <a:cubicBezTo>
                    <a:pt x="3088" y="1866"/>
                    <a:pt x="3169" y="1473"/>
                    <a:pt x="3160" y="1080"/>
                  </a:cubicBezTo>
                  <a:cubicBezTo>
                    <a:pt x="3142" y="1054"/>
                    <a:pt x="3124" y="1027"/>
                    <a:pt x="3097" y="1000"/>
                  </a:cubicBezTo>
                  <a:lnTo>
                    <a:pt x="3097" y="1143"/>
                  </a:lnTo>
                  <a:cubicBezTo>
                    <a:pt x="3097" y="1375"/>
                    <a:pt x="3079" y="1598"/>
                    <a:pt x="3026" y="1821"/>
                  </a:cubicBezTo>
                  <a:cubicBezTo>
                    <a:pt x="2999" y="1946"/>
                    <a:pt x="2963" y="2071"/>
                    <a:pt x="2919" y="2196"/>
                  </a:cubicBezTo>
                  <a:cubicBezTo>
                    <a:pt x="2758" y="2080"/>
                    <a:pt x="2588" y="1964"/>
                    <a:pt x="2428" y="1848"/>
                  </a:cubicBezTo>
                  <a:cubicBezTo>
                    <a:pt x="2553" y="1420"/>
                    <a:pt x="2615" y="973"/>
                    <a:pt x="2615" y="518"/>
                  </a:cubicBezTo>
                  <a:lnTo>
                    <a:pt x="2562" y="491"/>
                  </a:lnTo>
                  <a:lnTo>
                    <a:pt x="2562" y="714"/>
                  </a:lnTo>
                  <a:cubicBezTo>
                    <a:pt x="2562" y="955"/>
                    <a:pt x="2535" y="1196"/>
                    <a:pt x="2481" y="1437"/>
                  </a:cubicBezTo>
                  <a:cubicBezTo>
                    <a:pt x="2455" y="1562"/>
                    <a:pt x="2419" y="1696"/>
                    <a:pt x="2383" y="1821"/>
                  </a:cubicBezTo>
                  <a:cubicBezTo>
                    <a:pt x="2249" y="1732"/>
                    <a:pt x="2124" y="1643"/>
                    <a:pt x="1990" y="1553"/>
                  </a:cubicBezTo>
                  <a:cubicBezTo>
                    <a:pt x="1982" y="1544"/>
                    <a:pt x="2106" y="804"/>
                    <a:pt x="2044" y="233"/>
                  </a:cubicBezTo>
                  <a:lnTo>
                    <a:pt x="1990" y="215"/>
                  </a:lnTo>
                  <a:lnTo>
                    <a:pt x="1990" y="215"/>
                  </a:lnTo>
                  <a:cubicBezTo>
                    <a:pt x="2026" y="643"/>
                    <a:pt x="1999" y="1071"/>
                    <a:pt x="1928" y="1500"/>
                  </a:cubicBezTo>
                  <a:cubicBezTo>
                    <a:pt x="1928" y="1500"/>
                    <a:pt x="1928" y="1500"/>
                    <a:pt x="1928" y="1509"/>
                  </a:cubicBezTo>
                  <a:cubicBezTo>
                    <a:pt x="1803" y="1411"/>
                    <a:pt x="1482" y="1161"/>
                    <a:pt x="1473" y="1152"/>
                  </a:cubicBezTo>
                  <a:lnTo>
                    <a:pt x="1384" y="1071"/>
                  </a:lnTo>
                  <a:cubicBezTo>
                    <a:pt x="1375" y="822"/>
                    <a:pt x="1339" y="581"/>
                    <a:pt x="1303" y="340"/>
                  </a:cubicBezTo>
                  <a:cubicBezTo>
                    <a:pt x="1285" y="241"/>
                    <a:pt x="1268" y="152"/>
                    <a:pt x="1241" y="54"/>
                  </a:cubicBezTo>
                  <a:lnTo>
                    <a:pt x="1178" y="45"/>
                  </a:lnTo>
                  <a:lnTo>
                    <a:pt x="1178" y="45"/>
                  </a:lnTo>
                  <a:cubicBezTo>
                    <a:pt x="1196" y="143"/>
                    <a:pt x="1223" y="250"/>
                    <a:pt x="1241" y="357"/>
                  </a:cubicBezTo>
                  <a:cubicBezTo>
                    <a:pt x="1285" y="581"/>
                    <a:pt x="1321" y="813"/>
                    <a:pt x="1357" y="1036"/>
                  </a:cubicBezTo>
                  <a:cubicBezTo>
                    <a:pt x="1232" y="929"/>
                    <a:pt x="1107" y="813"/>
                    <a:pt x="991" y="714"/>
                  </a:cubicBezTo>
                  <a:cubicBezTo>
                    <a:pt x="946" y="679"/>
                    <a:pt x="911" y="643"/>
                    <a:pt x="866" y="607"/>
                  </a:cubicBezTo>
                  <a:cubicBezTo>
                    <a:pt x="830" y="491"/>
                    <a:pt x="803" y="375"/>
                    <a:pt x="777" y="250"/>
                  </a:cubicBezTo>
                  <a:cubicBezTo>
                    <a:pt x="759" y="170"/>
                    <a:pt x="741" y="81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5" name="Google Shape;2245;p21"/>
            <p:cNvSpPr/>
            <p:nvPr/>
          </p:nvSpPr>
          <p:spPr>
            <a:xfrm>
              <a:off x="8125517" y="1104278"/>
              <a:ext cx="203871" cy="227473"/>
            </a:xfrm>
            <a:custGeom>
              <a:avLst/>
              <a:gdLst/>
              <a:ahLst/>
              <a:cxnLst/>
              <a:rect l="l" t="t" r="r" b="b"/>
              <a:pathLst>
                <a:path w="2625" h="2929" extrusionOk="0">
                  <a:moveTo>
                    <a:pt x="1785" y="179"/>
                  </a:moveTo>
                  <a:cubicBezTo>
                    <a:pt x="1660" y="152"/>
                    <a:pt x="1526" y="126"/>
                    <a:pt x="1366" y="99"/>
                  </a:cubicBezTo>
                  <a:cubicBezTo>
                    <a:pt x="911" y="19"/>
                    <a:pt x="455" y="1"/>
                    <a:pt x="0" y="54"/>
                  </a:cubicBezTo>
                  <a:cubicBezTo>
                    <a:pt x="116" y="224"/>
                    <a:pt x="402" y="1554"/>
                    <a:pt x="554" y="1893"/>
                  </a:cubicBezTo>
                  <a:cubicBezTo>
                    <a:pt x="696" y="2196"/>
                    <a:pt x="1107" y="2625"/>
                    <a:pt x="1714" y="2928"/>
                  </a:cubicBezTo>
                  <a:cubicBezTo>
                    <a:pt x="2597" y="2232"/>
                    <a:pt x="2624" y="911"/>
                    <a:pt x="1776" y="1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6" name="Google Shape;2246;p21"/>
            <p:cNvSpPr/>
            <p:nvPr/>
          </p:nvSpPr>
          <p:spPr>
            <a:xfrm>
              <a:off x="8122022" y="1105909"/>
              <a:ext cx="302583" cy="246811"/>
            </a:xfrm>
            <a:custGeom>
              <a:avLst/>
              <a:gdLst/>
              <a:ahLst/>
              <a:cxnLst/>
              <a:rect l="l" t="t" r="r" b="b"/>
              <a:pathLst>
                <a:path w="3896" h="3178" extrusionOk="0">
                  <a:moveTo>
                    <a:pt x="3844" y="2670"/>
                  </a:moveTo>
                  <a:lnTo>
                    <a:pt x="3844" y="2670"/>
                  </a:lnTo>
                  <a:cubicBezTo>
                    <a:pt x="3848" y="2695"/>
                    <a:pt x="3852" y="2720"/>
                    <a:pt x="3856" y="2746"/>
                  </a:cubicBezTo>
                  <a:cubicBezTo>
                    <a:pt x="3860" y="2770"/>
                    <a:pt x="3866" y="2795"/>
                    <a:pt x="3871" y="2819"/>
                  </a:cubicBezTo>
                  <a:lnTo>
                    <a:pt x="3871" y="2819"/>
                  </a:lnTo>
                  <a:cubicBezTo>
                    <a:pt x="3866" y="2787"/>
                    <a:pt x="3861" y="2755"/>
                    <a:pt x="3856" y="2720"/>
                  </a:cubicBezTo>
                  <a:cubicBezTo>
                    <a:pt x="3852" y="2703"/>
                    <a:pt x="3848" y="2687"/>
                    <a:pt x="3844" y="2670"/>
                  </a:cubicBezTo>
                  <a:close/>
                  <a:moveTo>
                    <a:pt x="3871" y="2819"/>
                  </a:moveTo>
                  <a:cubicBezTo>
                    <a:pt x="3875" y="2843"/>
                    <a:pt x="3878" y="2867"/>
                    <a:pt x="3882" y="2892"/>
                  </a:cubicBezTo>
                  <a:lnTo>
                    <a:pt x="3882" y="2892"/>
                  </a:lnTo>
                  <a:cubicBezTo>
                    <a:pt x="3880" y="2867"/>
                    <a:pt x="3876" y="2843"/>
                    <a:pt x="3871" y="2819"/>
                  </a:cubicBezTo>
                  <a:close/>
                  <a:moveTo>
                    <a:pt x="3882" y="2892"/>
                  </a:moveTo>
                  <a:cubicBezTo>
                    <a:pt x="3883" y="2900"/>
                    <a:pt x="3883" y="2908"/>
                    <a:pt x="3883" y="2916"/>
                  </a:cubicBezTo>
                  <a:cubicBezTo>
                    <a:pt x="3889" y="2953"/>
                    <a:pt x="3895" y="2989"/>
                    <a:pt x="3896" y="3023"/>
                  </a:cubicBezTo>
                  <a:lnTo>
                    <a:pt x="3896" y="3023"/>
                  </a:lnTo>
                  <a:cubicBezTo>
                    <a:pt x="3896" y="2981"/>
                    <a:pt x="3889" y="2937"/>
                    <a:pt x="3883" y="2898"/>
                  </a:cubicBezTo>
                  <a:cubicBezTo>
                    <a:pt x="3883" y="2896"/>
                    <a:pt x="3882" y="2894"/>
                    <a:pt x="3882" y="2892"/>
                  </a:cubicBezTo>
                  <a:close/>
                  <a:moveTo>
                    <a:pt x="3896" y="3023"/>
                  </a:moveTo>
                  <a:cubicBezTo>
                    <a:pt x="3895" y="3038"/>
                    <a:pt x="3894" y="3053"/>
                    <a:pt x="3892" y="3068"/>
                  </a:cubicBezTo>
                  <a:cubicBezTo>
                    <a:pt x="3895" y="3054"/>
                    <a:pt x="3896" y="3039"/>
                    <a:pt x="3896" y="3023"/>
                  </a:cubicBezTo>
                  <a:close/>
                  <a:moveTo>
                    <a:pt x="543" y="0"/>
                  </a:moveTo>
                  <a:cubicBezTo>
                    <a:pt x="384" y="0"/>
                    <a:pt x="225" y="7"/>
                    <a:pt x="66" y="22"/>
                  </a:cubicBezTo>
                  <a:lnTo>
                    <a:pt x="66" y="22"/>
                  </a:lnTo>
                  <a:cubicBezTo>
                    <a:pt x="65" y="20"/>
                    <a:pt x="64" y="17"/>
                    <a:pt x="63" y="15"/>
                  </a:cubicBezTo>
                  <a:lnTo>
                    <a:pt x="60" y="22"/>
                  </a:lnTo>
                  <a:lnTo>
                    <a:pt x="60" y="22"/>
                  </a:lnTo>
                  <a:cubicBezTo>
                    <a:pt x="52" y="23"/>
                    <a:pt x="44" y="24"/>
                    <a:pt x="36" y="24"/>
                  </a:cubicBezTo>
                  <a:lnTo>
                    <a:pt x="1" y="24"/>
                  </a:lnTo>
                  <a:lnTo>
                    <a:pt x="18" y="60"/>
                  </a:lnTo>
                  <a:cubicBezTo>
                    <a:pt x="72" y="167"/>
                    <a:pt x="108" y="274"/>
                    <a:pt x="143" y="390"/>
                  </a:cubicBezTo>
                  <a:cubicBezTo>
                    <a:pt x="170" y="497"/>
                    <a:pt x="206" y="613"/>
                    <a:pt x="242" y="720"/>
                  </a:cubicBezTo>
                  <a:lnTo>
                    <a:pt x="429" y="1408"/>
                  </a:lnTo>
                  <a:cubicBezTo>
                    <a:pt x="465" y="1524"/>
                    <a:pt x="500" y="1631"/>
                    <a:pt x="536" y="1747"/>
                  </a:cubicBezTo>
                  <a:cubicBezTo>
                    <a:pt x="572" y="1854"/>
                    <a:pt x="625" y="1961"/>
                    <a:pt x="688" y="2059"/>
                  </a:cubicBezTo>
                  <a:cubicBezTo>
                    <a:pt x="831" y="2256"/>
                    <a:pt x="1000" y="2425"/>
                    <a:pt x="1188" y="2568"/>
                  </a:cubicBezTo>
                  <a:cubicBezTo>
                    <a:pt x="1375" y="2711"/>
                    <a:pt x="1580" y="2836"/>
                    <a:pt x="1794" y="2943"/>
                  </a:cubicBezTo>
                  <a:cubicBezTo>
                    <a:pt x="2009" y="3050"/>
                    <a:pt x="2241" y="3121"/>
                    <a:pt x="2473" y="3157"/>
                  </a:cubicBezTo>
                  <a:cubicBezTo>
                    <a:pt x="2618" y="3171"/>
                    <a:pt x="2764" y="3178"/>
                    <a:pt x="2910" y="3178"/>
                  </a:cubicBezTo>
                  <a:cubicBezTo>
                    <a:pt x="3240" y="3178"/>
                    <a:pt x="3570" y="3142"/>
                    <a:pt x="3892" y="3068"/>
                  </a:cubicBezTo>
                  <a:lnTo>
                    <a:pt x="3892" y="3068"/>
                  </a:lnTo>
                  <a:cubicBezTo>
                    <a:pt x="3602" y="3124"/>
                    <a:pt x="3305" y="3151"/>
                    <a:pt x="3009" y="3151"/>
                  </a:cubicBezTo>
                  <a:cubicBezTo>
                    <a:pt x="2832" y="3151"/>
                    <a:pt x="2656" y="3141"/>
                    <a:pt x="2482" y="3121"/>
                  </a:cubicBezTo>
                  <a:cubicBezTo>
                    <a:pt x="2250" y="3086"/>
                    <a:pt x="2018" y="3014"/>
                    <a:pt x="1812" y="2907"/>
                  </a:cubicBezTo>
                  <a:cubicBezTo>
                    <a:pt x="1598" y="2800"/>
                    <a:pt x="1402" y="2675"/>
                    <a:pt x="1214" y="2532"/>
                  </a:cubicBezTo>
                  <a:cubicBezTo>
                    <a:pt x="1027" y="2389"/>
                    <a:pt x="857" y="2220"/>
                    <a:pt x="723" y="2032"/>
                  </a:cubicBezTo>
                  <a:cubicBezTo>
                    <a:pt x="652" y="1934"/>
                    <a:pt x="607" y="1827"/>
                    <a:pt x="572" y="1720"/>
                  </a:cubicBezTo>
                  <a:cubicBezTo>
                    <a:pt x="536" y="1604"/>
                    <a:pt x="500" y="1497"/>
                    <a:pt x="465" y="1381"/>
                  </a:cubicBezTo>
                  <a:lnTo>
                    <a:pt x="286" y="694"/>
                  </a:lnTo>
                  <a:cubicBezTo>
                    <a:pt x="250" y="578"/>
                    <a:pt x="224" y="462"/>
                    <a:pt x="188" y="355"/>
                  </a:cubicBezTo>
                  <a:cubicBezTo>
                    <a:pt x="165" y="253"/>
                    <a:pt x="127" y="151"/>
                    <a:pt x="83" y="56"/>
                  </a:cubicBezTo>
                  <a:lnTo>
                    <a:pt x="83" y="56"/>
                  </a:lnTo>
                  <a:cubicBezTo>
                    <a:pt x="249" y="38"/>
                    <a:pt x="416" y="29"/>
                    <a:pt x="583" y="29"/>
                  </a:cubicBezTo>
                  <a:cubicBezTo>
                    <a:pt x="870" y="29"/>
                    <a:pt x="1157" y="55"/>
                    <a:pt x="1437" y="105"/>
                  </a:cubicBezTo>
                  <a:cubicBezTo>
                    <a:pt x="1670" y="140"/>
                    <a:pt x="1902" y="194"/>
                    <a:pt x="2116" y="265"/>
                  </a:cubicBezTo>
                  <a:cubicBezTo>
                    <a:pt x="2339" y="346"/>
                    <a:pt x="2544" y="462"/>
                    <a:pt x="2732" y="604"/>
                  </a:cubicBezTo>
                  <a:cubicBezTo>
                    <a:pt x="3124" y="863"/>
                    <a:pt x="3347" y="1292"/>
                    <a:pt x="3535" y="1720"/>
                  </a:cubicBezTo>
                  <a:cubicBezTo>
                    <a:pt x="3624" y="1934"/>
                    <a:pt x="3704" y="2157"/>
                    <a:pt x="3767" y="2381"/>
                  </a:cubicBezTo>
                  <a:cubicBezTo>
                    <a:pt x="3797" y="2479"/>
                    <a:pt x="3821" y="2577"/>
                    <a:pt x="3844" y="2670"/>
                  </a:cubicBezTo>
                  <a:lnTo>
                    <a:pt x="3844" y="2670"/>
                  </a:lnTo>
                  <a:cubicBezTo>
                    <a:pt x="3827" y="2576"/>
                    <a:pt x="3806" y="2490"/>
                    <a:pt x="3785" y="2398"/>
                  </a:cubicBezTo>
                  <a:cubicBezTo>
                    <a:pt x="3722" y="2175"/>
                    <a:pt x="3642" y="1952"/>
                    <a:pt x="3562" y="1729"/>
                  </a:cubicBezTo>
                  <a:cubicBezTo>
                    <a:pt x="3472" y="1515"/>
                    <a:pt x="3365" y="1301"/>
                    <a:pt x="3240" y="1104"/>
                  </a:cubicBezTo>
                  <a:cubicBezTo>
                    <a:pt x="3169" y="997"/>
                    <a:pt x="3098" y="908"/>
                    <a:pt x="3017" y="819"/>
                  </a:cubicBezTo>
                  <a:cubicBezTo>
                    <a:pt x="2937" y="738"/>
                    <a:pt x="2848" y="667"/>
                    <a:pt x="2749" y="596"/>
                  </a:cubicBezTo>
                  <a:cubicBezTo>
                    <a:pt x="2562" y="444"/>
                    <a:pt x="2357" y="328"/>
                    <a:pt x="2134" y="247"/>
                  </a:cubicBezTo>
                  <a:cubicBezTo>
                    <a:pt x="1911" y="176"/>
                    <a:pt x="1678" y="122"/>
                    <a:pt x="1446" y="78"/>
                  </a:cubicBezTo>
                  <a:cubicBezTo>
                    <a:pt x="1148" y="26"/>
                    <a:pt x="84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7" name="Google Shape;2247;p21"/>
            <p:cNvSpPr/>
            <p:nvPr/>
          </p:nvSpPr>
          <p:spPr>
            <a:xfrm>
              <a:off x="7481925" y="569798"/>
              <a:ext cx="197269" cy="230036"/>
            </a:xfrm>
            <a:custGeom>
              <a:avLst/>
              <a:gdLst/>
              <a:ahLst/>
              <a:cxnLst/>
              <a:rect l="l" t="t" r="r" b="b"/>
              <a:pathLst>
                <a:path w="2540" h="2962" extrusionOk="0">
                  <a:moveTo>
                    <a:pt x="1670" y="0"/>
                  </a:moveTo>
                  <a:cubicBezTo>
                    <a:pt x="1491" y="0"/>
                    <a:pt x="1266" y="39"/>
                    <a:pt x="1094" y="198"/>
                  </a:cubicBezTo>
                  <a:cubicBezTo>
                    <a:pt x="746" y="519"/>
                    <a:pt x="85" y="1385"/>
                    <a:pt x="41" y="2054"/>
                  </a:cubicBezTo>
                  <a:cubicBezTo>
                    <a:pt x="1" y="2649"/>
                    <a:pt x="271" y="2962"/>
                    <a:pt x="751" y="2962"/>
                  </a:cubicBezTo>
                  <a:cubicBezTo>
                    <a:pt x="811" y="2962"/>
                    <a:pt x="875" y="2957"/>
                    <a:pt x="942" y="2947"/>
                  </a:cubicBezTo>
                  <a:cubicBezTo>
                    <a:pt x="1540" y="2866"/>
                    <a:pt x="2316" y="1688"/>
                    <a:pt x="2423" y="1081"/>
                  </a:cubicBezTo>
                  <a:cubicBezTo>
                    <a:pt x="2540" y="475"/>
                    <a:pt x="1977" y="37"/>
                    <a:pt x="1977" y="37"/>
                  </a:cubicBezTo>
                  <a:cubicBezTo>
                    <a:pt x="1977" y="37"/>
                    <a:pt x="1845" y="0"/>
                    <a:pt x="1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8" name="Google Shape;2248;p21"/>
            <p:cNvSpPr/>
            <p:nvPr/>
          </p:nvSpPr>
          <p:spPr>
            <a:xfrm>
              <a:off x="7487827" y="527161"/>
              <a:ext cx="184843" cy="270110"/>
            </a:xfrm>
            <a:custGeom>
              <a:avLst/>
              <a:gdLst/>
              <a:ahLst/>
              <a:cxnLst/>
              <a:rect l="l" t="t" r="r" b="b"/>
              <a:pathLst>
                <a:path w="2380" h="3478" extrusionOk="0">
                  <a:moveTo>
                    <a:pt x="1223" y="1050"/>
                  </a:moveTo>
                  <a:cubicBezTo>
                    <a:pt x="1216" y="1052"/>
                    <a:pt x="1208" y="1054"/>
                    <a:pt x="1201" y="1056"/>
                  </a:cubicBezTo>
                  <a:lnTo>
                    <a:pt x="1201" y="1056"/>
                  </a:lnTo>
                  <a:cubicBezTo>
                    <a:pt x="1211" y="1054"/>
                    <a:pt x="1221" y="1052"/>
                    <a:pt x="1232" y="1050"/>
                  </a:cubicBezTo>
                  <a:close/>
                  <a:moveTo>
                    <a:pt x="1201" y="1056"/>
                  </a:moveTo>
                  <a:cubicBezTo>
                    <a:pt x="1006" y="1092"/>
                    <a:pt x="811" y="1153"/>
                    <a:pt x="625" y="1238"/>
                  </a:cubicBezTo>
                  <a:lnTo>
                    <a:pt x="598" y="1273"/>
                  </a:lnTo>
                  <a:cubicBezTo>
                    <a:pt x="788" y="1179"/>
                    <a:pt x="994" y="1109"/>
                    <a:pt x="1201" y="1056"/>
                  </a:cubicBezTo>
                  <a:close/>
                  <a:moveTo>
                    <a:pt x="2351" y="0"/>
                  </a:moveTo>
                  <a:cubicBezTo>
                    <a:pt x="2347" y="0"/>
                    <a:pt x="2343" y="2"/>
                    <a:pt x="2339" y="6"/>
                  </a:cubicBezTo>
                  <a:cubicBezTo>
                    <a:pt x="2053" y="301"/>
                    <a:pt x="1821" y="640"/>
                    <a:pt x="1642" y="1015"/>
                  </a:cubicBezTo>
                  <a:lnTo>
                    <a:pt x="1482" y="1015"/>
                  </a:lnTo>
                  <a:cubicBezTo>
                    <a:pt x="1455" y="1015"/>
                    <a:pt x="1428" y="1015"/>
                    <a:pt x="1410" y="1024"/>
                  </a:cubicBezTo>
                  <a:lnTo>
                    <a:pt x="1357" y="1024"/>
                  </a:lnTo>
                  <a:lnTo>
                    <a:pt x="1294" y="1032"/>
                  </a:lnTo>
                  <a:lnTo>
                    <a:pt x="1232" y="1050"/>
                  </a:lnTo>
                  <a:lnTo>
                    <a:pt x="1250" y="1050"/>
                  </a:lnTo>
                  <a:lnTo>
                    <a:pt x="1330" y="1041"/>
                  </a:lnTo>
                  <a:lnTo>
                    <a:pt x="1384" y="1041"/>
                  </a:lnTo>
                  <a:lnTo>
                    <a:pt x="1455" y="1032"/>
                  </a:lnTo>
                  <a:lnTo>
                    <a:pt x="1625" y="1032"/>
                  </a:lnTo>
                  <a:cubicBezTo>
                    <a:pt x="1571" y="1131"/>
                    <a:pt x="1517" y="1229"/>
                    <a:pt x="1473" y="1327"/>
                  </a:cubicBezTo>
                  <a:cubicBezTo>
                    <a:pt x="1464" y="1345"/>
                    <a:pt x="1455" y="1372"/>
                    <a:pt x="1446" y="1389"/>
                  </a:cubicBezTo>
                  <a:cubicBezTo>
                    <a:pt x="1348" y="1604"/>
                    <a:pt x="1250" y="1818"/>
                    <a:pt x="1152" y="2023"/>
                  </a:cubicBezTo>
                  <a:lnTo>
                    <a:pt x="1134" y="2023"/>
                  </a:lnTo>
                  <a:cubicBezTo>
                    <a:pt x="911" y="2023"/>
                    <a:pt x="679" y="2041"/>
                    <a:pt x="446" y="2086"/>
                  </a:cubicBezTo>
                  <a:cubicBezTo>
                    <a:pt x="339" y="2103"/>
                    <a:pt x="223" y="2139"/>
                    <a:pt x="116" y="2175"/>
                  </a:cubicBezTo>
                  <a:lnTo>
                    <a:pt x="72" y="2184"/>
                  </a:lnTo>
                  <a:lnTo>
                    <a:pt x="63" y="2228"/>
                  </a:lnTo>
                  <a:lnTo>
                    <a:pt x="125" y="2202"/>
                  </a:lnTo>
                  <a:cubicBezTo>
                    <a:pt x="232" y="2166"/>
                    <a:pt x="339" y="2139"/>
                    <a:pt x="455" y="2121"/>
                  </a:cubicBezTo>
                  <a:cubicBezTo>
                    <a:pt x="641" y="2084"/>
                    <a:pt x="827" y="2066"/>
                    <a:pt x="1018" y="2066"/>
                  </a:cubicBezTo>
                  <a:cubicBezTo>
                    <a:pt x="1057" y="2066"/>
                    <a:pt x="1095" y="2066"/>
                    <a:pt x="1134" y="2068"/>
                  </a:cubicBezTo>
                  <a:cubicBezTo>
                    <a:pt x="1018" y="2309"/>
                    <a:pt x="893" y="2550"/>
                    <a:pt x="750" y="2782"/>
                  </a:cubicBezTo>
                  <a:lnTo>
                    <a:pt x="741" y="2782"/>
                  </a:lnTo>
                  <a:cubicBezTo>
                    <a:pt x="491" y="2853"/>
                    <a:pt x="241" y="2933"/>
                    <a:pt x="0" y="3032"/>
                  </a:cubicBezTo>
                  <a:cubicBezTo>
                    <a:pt x="0" y="3041"/>
                    <a:pt x="9" y="3058"/>
                    <a:pt x="9" y="3067"/>
                  </a:cubicBezTo>
                  <a:cubicBezTo>
                    <a:pt x="63" y="3050"/>
                    <a:pt x="125" y="3023"/>
                    <a:pt x="170" y="3005"/>
                  </a:cubicBezTo>
                  <a:cubicBezTo>
                    <a:pt x="348" y="2942"/>
                    <a:pt x="536" y="2889"/>
                    <a:pt x="723" y="2835"/>
                  </a:cubicBezTo>
                  <a:lnTo>
                    <a:pt x="723" y="2835"/>
                  </a:lnTo>
                  <a:cubicBezTo>
                    <a:pt x="589" y="3050"/>
                    <a:pt x="455" y="3255"/>
                    <a:pt x="322" y="3460"/>
                  </a:cubicBezTo>
                  <a:lnTo>
                    <a:pt x="366" y="3478"/>
                  </a:lnTo>
                  <a:cubicBezTo>
                    <a:pt x="589" y="3157"/>
                    <a:pt x="812" y="2835"/>
                    <a:pt x="1000" y="2496"/>
                  </a:cubicBezTo>
                  <a:cubicBezTo>
                    <a:pt x="1098" y="2791"/>
                    <a:pt x="1160" y="3085"/>
                    <a:pt x="1178" y="3389"/>
                  </a:cubicBezTo>
                  <a:lnTo>
                    <a:pt x="1205" y="3380"/>
                  </a:lnTo>
                  <a:cubicBezTo>
                    <a:pt x="1187" y="3067"/>
                    <a:pt x="1125" y="2755"/>
                    <a:pt x="1027" y="2452"/>
                  </a:cubicBezTo>
                  <a:cubicBezTo>
                    <a:pt x="1071" y="2380"/>
                    <a:pt x="1116" y="2300"/>
                    <a:pt x="1152" y="2219"/>
                  </a:cubicBezTo>
                  <a:cubicBezTo>
                    <a:pt x="1268" y="1987"/>
                    <a:pt x="1375" y="1755"/>
                    <a:pt x="1491" y="1523"/>
                  </a:cubicBezTo>
                  <a:cubicBezTo>
                    <a:pt x="1580" y="1720"/>
                    <a:pt x="1660" y="1934"/>
                    <a:pt x="1732" y="2148"/>
                  </a:cubicBezTo>
                  <a:cubicBezTo>
                    <a:pt x="1785" y="2336"/>
                    <a:pt x="1821" y="2523"/>
                    <a:pt x="1848" y="2719"/>
                  </a:cubicBezTo>
                  <a:lnTo>
                    <a:pt x="1866" y="2701"/>
                  </a:lnTo>
                  <a:cubicBezTo>
                    <a:pt x="1848" y="2514"/>
                    <a:pt x="1821" y="2318"/>
                    <a:pt x="1767" y="2139"/>
                  </a:cubicBezTo>
                  <a:cubicBezTo>
                    <a:pt x="1714" y="1898"/>
                    <a:pt x="1625" y="1675"/>
                    <a:pt x="1509" y="1470"/>
                  </a:cubicBezTo>
                  <a:lnTo>
                    <a:pt x="1553" y="1381"/>
                  </a:lnTo>
                  <a:cubicBezTo>
                    <a:pt x="1589" y="1300"/>
                    <a:pt x="1625" y="1220"/>
                    <a:pt x="1660" y="1148"/>
                  </a:cubicBezTo>
                  <a:cubicBezTo>
                    <a:pt x="1669" y="1140"/>
                    <a:pt x="1669" y="1131"/>
                    <a:pt x="1669" y="1122"/>
                  </a:cubicBezTo>
                  <a:cubicBezTo>
                    <a:pt x="1714" y="1041"/>
                    <a:pt x="1750" y="970"/>
                    <a:pt x="1785" y="899"/>
                  </a:cubicBezTo>
                  <a:cubicBezTo>
                    <a:pt x="1848" y="979"/>
                    <a:pt x="1892" y="1068"/>
                    <a:pt x="1946" y="1148"/>
                  </a:cubicBezTo>
                  <a:cubicBezTo>
                    <a:pt x="2089" y="1389"/>
                    <a:pt x="2205" y="1639"/>
                    <a:pt x="2294" y="1898"/>
                  </a:cubicBezTo>
                  <a:lnTo>
                    <a:pt x="2312" y="1827"/>
                  </a:lnTo>
                  <a:cubicBezTo>
                    <a:pt x="2214" y="1532"/>
                    <a:pt x="2071" y="1256"/>
                    <a:pt x="1901" y="997"/>
                  </a:cubicBezTo>
                  <a:cubicBezTo>
                    <a:pt x="1874" y="952"/>
                    <a:pt x="1839" y="908"/>
                    <a:pt x="1803" y="863"/>
                  </a:cubicBezTo>
                  <a:lnTo>
                    <a:pt x="1848" y="774"/>
                  </a:lnTo>
                  <a:cubicBezTo>
                    <a:pt x="1990" y="515"/>
                    <a:pt x="2169" y="265"/>
                    <a:pt x="2365" y="42"/>
                  </a:cubicBezTo>
                  <a:cubicBezTo>
                    <a:pt x="2379" y="21"/>
                    <a:pt x="2366" y="0"/>
                    <a:pt x="2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9" name="Google Shape;2249;p21"/>
            <p:cNvSpPr/>
            <p:nvPr/>
          </p:nvSpPr>
          <p:spPr>
            <a:xfrm>
              <a:off x="7482235" y="569565"/>
              <a:ext cx="190745" cy="232444"/>
            </a:xfrm>
            <a:custGeom>
              <a:avLst/>
              <a:gdLst/>
              <a:ahLst/>
              <a:cxnLst/>
              <a:rect l="l" t="t" r="r" b="b"/>
              <a:pathLst>
                <a:path w="2456" h="2993" extrusionOk="0">
                  <a:moveTo>
                    <a:pt x="1671" y="0"/>
                  </a:moveTo>
                  <a:cubicBezTo>
                    <a:pt x="1599" y="0"/>
                    <a:pt x="1526" y="7"/>
                    <a:pt x="1456" y="22"/>
                  </a:cubicBezTo>
                  <a:cubicBezTo>
                    <a:pt x="1375" y="40"/>
                    <a:pt x="1286" y="67"/>
                    <a:pt x="1215" y="103"/>
                  </a:cubicBezTo>
                  <a:cubicBezTo>
                    <a:pt x="1134" y="147"/>
                    <a:pt x="1072" y="210"/>
                    <a:pt x="1009" y="272"/>
                  </a:cubicBezTo>
                  <a:cubicBezTo>
                    <a:pt x="768" y="522"/>
                    <a:pt x="554" y="799"/>
                    <a:pt x="376" y="1093"/>
                  </a:cubicBezTo>
                  <a:cubicBezTo>
                    <a:pt x="286" y="1245"/>
                    <a:pt x="206" y="1397"/>
                    <a:pt x="144" y="1557"/>
                  </a:cubicBezTo>
                  <a:cubicBezTo>
                    <a:pt x="72" y="1718"/>
                    <a:pt x="28" y="1888"/>
                    <a:pt x="19" y="2066"/>
                  </a:cubicBezTo>
                  <a:cubicBezTo>
                    <a:pt x="1" y="2245"/>
                    <a:pt x="19" y="2423"/>
                    <a:pt x="81" y="2584"/>
                  </a:cubicBezTo>
                  <a:cubicBezTo>
                    <a:pt x="117" y="2673"/>
                    <a:pt x="170" y="2744"/>
                    <a:pt x="233" y="2807"/>
                  </a:cubicBezTo>
                  <a:cubicBezTo>
                    <a:pt x="295" y="2869"/>
                    <a:pt x="376" y="2914"/>
                    <a:pt x="456" y="2950"/>
                  </a:cubicBezTo>
                  <a:cubicBezTo>
                    <a:pt x="549" y="2979"/>
                    <a:pt x="648" y="2993"/>
                    <a:pt x="746" y="2993"/>
                  </a:cubicBezTo>
                  <a:cubicBezTo>
                    <a:pt x="827" y="2993"/>
                    <a:pt x="906" y="2984"/>
                    <a:pt x="983" y="2968"/>
                  </a:cubicBezTo>
                  <a:cubicBezTo>
                    <a:pt x="1152" y="2914"/>
                    <a:pt x="1313" y="2825"/>
                    <a:pt x="1438" y="2709"/>
                  </a:cubicBezTo>
                  <a:cubicBezTo>
                    <a:pt x="1822" y="2352"/>
                    <a:pt x="2134" y="1923"/>
                    <a:pt x="2330" y="1433"/>
                  </a:cubicBezTo>
                  <a:cubicBezTo>
                    <a:pt x="2402" y="1281"/>
                    <a:pt x="2446" y="1102"/>
                    <a:pt x="2455" y="933"/>
                  </a:cubicBezTo>
                  <a:cubicBezTo>
                    <a:pt x="2446" y="754"/>
                    <a:pt x="2402" y="585"/>
                    <a:pt x="2312" y="433"/>
                  </a:cubicBezTo>
                  <a:cubicBezTo>
                    <a:pt x="2223" y="281"/>
                    <a:pt x="2107" y="147"/>
                    <a:pt x="1973" y="40"/>
                  </a:cubicBezTo>
                  <a:lnTo>
                    <a:pt x="1973" y="40"/>
                  </a:lnTo>
                  <a:cubicBezTo>
                    <a:pt x="2107" y="147"/>
                    <a:pt x="2214" y="290"/>
                    <a:pt x="2303" y="442"/>
                  </a:cubicBezTo>
                  <a:cubicBezTo>
                    <a:pt x="2384" y="594"/>
                    <a:pt x="2428" y="763"/>
                    <a:pt x="2428" y="933"/>
                  </a:cubicBezTo>
                  <a:cubicBezTo>
                    <a:pt x="2419" y="1102"/>
                    <a:pt x="2375" y="1272"/>
                    <a:pt x="2303" y="1433"/>
                  </a:cubicBezTo>
                  <a:cubicBezTo>
                    <a:pt x="2241" y="1584"/>
                    <a:pt x="2161" y="1736"/>
                    <a:pt x="2071" y="1888"/>
                  </a:cubicBezTo>
                  <a:cubicBezTo>
                    <a:pt x="1893" y="2182"/>
                    <a:pt x="1670" y="2450"/>
                    <a:pt x="1420" y="2682"/>
                  </a:cubicBezTo>
                  <a:cubicBezTo>
                    <a:pt x="1295" y="2789"/>
                    <a:pt x="1143" y="2878"/>
                    <a:pt x="983" y="2923"/>
                  </a:cubicBezTo>
                  <a:cubicBezTo>
                    <a:pt x="912" y="2938"/>
                    <a:pt x="841" y="2945"/>
                    <a:pt x="771" y="2945"/>
                  </a:cubicBezTo>
                  <a:cubicBezTo>
                    <a:pt x="673" y="2945"/>
                    <a:pt x="576" y="2931"/>
                    <a:pt x="483" y="2905"/>
                  </a:cubicBezTo>
                  <a:cubicBezTo>
                    <a:pt x="402" y="2878"/>
                    <a:pt x="331" y="2834"/>
                    <a:pt x="269" y="2780"/>
                  </a:cubicBezTo>
                  <a:cubicBezTo>
                    <a:pt x="215" y="2718"/>
                    <a:pt x="161" y="2646"/>
                    <a:pt x="135" y="2575"/>
                  </a:cubicBezTo>
                  <a:cubicBezTo>
                    <a:pt x="72" y="2414"/>
                    <a:pt x="54" y="2245"/>
                    <a:pt x="63" y="2075"/>
                  </a:cubicBezTo>
                  <a:cubicBezTo>
                    <a:pt x="81" y="1906"/>
                    <a:pt x="117" y="1736"/>
                    <a:pt x="188" y="1575"/>
                  </a:cubicBezTo>
                  <a:cubicBezTo>
                    <a:pt x="251" y="1415"/>
                    <a:pt x="322" y="1263"/>
                    <a:pt x="411" y="1111"/>
                  </a:cubicBezTo>
                  <a:cubicBezTo>
                    <a:pt x="581" y="817"/>
                    <a:pt x="786" y="540"/>
                    <a:pt x="1027" y="290"/>
                  </a:cubicBezTo>
                  <a:cubicBezTo>
                    <a:pt x="1081" y="228"/>
                    <a:pt x="1152" y="174"/>
                    <a:pt x="1224" y="129"/>
                  </a:cubicBezTo>
                  <a:cubicBezTo>
                    <a:pt x="1295" y="85"/>
                    <a:pt x="1375" y="58"/>
                    <a:pt x="1465" y="40"/>
                  </a:cubicBezTo>
                  <a:cubicBezTo>
                    <a:pt x="1549" y="22"/>
                    <a:pt x="1634" y="13"/>
                    <a:pt x="1719" y="13"/>
                  </a:cubicBezTo>
                  <a:cubicBezTo>
                    <a:pt x="1804" y="13"/>
                    <a:pt x="1888" y="22"/>
                    <a:pt x="1973" y="40"/>
                  </a:cubicBezTo>
                  <a:cubicBezTo>
                    <a:pt x="1874" y="14"/>
                    <a:pt x="1773" y="0"/>
                    <a:pt x="1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0" name="Google Shape;2250;p21"/>
            <p:cNvSpPr/>
            <p:nvPr/>
          </p:nvSpPr>
          <p:spPr>
            <a:xfrm>
              <a:off x="7486429" y="651656"/>
              <a:ext cx="166436" cy="153306"/>
            </a:xfrm>
            <a:custGeom>
              <a:avLst/>
              <a:gdLst/>
              <a:ahLst/>
              <a:cxnLst/>
              <a:rect l="l" t="t" r="r" b="b"/>
              <a:pathLst>
                <a:path w="2143" h="1974" extrusionOk="0">
                  <a:moveTo>
                    <a:pt x="884" y="1893"/>
                  </a:moveTo>
                  <a:cubicBezTo>
                    <a:pt x="1312" y="1830"/>
                    <a:pt x="1839" y="1206"/>
                    <a:pt x="2142" y="634"/>
                  </a:cubicBezTo>
                  <a:cubicBezTo>
                    <a:pt x="1589" y="1"/>
                    <a:pt x="572" y="99"/>
                    <a:pt x="152" y="831"/>
                  </a:cubicBezTo>
                  <a:cubicBezTo>
                    <a:pt x="63" y="982"/>
                    <a:pt x="9" y="1152"/>
                    <a:pt x="0" y="1330"/>
                  </a:cubicBezTo>
                  <a:cubicBezTo>
                    <a:pt x="72" y="1768"/>
                    <a:pt x="393" y="1973"/>
                    <a:pt x="884" y="18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1" name="Google Shape;2251;p21"/>
            <p:cNvSpPr/>
            <p:nvPr/>
          </p:nvSpPr>
          <p:spPr>
            <a:xfrm>
              <a:off x="7707535" y="554965"/>
              <a:ext cx="285652" cy="262111"/>
            </a:xfrm>
            <a:custGeom>
              <a:avLst/>
              <a:gdLst/>
              <a:ahLst/>
              <a:cxnLst/>
              <a:rect l="l" t="t" r="r" b="b"/>
              <a:pathLst>
                <a:path w="3678" h="3375" extrusionOk="0">
                  <a:moveTo>
                    <a:pt x="1292" y="0"/>
                  </a:moveTo>
                  <a:cubicBezTo>
                    <a:pt x="753" y="0"/>
                    <a:pt x="322" y="353"/>
                    <a:pt x="322" y="353"/>
                  </a:cubicBezTo>
                  <a:cubicBezTo>
                    <a:pt x="322" y="353"/>
                    <a:pt x="0" y="978"/>
                    <a:pt x="286" y="1496"/>
                  </a:cubicBezTo>
                  <a:cubicBezTo>
                    <a:pt x="581" y="2004"/>
                    <a:pt x="1482" y="3066"/>
                    <a:pt x="2285" y="3298"/>
                  </a:cubicBezTo>
                  <a:cubicBezTo>
                    <a:pt x="2455" y="3350"/>
                    <a:pt x="2611" y="3375"/>
                    <a:pt x="2751" y="3375"/>
                  </a:cubicBezTo>
                  <a:cubicBezTo>
                    <a:pt x="3267" y="3375"/>
                    <a:pt x="3575" y="3038"/>
                    <a:pt x="3624" y="2442"/>
                  </a:cubicBezTo>
                  <a:cubicBezTo>
                    <a:pt x="3678" y="1674"/>
                    <a:pt x="2455" y="389"/>
                    <a:pt x="1732" y="85"/>
                  </a:cubicBezTo>
                  <a:cubicBezTo>
                    <a:pt x="1582" y="24"/>
                    <a:pt x="1433" y="0"/>
                    <a:pt x="1292" y="0"/>
                  </a:cubicBezTo>
                  <a:close/>
                </a:path>
              </a:pathLst>
            </a:custGeom>
            <a:solidFill>
              <a:srgbClr val="EB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2" name="Google Shape;2252;p21"/>
            <p:cNvSpPr/>
            <p:nvPr/>
          </p:nvSpPr>
          <p:spPr>
            <a:xfrm>
              <a:off x="7682994" y="525375"/>
              <a:ext cx="299088" cy="291312"/>
            </a:xfrm>
            <a:custGeom>
              <a:avLst/>
              <a:gdLst/>
              <a:ahLst/>
              <a:cxnLst/>
              <a:rect l="l" t="t" r="r" b="b"/>
              <a:pathLst>
                <a:path w="3851" h="3751" extrusionOk="0">
                  <a:moveTo>
                    <a:pt x="30" y="0"/>
                  </a:moveTo>
                  <a:cubicBezTo>
                    <a:pt x="15" y="0"/>
                    <a:pt x="0" y="19"/>
                    <a:pt x="13" y="38"/>
                  </a:cubicBezTo>
                  <a:cubicBezTo>
                    <a:pt x="290" y="466"/>
                    <a:pt x="638" y="850"/>
                    <a:pt x="1048" y="1171"/>
                  </a:cubicBezTo>
                  <a:cubicBezTo>
                    <a:pt x="1030" y="1225"/>
                    <a:pt x="1022" y="1270"/>
                    <a:pt x="1022" y="1323"/>
                  </a:cubicBezTo>
                  <a:cubicBezTo>
                    <a:pt x="1022" y="1341"/>
                    <a:pt x="1013" y="1359"/>
                    <a:pt x="1013" y="1377"/>
                  </a:cubicBezTo>
                  <a:cubicBezTo>
                    <a:pt x="1004" y="1395"/>
                    <a:pt x="1004" y="1439"/>
                    <a:pt x="995" y="1466"/>
                  </a:cubicBezTo>
                  <a:lnTo>
                    <a:pt x="995" y="1537"/>
                  </a:lnTo>
                  <a:lnTo>
                    <a:pt x="995" y="1618"/>
                  </a:lnTo>
                  <a:lnTo>
                    <a:pt x="995" y="1689"/>
                  </a:lnTo>
                  <a:cubicBezTo>
                    <a:pt x="986" y="1957"/>
                    <a:pt x="1004" y="2225"/>
                    <a:pt x="1048" y="2492"/>
                  </a:cubicBezTo>
                  <a:lnTo>
                    <a:pt x="1093" y="2537"/>
                  </a:lnTo>
                  <a:cubicBezTo>
                    <a:pt x="1039" y="2260"/>
                    <a:pt x="1013" y="1984"/>
                    <a:pt x="1022" y="1698"/>
                  </a:cubicBezTo>
                  <a:lnTo>
                    <a:pt x="1022" y="1662"/>
                  </a:lnTo>
                  <a:lnTo>
                    <a:pt x="1022" y="1555"/>
                  </a:lnTo>
                  <a:lnTo>
                    <a:pt x="1022" y="1502"/>
                  </a:lnTo>
                  <a:cubicBezTo>
                    <a:pt x="1022" y="1475"/>
                    <a:pt x="1030" y="1430"/>
                    <a:pt x="1030" y="1395"/>
                  </a:cubicBezTo>
                  <a:cubicBezTo>
                    <a:pt x="1039" y="1368"/>
                    <a:pt x="1030" y="1368"/>
                    <a:pt x="1039" y="1350"/>
                  </a:cubicBezTo>
                  <a:cubicBezTo>
                    <a:pt x="1048" y="1296"/>
                    <a:pt x="1057" y="1243"/>
                    <a:pt x="1066" y="1198"/>
                  </a:cubicBezTo>
                  <a:cubicBezTo>
                    <a:pt x="1182" y="1288"/>
                    <a:pt x="1289" y="1377"/>
                    <a:pt x="1396" y="1457"/>
                  </a:cubicBezTo>
                  <a:lnTo>
                    <a:pt x="1459" y="1511"/>
                  </a:lnTo>
                  <a:cubicBezTo>
                    <a:pt x="1700" y="1698"/>
                    <a:pt x="1932" y="1877"/>
                    <a:pt x="2164" y="2055"/>
                  </a:cubicBezTo>
                  <a:cubicBezTo>
                    <a:pt x="2155" y="2064"/>
                    <a:pt x="2155" y="2064"/>
                    <a:pt x="2155" y="2064"/>
                  </a:cubicBezTo>
                  <a:cubicBezTo>
                    <a:pt x="2084" y="2350"/>
                    <a:pt x="2048" y="2644"/>
                    <a:pt x="2039" y="2930"/>
                  </a:cubicBezTo>
                  <a:cubicBezTo>
                    <a:pt x="2039" y="3073"/>
                    <a:pt x="2039" y="3224"/>
                    <a:pt x="2057" y="3367"/>
                  </a:cubicBezTo>
                  <a:lnTo>
                    <a:pt x="2057" y="3421"/>
                  </a:lnTo>
                  <a:lnTo>
                    <a:pt x="2101" y="3456"/>
                  </a:lnTo>
                  <a:cubicBezTo>
                    <a:pt x="2101" y="3430"/>
                    <a:pt x="2093" y="3394"/>
                    <a:pt x="2093" y="3367"/>
                  </a:cubicBezTo>
                  <a:cubicBezTo>
                    <a:pt x="2084" y="3224"/>
                    <a:pt x="2075" y="3081"/>
                    <a:pt x="2084" y="2939"/>
                  </a:cubicBezTo>
                  <a:cubicBezTo>
                    <a:pt x="2093" y="2653"/>
                    <a:pt x="2128" y="2367"/>
                    <a:pt x="2200" y="2091"/>
                  </a:cubicBezTo>
                  <a:cubicBezTo>
                    <a:pt x="2467" y="2305"/>
                    <a:pt x="2735" y="2519"/>
                    <a:pt x="2985" y="2760"/>
                  </a:cubicBezTo>
                  <a:cubicBezTo>
                    <a:pt x="2985" y="2760"/>
                    <a:pt x="2985" y="2760"/>
                    <a:pt x="2985" y="2769"/>
                  </a:cubicBezTo>
                  <a:cubicBezTo>
                    <a:pt x="2994" y="3099"/>
                    <a:pt x="3030" y="3430"/>
                    <a:pt x="3074" y="3751"/>
                  </a:cubicBezTo>
                  <a:lnTo>
                    <a:pt x="3128" y="3751"/>
                  </a:lnTo>
                  <a:cubicBezTo>
                    <a:pt x="3119" y="3679"/>
                    <a:pt x="3101" y="3608"/>
                    <a:pt x="3092" y="3537"/>
                  </a:cubicBezTo>
                  <a:cubicBezTo>
                    <a:pt x="3065" y="3296"/>
                    <a:pt x="3047" y="3055"/>
                    <a:pt x="3039" y="2814"/>
                  </a:cubicBezTo>
                  <a:lnTo>
                    <a:pt x="3039" y="2814"/>
                  </a:lnTo>
                  <a:cubicBezTo>
                    <a:pt x="3262" y="3028"/>
                    <a:pt x="3485" y="3251"/>
                    <a:pt x="3699" y="3483"/>
                  </a:cubicBezTo>
                  <a:cubicBezTo>
                    <a:pt x="3708" y="3465"/>
                    <a:pt x="3717" y="3447"/>
                    <a:pt x="3726" y="3438"/>
                  </a:cubicBezTo>
                  <a:cubicBezTo>
                    <a:pt x="3396" y="3073"/>
                    <a:pt x="3056" y="2707"/>
                    <a:pt x="2699" y="2376"/>
                  </a:cubicBezTo>
                  <a:cubicBezTo>
                    <a:pt x="2865" y="2361"/>
                    <a:pt x="3031" y="2352"/>
                    <a:pt x="3198" y="2352"/>
                  </a:cubicBezTo>
                  <a:cubicBezTo>
                    <a:pt x="3418" y="2352"/>
                    <a:pt x="3637" y="2368"/>
                    <a:pt x="3851" y="2403"/>
                  </a:cubicBezTo>
                  <a:lnTo>
                    <a:pt x="3842" y="2376"/>
                  </a:lnTo>
                  <a:cubicBezTo>
                    <a:pt x="3580" y="2329"/>
                    <a:pt x="3314" y="2305"/>
                    <a:pt x="3050" y="2305"/>
                  </a:cubicBezTo>
                  <a:cubicBezTo>
                    <a:pt x="2918" y="2305"/>
                    <a:pt x="2786" y="2311"/>
                    <a:pt x="2655" y="2323"/>
                  </a:cubicBezTo>
                  <a:cubicBezTo>
                    <a:pt x="2574" y="2251"/>
                    <a:pt x="2485" y="2180"/>
                    <a:pt x="2405" y="2109"/>
                  </a:cubicBezTo>
                  <a:cubicBezTo>
                    <a:pt x="2155" y="1903"/>
                    <a:pt x="1887" y="1707"/>
                    <a:pt x="1628" y="1511"/>
                  </a:cubicBezTo>
                  <a:cubicBezTo>
                    <a:pt x="1905" y="1448"/>
                    <a:pt x="2191" y="1412"/>
                    <a:pt x="2476" y="1386"/>
                  </a:cubicBezTo>
                  <a:cubicBezTo>
                    <a:pt x="2568" y="1379"/>
                    <a:pt x="2662" y="1376"/>
                    <a:pt x="2755" y="1376"/>
                  </a:cubicBezTo>
                  <a:cubicBezTo>
                    <a:pt x="2907" y="1376"/>
                    <a:pt x="3059" y="1384"/>
                    <a:pt x="3208" y="1395"/>
                  </a:cubicBezTo>
                  <a:lnTo>
                    <a:pt x="3190" y="1377"/>
                  </a:lnTo>
                  <a:cubicBezTo>
                    <a:pt x="2991" y="1347"/>
                    <a:pt x="2791" y="1330"/>
                    <a:pt x="2591" y="1330"/>
                  </a:cubicBezTo>
                  <a:cubicBezTo>
                    <a:pt x="2550" y="1330"/>
                    <a:pt x="2509" y="1331"/>
                    <a:pt x="2467" y="1332"/>
                  </a:cubicBezTo>
                  <a:cubicBezTo>
                    <a:pt x="2164" y="1341"/>
                    <a:pt x="1869" y="1386"/>
                    <a:pt x="1575" y="1466"/>
                  </a:cubicBezTo>
                  <a:lnTo>
                    <a:pt x="1477" y="1395"/>
                  </a:lnTo>
                  <a:lnTo>
                    <a:pt x="1227" y="1198"/>
                  </a:lnTo>
                  <a:lnTo>
                    <a:pt x="1200" y="1171"/>
                  </a:lnTo>
                  <a:cubicBezTo>
                    <a:pt x="1111" y="1109"/>
                    <a:pt x="1030" y="1038"/>
                    <a:pt x="950" y="966"/>
                  </a:cubicBezTo>
                  <a:cubicBezTo>
                    <a:pt x="1066" y="922"/>
                    <a:pt x="1182" y="877"/>
                    <a:pt x="1307" y="832"/>
                  </a:cubicBezTo>
                  <a:cubicBezTo>
                    <a:pt x="1637" y="734"/>
                    <a:pt x="1976" y="663"/>
                    <a:pt x="2316" y="627"/>
                  </a:cubicBezTo>
                  <a:lnTo>
                    <a:pt x="2235" y="574"/>
                  </a:lnTo>
                  <a:cubicBezTo>
                    <a:pt x="1843" y="618"/>
                    <a:pt x="1468" y="716"/>
                    <a:pt x="1102" y="850"/>
                  </a:cubicBezTo>
                  <a:cubicBezTo>
                    <a:pt x="1030" y="877"/>
                    <a:pt x="968" y="904"/>
                    <a:pt x="905" y="931"/>
                  </a:cubicBezTo>
                  <a:lnTo>
                    <a:pt x="816" y="850"/>
                  </a:lnTo>
                  <a:cubicBezTo>
                    <a:pt x="531" y="600"/>
                    <a:pt x="272" y="324"/>
                    <a:pt x="49" y="11"/>
                  </a:cubicBezTo>
                  <a:cubicBezTo>
                    <a:pt x="43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B94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3" name="Google Shape;2253;p21"/>
            <p:cNvSpPr/>
            <p:nvPr/>
          </p:nvSpPr>
          <p:spPr>
            <a:xfrm>
              <a:off x="7719340" y="554576"/>
              <a:ext cx="271051" cy="264285"/>
            </a:xfrm>
            <a:custGeom>
              <a:avLst/>
              <a:gdLst/>
              <a:ahLst/>
              <a:cxnLst/>
              <a:rect l="l" t="t" r="r" b="b"/>
              <a:pathLst>
                <a:path w="3490" h="3403" extrusionOk="0">
                  <a:moveTo>
                    <a:pt x="1130" y="0"/>
                  </a:moveTo>
                  <a:cubicBezTo>
                    <a:pt x="1003" y="0"/>
                    <a:pt x="875" y="18"/>
                    <a:pt x="750" y="55"/>
                  </a:cubicBezTo>
                  <a:cubicBezTo>
                    <a:pt x="545" y="117"/>
                    <a:pt x="339" y="224"/>
                    <a:pt x="170" y="358"/>
                  </a:cubicBezTo>
                  <a:cubicBezTo>
                    <a:pt x="348" y="224"/>
                    <a:pt x="545" y="135"/>
                    <a:pt x="750" y="73"/>
                  </a:cubicBezTo>
                  <a:cubicBezTo>
                    <a:pt x="866" y="39"/>
                    <a:pt x="985" y="23"/>
                    <a:pt x="1102" y="23"/>
                  </a:cubicBezTo>
                  <a:cubicBezTo>
                    <a:pt x="1201" y="23"/>
                    <a:pt x="1298" y="34"/>
                    <a:pt x="1392" y="55"/>
                  </a:cubicBezTo>
                  <a:cubicBezTo>
                    <a:pt x="1607" y="117"/>
                    <a:pt x="1803" y="206"/>
                    <a:pt x="1973" y="340"/>
                  </a:cubicBezTo>
                  <a:cubicBezTo>
                    <a:pt x="2151" y="465"/>
                    <a:pt x="2312" y="608"/>
                    <a:pt x="2472" y="760"/>
                  </a:cubicBezTo>
                  <a:cubicBezTo>
                    <a:pt x="2785" y="1063"/>
                    <a:pt x="3052" y="1402"/>
                    <a:pt x="3267" y="1786"/>
                  </a:cubicBezTo>
                  <a:cubicBezTo>
                    <a:pt x="3374" y="1974"/>
                    <a:pt x="3427" y="2179"/>
                    <a:pt x="3445" y="2393"/>
                  </a:cubicBezTo>
                  <a:cubicBezTo>
                    <a:pt x="3445" y="2607"/>
                    <a:pt x="3392" y="2821"/>
                    <a:pt x="3276" y="3009"/>
                  </a:cubicBezTo>
                  <a:cubicBezTo>
                    <a:pt x="3222" y="3089"/>
                    <a:pt x="3151" y="3170"/>
                    <a:pt x="3061" y="3232"/>
                  </a:cubicBezTo>
                  <a:cubicBezTo>
                    <a:pt x="2972" y="3286"/>
                    <a:pt x="2874" y="3321"/>
                    <a:pt x="2767" y="3339"/>
                  </a:cubicBezTo>
                  <a:cubicBezTo>
                    <a:pt x="2703" y="3347"/>
                    <a:pt x="2638" y="3351"/>
                    <a:pt x="2574" y="3351"/>
                  </a:cubicBezTo>
                  <a:cubicBezTo>
                    <a:pt x="2425" y="3351"/>
                    <a:pt x="2277" y="3329"/>
                    <a:pt x="2133" y="3286"/>
                  </a:cubicBezTo>
                  <a:cubicBezTo>
                    <a:pt x="1928" y="3214"/>
                    <a:pt x="1732" y="3116"/>
                    <a:pt x="1553" y="2991"/>
                  </a:cubicBezTo>
                  <a:cubicBezTo>
                    <a:pt x="1375" y="2875"/>
                    <a:pt x="1214" y="2732"/>
                    <a:pt x="1053" y="2589"/>
                  </a:cubicBezTo>
                  <a:cubicBezTo>
                    <a:pt x="732" y="2286"/>
                    <a:pt x="455" y="1956"/>
                    <a:pt x="205" y="1599"/>
                  </a:cubicBezTo>
                  <a:cubicBezTo>
                    <a:pt x="152" y="1501"/>
                    <a:pt x="98" y="1411"/>
                    <a:pt x="63" y="1304"/>
                  </a:cubicBezTo>
                  <a:cubicBezTo>
                    <a:pt x="36" y="1197"/>
                    <a:pt x="18" y="1090"/>
                    <a:pt x="18" y="983"/>
                  </a:cubicBezTo>
                  <a:cubicBezTo>
                    <a:pt x="27" y="769"/>
                    <a:pt x="80" y="555"/>
                    <a:pt x="170" y="358"/>
                  </a:cubicBezTo>
                  <a:lnTo>
                    <a:pt x="170" y="358"/>
                  </a:lnTo>
                  <a:cubicBezTo>
                    <a:pt x="72" y="555"/>
                    <a:pt x="18" y="769"/>
                    <a:pt x="9" y="992"/>
                  </a:cubicBezTo>
                  <a:cubicBezTo>
                    <a:pt x="0" y="1099"/>
                    <a:pt x="18" y="1206"/>
                    <a:pt x="45" y="1313"/>
                  </a:cubicBezTo>
                  <a:cubicBezTo>
                    <a:pt x="80" y="1420"/>
                    <a:pt x="125" y="1518"/>
                    <a:pt x="188" y="1608"/>
                  </a:cubicBezTo>
                  <a:cubicBezTo>
                    <a:pt x="429" y="1974"/>
                    <a:pt x="714" y="2313"/>
                    <a:pt x="1027" y="2616"/>
                  </a:cubicBezTo>
                  <a:cubicBezTo>
                    <a:pt x="1187" y="2768"/>
                    <a:pt x="1357" y="2902"/>
                    <a:pt x="1535" y="3036"/>
                  </a:cubicBezTo>
                  <a:cubicBezTo>
                    <a:pt x="1714" y="3161"/>
                    <a:pt x="1910" y="3259"/>
                    <a:pt x="2124" y="3330"/>
                  </a:cubicBezTo>
                  <a:cubicBezTo>
                    <a:pt x="2276" y="3376"/>
                    <a:pt x="2442" y="3403"/>
                    <a:pt x="2605" y="3403"/>
                  </a:cubicBezTo>
                  <a:cubicBezTo>
                    <a:pt x="2663" y="3403"/>
                    <a:pt x="2720" y="3400"/>
                    <a:pt x="2776" y="3393"/>
                  </a:cubicBezTo>
                  <a:cubicBezTo>
                    <a:pt x="2892" y="3375"/>
                    <a:pt x="2999" y="3330"/>
                    <a:pt x="3088" y="3277"/>
                  </a:cubicBezTo>
                  <a:cubicBezTo>
                    <a:pt x="3186" y="3205"/>
                    <a:pt x="3267" y="3125"/>
                    <a:pt x="3320" y="3036"/>
                  </a:cubicBezTo>
                  <a:cubicBezTo>
                    <a:pt x="3436" y="2839"/>
                    <a:pt x="3490" y="2616"/>
                    <a:pt x="3490" y="2393"/>
                  </a:cubicBezTo>
                  <a:cubicBezTo>
                    <a:pt x="3481" y="2170"/>
                    <a:pt x="3409" y="1956"/>
                    <a:pt x="3302" y="1759"/>
                  </a:cubicBezTo>
                  <a:cubicBezTo>
                    <a:pt x="2972" y="1188"/>
                    <a:pt x="2526" y="697"/>
                    <a:pt x="1990" y="314"/>
                  </a:cubicBezTo>
                  <a:cubicBezTo>
                    <a:pt x="1812" y="180"/>
                    <a:pt x="1616" y="81"/>
                    <a:pt x="1401" y="28"/>
                  </a:cubicBezTo>
                  <a:cubicBezTo>
                    <a:pt x="1312" y="9"/>
                    <a:pt x="1221" y="0"/>
                    <a:pt x="1130" y="0"/>
                  </a:cubicBezTo>
                  <a:close/>
                </a:path>
              </a:pathLst>
            </a:custGeom>
            <a:solidFill>
              <a:srgbClr val="B94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4" name="Google Shape;2254;p21"/>
            <p:cNvSpPr/>
            <p:nvPr/>
          </p:nvSpPr>
          <p:spPr>
            <a:xfrm>
              <a:off x="7801818" y="596903"/>
              <a:ext cx="189969" cy="222581"/>
            </a:xfrm>
            <a:custGeom>
              <a:avLst/>
              <a:gdLst/>
              <a:ahLst/>
              <a:cxnLst/>
              <a:rect l="l" t="t" r="r" b="b"/>
              <a:pathLst>
                <a:path w="2446" h="2866" extrusionOk="0">
                  <a:moveTo>
                    <a:pt x="2410" y="1902"/>
                  </a:moveTo>
                  <a:cubicBezTo>
                    <a:pt x="2446" y="1348"/>
                    <a:pt x="1821" y="527"/>
                    <a:pt x="1205" y="1"/>
                  </a:cubicBezTo>
                  <a:cubicBezTo>
                    <a:pt x="0" y="643"/>
                    <a:pt x="161" y="2419"/>
                    <a:pt x="1464" y="2839"/>
                  </a:cubicBezTo>
                  <a:cubicBezTo>
                    <a:pt x="2026" y="2866"/>
                    <a:pt x="2356" y="2526"/>
                    <a:pt x="2410" y="190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5" name="Google Shape;2255;p21"/>
            <p:cNvSpPr/>
            <p:nvPr/>
          </p:nvSpPr>
          <p:spPr>
            <a:xfrm>
              <a:off x="8038456" y="580438"/>
              <a:ext cx="390577" cy="369518"/>
            </a:xfrm>
            <a:custGeom>
              <a:avLst/>
              <a:gdLst/>
              <a:ahLst/>
              <a:cxnLst/>
              <a:rect l="l" t="t" r="r" b="b"/>
              <a:pathLst>
                <a:path w="5029" h="4758" extrusionOk="0">
                  <a:moveTo>
                    <a:pt x="4925" y="1"/>
                  </a:moveTo>
                  <a:cubicBezTo>
                    <a:pt x="4916" y="1"/>
                    <a:pt x="4906" y="3"/>
                    <a:pt x="4896" y="7"/>
                  </a:cubicBezTo>
                  <a:cubicBezTo>
                    <a:pt x="4415" y="177"/>
                    <a:pt x="3977" y="418"/>
                    <a:pt x="3576" y="721"/>
                  </a:cubicBezTo>
                  <a:cubicBezTo>
                    <a:pt x="3344" y="900"/>
                    <a:pt x="3129" y="1096"/>
                    <a:pt x="2942" y="1310"/>
                  </a:cubicBezTo>
                  <a:cubicBezTo>
                    <a:pt x="2933" y="1293"/>
                    <a:pt x="2924" y="1293"/>
                    <a:pt x="2906" y="1293"/>
                  </a:cubicBezTo>
                  <a:cubicBezTo>
                    <a:pt x="2826" y="1319"/>
                    <a:pt x="2737" y="1319"/>
                    <a:pt x="2647" y="1319"/>
                  </a:cubicBezTo>
                  <a:cubicBezTo>
                    <a:pt x="2558" y="1310"/>
                    <a:pt x="2469" y="1293"/>
                    <a:pt x="2389" y="1257"/>
                  </a:cubicBezTo>
                  <a:cubicBezTo>
                    <a:pt x="2381" y="1254"/>
                    <a:pt x="2373" y="1253"/>
                    <a:pt x="2366" y="1253"/>
                  </a:cubicBezTo>
                  <a:cubicBezTo>
                    <a:pt x="2311" y="1253"/>
                    <a:pt x="2289" y="1340"/>
                    <a:pt x="2353" y="1364"/>
                  </a:cubicBezTo>
                  <a:cubicBezTo>
                    <a:pt x="2439" y="1398"/>
                    <a:pt x="2532" y="1414"/>
                    <a:pt x="2628" y="1414"/>
                  </a:cubicBezTo>
                  <a:cubicBezTo>
                    <a:pt x="2681" y="1414"/>
                    <a:pt x="2736" y="1409"/>
                    <a:pt x="2790" y="1400"/>
                  </a:cubicBezTo>
                  <a:cubicBezTo>
                    <a:pt x="2826" y="1391"/>
                    <a:pt x="2853" y="1382"/>
                    <a:pt x="2888" y="1364"/>
                  </a:cubicBezTo>
                  <a:lnTo>
                    <a:pt x="2888" y="1364"/>
                  </a:lnTo>
                  <a:cubicBezTo>
                    <a:pt x="2799" y="1471"/>
                    <a:pt x="2701" y="1587"/>
                    <a:pt x="2630" y="1676"/>
                  </a:cubicBezTo>
                  <a:cubicBezTo>
                    <a:pt x="2558" y="1774"/>
                    <a:pt x="2487" y="1873"/>
                    <a:pt x="2415" y="1971"/>
                  </a:cubicBezTo>
                  <a:cubicBezTo>
                    <a:pt x="2264" y="2051"/>
                    <a:pt x="2094" y="2123"/>
                    <a:pt x="1933" y="2194"/>
                  </a:cubicBezTo>
                  <a:cubicBezTo>
                    <a:pt x="1770" y="2259"/>
                    <a:pt x="1599" y="2302"/>
                    <a:pt x="1428" y="2302"/>
                  </a:cubicBezTo>
                  <a:cubicBezTo>
                    <a:pt x="1412" y="2302"/>
                    <a:pt x="1396" y="2302"/>
                    <a:pt x="1380" y="2301"/>
                  </a:cubicBezTo>
                  <a:cubicBezTo>
                    <a:pt x="1362" y="2301"/>
                    <a:pt x="1362" y="2337"/>
                    <a:pt x="1380" y="2337"/>
                  </a:cubicBezTo>
                  <a:cubicBezTo>
                    <a:pt x="1424" y="2341"/>
                    <a:pt x="1469" y="2343"/>
                    <a:pt x="1513" y="2343"/>
                  </a:cubicBezTo>
                  <a:cubicBezTo>
                    <a:pt x="1655" y="2343"/>
                    <a:pt x="1795" y="2320"/>
                    <a:pt x="1924" y="2265"/>
                  </a:cubicBezTo>
                  <a:cubicBezTo>
                    <a:pt x="2058" y="2212"/>
                    <a:pt x="2192" y="2158"/>
                    <a:pt x="2326" y="2096"/>
                  </a:cubicBezTo>
                  <a:lnTo>
                    <a:pt x="2326" y="2096"/>
                  </a:lnTo>
                  <a:cubicBezTo>
                    <a:pt x="2165" y="2328"/>
                    <a:pt x="2014" y="2569"/>
                    <a:pt x="1853" y="2810"/>
                  </a:cubicBezTo>
                  <a:cubicBezTo>
                    <a:pt x="1683" y="3069"/>
                    <a:pt x="1505" y="3327"/>
                    <a:pt x="1318" y="3568"/>
                  </a:cubicBezTo>
                  <a:lnTo>
                    <a:pt x="1291" y="3568"/>
                  </a:lnTo>
                  <a:cubicBezTo>
                    <a:pt x="1184" y="3613"/>
                    <a:pt x="1068" y="3640"/>
                    <a:pt x="952" y="3640"/>
                  </a:cubicBezTo>
                  <a:lnTo>
                    <a:pt x="586" y="3675"/>
                  </a:lnTo>
                  <a:cubicBezTo>
                    <a:pt x="550" y="3684"/>
                    <a:pt x="559" y="3729"/>
                    <a:pt x="595" y="3729"/>
                  </a:cubicBezTo>
                  <a:lnTo>
                    <a:pt x="978" y="3702"/>
                  </a:lnTo>
                  <a:cubicBezTo>
                    <a:pt x="1059" y="3702"/>
                    <a:pt x="1148" y="3693"/>
                    <a:pt x="1228" y="3675"/>
                  </a:cubicBezTo>
                  <a:lnTo>
                    <a:pt x="1228" y="3675"/>
                  </a:lnTo>
                  <a:cubicBezTo>
                    <a:pt x="1175" y="3738"/>
                    <a:pt x="1112" y="3809"/>
                    <a:pt x="1050" y="3881"/>
                  </a:cubicBezTo>
                  <a:cubicBezTo>
                    <a:pt x="755" y="4193"/>
                    <a:pt x="407" y="4461"/>
                    <a:pt x="23" y="4657"/>
                  </a:cubicBezTo>
                  <a:cubicBezTo>
                    <a:pt x="1" y="4672"/>
                    <a:pt x="10" y="4706"/>
                    <a:pt x="29" y="4706"/>
                  </a:cubicBezTo>
                  <a:cubicBezTo>
                    <a:pt x="33" y="4706"/>
                    <a:pt x="37" y="4705"/>
                    <a:pt x="41" y="4702"/>
                  </a:cubicBezTo>
                  <a:cubicBezTo>
                    <a:pt x="300" y="4586"/>
                    <a:pt x="532" y="4434"/>
                    <a:pt x="746" y="4247"/>
                  </a:cubicBezTo>
                  <a:lnTo>
                    <a:pt x="746" y="4247"/>
                  </a:lnTo>
                  <a:cubicBezTo>
                    <a:pt x="675" y="4398"/>
                    <a:pt x="639" y="4559"/>
                    <a:pt x="621" y="4720"/>
                  </a:cubicBezTo>
                  <a:cubicBezTo>
                    <a:pt x="621" y="4744"/>
                    <a:pt x="643" y="4758"/>
                    <a:pt x="662" y="4758"/>
                  </a:cubicBezTo>
                  <a:cubicBezTo>
                    <a:pt x="678" y="4758"/>
                    <a:pt x="693" y="4749"/>
                    <a:pt x="693" y="4729"/>
                  </a:cubicBezTo>
                  <a:cubicBezTo>
                    <a:pt x="711" y="4523"/>
                    <a:pt x="773" y="4327"/>
                    <a:pt x="862" y="4149"/>
                  </a:cubicBezTo>
                  <a:cubicBezTo>
                    <a:pt x="969" y="4050"/>
                    <a:pt x="1077" y="3943"/>
                    <a:pt x="1175" y="3836"/>
                  </a:cubicBezTo>
                  <a:cubicBezTo>
                    <a:pt x="1353" y="3631"/>
                    <a:pt x="1532" y="3417"/>
                    <a:pt x="1683" y="3194"/>
                  </a:cubicBezTo>
                  <a:lnTo>
                    <a:pt x="1683" y="3194"/>
                  </a:lnTo>
                  <a:cubicBezTo>
                    <a:pt x="1576" y="3684"/>
                    <a:pt x="1559" y="4193"/>
                    <a:pt x="1648" y="4684"/>
                  </a:cubicBezTo>
                  <a:cubicBezTo>
                    <a:pt x="1648" y="4696"/>
                    <a:pt x="1657" y="4701"/>
                    <a:pt x="1666" y="4701"/>
                  </a:cubicBezTo>
                  <a:cubicBezTo>
                    <a:pt x="1677" y="4701"/>
                    <a:pt x="1688" y="4694"/>
                    <a:pt x="1683" y="4684"/>
                  </a:cubicBezTo>
                  <a:cubicBezTo>
                    <a:pt x="1621" y="4157"/>
                    <a:pt x="1639" y="3631"/>
                    <a:pt x="1746" y="3122"/>
                  </a:cubicBezTo>
                  <a:cubicBezTo>
                    <a:pt x="1844" y="2979"/>
                    <a:pt x="1942" y="2845"/>
                    <a:pt x="2032" y="2712"/>
                  </a:cubicBezTo>
                  <a:lnTo>
                    <a:pt x="2032" y="2712"/>
                  </a:lnTo>
                  <a:cubicBezTo>
                    <a:pt x="2023" y="2792"/>
                    <a:pt x="2023" y="2872"/>
                    <a:pt x="2032" y="2953"/>
                  </a:cubicBezTo>
                  <a:cubicBezTo>
                    <a:pt x="2040" y="2973"/>
                    <a:pt x="2057" y="2982"/>
                    <a:pt x="2073" y="2982"/>
                  </a:cubicBezTo>
                  <a:cubicBezTo>
                    <a:pt x="2093" y="2982"/>
                    <a:pt x="2112" y="2968"/>
                    <a:pt x="2112" y="2944"/>
                  </a:cubicBezTo>
                  <a:cubicBezTo>
                    <a:pt x="2103" y="2845"/>
                    <a:pt x="2103" y="2738"/>
                    <a:pt x="2112" y="2649"/>
                  </a:cubicBezTo>
                  <a:cubicBezTo>
                    <a:pt x="2112" y="2631"/>
                    <a:pt x="2112" y="2622"/>
                    <a:pt x="2103" y="2613"/>
                  </a:cubicBezTo>
                  <a:cubicBezTo>
                    <a:pt x="2299" y="2337"/>
                    <a:pt x="2487" y="2051"/>
                    <a:pt x="2701" y="1783"/>
                  </a:cubicBezTo>
                  <a:lnTo>
                    <a:pt x="2701" y="1783"/>
                  </a:lnTo>
                  <a:cubicBezTo>
                    <a:pt x="2638" y="1935"/>
                    <a:pt x="2594" y="2096"/>
                    <a:pt x="2567" y="2265"/>
                  </a:cubicBezTo>
                  <a:cubicBezTo>
                    <a:pt x="2549" y="2408"/>
                    <a:pt x="2549" y="2551"/>
                    <a:pt x="2558" y="2694"/>
                  </a:cubicBezTo>
                  <a:cubicBezTo>
                    <a:pt x="2558" y="2837"/>
                    <a:pt x="2585" y="2988"/>
                    <a:pt x="2638" y="3122"/>
                  </a:cubicBezTo>
                  <a:cubicBezTo>
                    <a:pt x="2642" y="3133"/>
                    <a:pt x="2651" y="3138"/>
                    <a:pt x="2661" y="3138"/>
                  </a:cubicBezTo>
                  <a:cubicBezTo>
                    <a:pt x="2676" y="3138"/>
                    <a:pt x="2692" y="3126"/>
                    <a:pt x="2692" y="3104"/>
                  </a:cubicBezTo>
                  <a:cubicBezTo>
                    <a:pt x="2665" y="2970"/>
                    <a:pt x="2638" y="2828"/>
                    <a:pt x="2630" y="2694"/>
                  </a:cubicBezTo>
                  <a:cubicBezTo>
                    <a:pt x="2621" y="2551"/>
                    <a:pt x="2630" y="2417"/>
                    <a:pt x="2647" y="2283"/>
                  </a:cubicBezTo>
                  <a:cubicBezTo>
                    <a:pt x="2674" y="2051"/>
                    <a:pt x="2737" y="1828"/>
                    <a:pt x="2835" y="1614"/>
                  </a:cubicBezTo>
                  <a:cubicBezTo>
                    <a:pt x="3040" y="1364"/>
                    <a:pt x="3272" y="1141"/>
                    <a:pt x="3513" y="936"/>
                  </a:cubicBezTo>
                  <a:lnTo>
                    <a:pt x="3513" y="936"/>
                  </a:lnTo>
                  <a:cubicBezTo>
                    <a:pt x="3486" y="1016"/>
                    <a:pt x="3460" y="1105"/>
                    <a:pt x="3442" y="1194"/>
                  </a:cubicBezTo>
                  <a:cubicBezTo>
                    <a:pt x="3424" y="1284"/>
                    <a:pt x="3415" y="1364"/>
                    <a:pt x="3406" y="1453"/>
                  </a:cubicBezTo>
                  <a:cubicBezTo>
                    <a:pt x="3406" y="1533"/>
                    <a:pt x="3406" y="1614"/>
                    <a:pt x="3424" y="1694"/>
                  </a:cubicBezTo>
                  <a:cubicBezTo>
                    <a:pt x="3424" y="1708"/>
                    <a:pt x="3435" y="1714"/>
                    <a:pt x="3446" y="1714"/>
                  </a:cubicBezTo>
                  <a:cubicBezTo>
                    <a:pt x="3457" y="1714"/>
                    <a:pt x="3468" y="1708"/>
                    <a:pt x="3468" y="1694"/>
                  </a:cubicBezTo>
                  <a:lnTo>
                    <a:pt x="3468" y="1444"/>
                  </a:lnTo>
                  <a:cubicBezTo>
                    <a:pt x="3477" y="1364"/>
                    <a:pt x="3486" y="1293"/>
                    <a:pt x="3504" y="1212"/>
                  </a:cubicBezTo>
                  <a:cubicBezTo>
                    <a:pt x="3522" y="1087"/>
                    <a:pt x="3558" y="971"/>
                    <a:pt x="3602" y="855"/>
                  </a:cubicBezTo>
                  <a:cubicBezTo>
                    <a:pt x="3656" y="819"/>
                    <a:pt x="3709" y="775"/>
                    <a:pt x="3763" y="739"/>
                  </a:cubicBezTo>
                  <a:cubicBezTo>
                    <a:pt x="4129" y="480"/>
                    <a:pt x="4531" y="275"/>
                    <a:pt x="4950" y="123"/>
                  </a:cubicBezTo>
                  <a:cubicBezTo>
                    <a:pt x="5028" y="100"/>
                    <a:pt x="4990" y="1"/>
                    <a:pt x="4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6" name="Google Shape;2256;p21"/>
            <p:cNvSpPr/>
            <p:nvPr/>
          </p:nvSpPr>
          <p:spPr>
            <a:xfrm>
              <a:off x="8047854" y="763025"/>
              <a:ext cx="38211" cy="43025"/>
            </a:xfrm>
            <a:custGeom>
              <a:avLst/>
              <a:gdLst/>
              <a:ahLst/>
              <a:cxnLst/>
              <a:rect l="l" t="t" r="r" b="b"/>
              <a:pathLst>
                <a:path w="492" h="554" extrusionOk="0">
                  <a:moveTo>
                    <a:pt x="262" y="0"/>
                  </a:moveTo>
                  <a:cubicBezTo>
                    <a:pt x="249" y="0"/>
                    <a:pt x="236" y="1"/>
                    <a:pt x="224" y="4"/>
                  </a:cubicBezTo>
                  <a:cubicBezTo>
                    <a:pt x="143" y="13"/>
                    <a:pt x="72" y="66"/>
                    <a:pt x="45" y="146"/>
                  </a:cubicBezTo>
                  <a:cubicBezTo>
                    <a:pt x="36" y="164"/>
                    <a:pt x="27" y="182"/>
                    <a:pt x="27" y="200"/>
                  </a:cubicBezTo>
                  <a:cubicBezTo>
                    <a:pt x="1" y="307"/>
                    <a:pt x="36" y="414"/>
                    <a:pt x="108" y="494"/>
                  </a:cubicBezTo>
                  <a:cubicBezTo>
                    <a:pt x="151" y="534"/>
                    <a:pt x="206" y="553"/>
                    <a:pt x="260" y="553"/>
                  </a:cubicBezTo>
                  <a:cubicBezTo>
                    <a:pt x="350" y="553"/>
                    <a:pt x="440" y="500"/>
                    <a:pt x="474" y="405"/>
                  </a:cubicBezTo>
                  <a:cubicBezTo>
                    <a:pt x="491" y="361"/>
                    <a:pt x="491" y="307"/>
                    <a:pt x="491" y="253"/>
                  </a:cubicBezTo>
                  <a:cubicBezTo>
                    <a:pt x="483" y="209"/>
                    <a:pt x="465" y="173"/>
                    <a:pt x="456" y="137"/>
                  </a:cubicBezTo>
                  <a:cubicBezTo>
                    <a:pt x="438" y="102"/>
                    <a:pt x="411" y="66"/>
                    <a:pt x="375" y="39"/>
                  </a:cubicBezTo>
                  <a:cubicBezTo>
                    <a:pt x="341" y="12"/>
                    <a:pt x="302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7" name="Google Shape;2257;p21"/>
            <p:cNvSpPr/>
            <p:nvPr/>
          </p:nvSpPr>
          <p:spPr>
            <a:xfrm>
              <a:off x="8173978" y="996792"/>
              <a:ext cx="45201" cy="33473"/>
            </a:xfrm>
            <a:custGeom>
              <a:avLst/>
              <a:gdLst/>
              <a:ahLst/>
              <a:cxnLst/>
              <a:rect l="l" t="t" r="r" b="b"/>
              <a:pathLst>
                <a:path w="582" h="431" extrusionOk="0">
                  <a:moveTo>
                    <a:pt x="253" y="0"/>
                  </a:moveTo>
                  <a:cubicBezTo>
                    <a:pt x="165" y="0"/>
                    <a:pt x="87" y="45"/>
                    <a:pt x="54" y="126"/>
                  </a:cubicBezTo>
                  <a:cubicBezTo>
                    <a:pt x="19" y="153"/>
                    <a:pt x="1" y="189"/>
                    <a:pt x="10" y="233"/>
                  </a:cubicBezTo>
                  <a:cubicBezTo>
                    <a:pt x="19" y="251"/>
                    <a:pt x="28" y="269"/>
                    <a:pt x="37" y="287"/>
                  </a:cubicBezTo>
                  <a:cubicBezTo>
                    <a:pt x="70" y="378"/>
                    <a:pt x="157" y="431"/>
                    <a:pt x="247" y="431"/>
                  </a:cubicBezTo>
                  <a:cubicBezTo>
                    <a:pt x="255" y="431"/>
                    <a:pt x="262" y="430"/>
                    <a:pt x="269" y="430"/>
                  </a:cubicBezTo>
                  <a:cubicBezTo>
                    <a:pt x="313" y="430"/>
                    <a:pt x="349" y="430"/>
                    <a:pt x="394" y="412"/>
                  </a:cubicBezTo>
                  <a:cubicBezTo>
                    <a:pt x="519" y="385"/>
                    <a:pt x="581" y="242"/>
                    <a:pt x="536" y="126"/>
                  </a:cubicBezTo>
                  <a:cubicBezTo>
                    <a:pt x="501" y="73"/>
                    <a:pt x="456" y="28"/>
                    <a:pt x="394" y="19"/>
                  </a:cubicBezTo>
                  <a:cubicBezTo>
                    <a:pt x="367" y="10"/>
                    <a:pt x="340" y="1"/>
                    <a:pt x="313" y="1"/>
                  </a:cubicBezTo>
                  <a:lnTo>
                    <a:pt x="278" y="1"/>
                  </a:lnTo>
                  <a:cubicBezTo>
                    <a:pt x="269" y="1"/>
                    <a:pt x="261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8" name="Google Shape;2258;p21"/>
            <p:cNvSpPr/>
            <p:nvPr/>
          </p:nvSpPr>
          <p:spPr>
            <a:xfrm>
              <a:off x="7948756" y="950660"/>
              <a:ext cx="40230" cy="42947"/>
            </a:xfrm>
            <a:custGeom>
              <a:avLst/>
              <a:gdLst/>
              <a:ahLst/>
              <a:cxnLst/>
              <a:rect l="l" t="t" r="r" b="b"/>
              <a:pathLst>
                <a:path w="518" h="553" extrusionOk="0">
                  <a:moveTo>
                    <a:pt x="251" y="1"/>
                  </a:moveTo>
                  <a:cubicBezTo>
                    <a:pt x="236" y="1"/>
                    <a:pt x="221" y="2"/>
                    <a:pt x="206" y="6"/>
                  </a:cubicBezTo>
                  <a:cubicBezTo>
                    <a:pt x="161" y="15"/>
                    <a:pt x="125" y="33"/>
                    <a:pt x="90" y="60"/>
                  </a:cubicBezTo>
                  <a:cubicBezTo>
                    <a:pt x="27" y="104"/>
                    <a:pt x="0" y="185"/>
                    <a:pt x="9" y="265"/>
                  </a:cubicBezTo>
                  <a:cubicBezTo>
                    <a:pt x="18" y="292"/>
                    <a:pt x="36" y="328"/>
                    <a:pt x="54" y="354"/>
                  </a:cubicBezTo>
                  <a:cubicBezTo>
                    <a:pt x="78" y="469"/>
                    <a:pt x="185" y="553"/>
                    <a:pt x="305" y="553"/>
                  </a:cubicBezTo>
                  <a:cubicBezTo>
                    <a:pt x="317" y="553"/>
                    <a:pt x="328" y="552"/>
                    <a:pt x="339" y="551"/>
                  </a:cubicBezTo>
                  <a:cubicBezTo>
                    <a:pt x="420" y="533"/>
                    <a:pt x="482" y="461"/>
                    <a:pt x="500" y="372"/>
                  </a:cubicBezTo>
                  <a:cubicBezTo>
                    <a:pt x="518" y="310"/>
                    <a:pt x="509" y="238"/>
                    <a:pt x="482" y="176"/>
                  </a:cubicBezTo>
                  <a:cubicBezTo>
                    <a:pt x="473" y="149"/>
                    <a:pt x="455" y="122"/>
                    <a:pt x="438" y="104"/>
                  </a:cubicBezTo>
                  <a:cubicBezTo>
                    <a:pt x="429" y="87"/>
                    <a:pt x="411" y="69"/>
                    <a:pt x="402" y="60"/>
                  </a:cubicBezTo>
                  <a:cubicBezTo>
                    <a:pt x="360" y="25"/>
                    <a:pt x="307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9" name="Google Shape;2259;p21"/>
            <p:cNvSpPr/>
            <p:nvPr/>
          </p:nvSpPr>
          <p:spPr>
            <a:xfrm>
              <a:off x="8017332" y="847834"/>
              <a:ext cx="26484" cy="27803"/>
            </a:xfrm>
            <a:custGeom>
              <a:avLst/>
              <a:gdLst/>
              <a:ahLst/>
              <a:cxnLst/>
              <a:rect l="l" t="t" r="r" b="b"/>
              <a:pathLst>
                <a:path w="341" h="358" extrusionOk="0">
                  <a:moveTo>
                    <a:pt x="162" y="0"/>
                  </a:moveTo>
                  <a:cubicBezTo>
                    <a:pt x="144" y="0"/>
                    <a:pt x="126" y="9"/>
                    <a:pt x="108" y="18"/>
                  </a:cubicBezTo>
                  <a:lnTo>
                    <a:pt x="99" y="18"/>
                  </a:lnTo>
                  <a:cubicBezTo>
                    <a:pt x="63" y="36"/>
                    <a:pt x="28" y="63"/>
                    <a:pt x="19" y="108"/>
                  </a:cubicBezTo>
                  <a:cubicBezTo>
                    <a:pt x="10" y="134"/>
                    <a:pt x="1" y="170"/>
                    <a:pt x="10" y="197"/>
                  </a:cubicBezTo>
                  <a:cubicBezTo>
                    <a:pt x="10" y="268"/>
                    <a:pt x="54" y="322"/>
                    <a:pt x="117" y="349"/>
                  </a:cubicBezTo>
                  <a:cubicBezTo>
                    <a:pt x="135" y="357"/>
                    <a:pt x="162" y="357"/>
                    <a:pt x="179" y="357"/>
                  </a:cubicBezTo>
                  <a:cubicBezTo>
                    <a:pt x="206" y="357"/>
                    <a:pt x="224" y="349"/>
                    <a:pt x="242" y="340"/>
                  </a:cubicBezTo>
                  <a:cubicBezTo>
                    <a:pt x="269" y="331"/>
                    <a:pt x="286" y="313"/>
                    <a:pt x="304" y="286"/>
                  </a:cubicBezTo>
                  <a:cubicBezTo>
                    <a:pt x="322" y="277"/>
                    <a:pt x="331" y="250"/>
                    <a:pt x="331" y="232"/>
                  </a:cubicBezTo>
                  <a:cubicBezTo>
                    <a:pt x="340" y="224"/>
                    <a:pt x="340" y="206"/>
                    <a:pt x="340" y="197"/>
                  </a:cubicBezTo>
                  <a:cubicBezTo>
                    <a:pt x="340" y="179"/>
                    <a:pt x="340" y="152"/>
                    <a:pt x="331" y="134"/>
                  </a:cubicBezTo>
                  <a:lnTo>
                    <a:pt x="313" y="116"/>
                  </a:lnTo>
                  <a:cubicBezTo>
                    <a:pt x="304" y="90"/>
                    <a:pt x="295" y="72"/>
                    <a:pt x="278" y="54"/>
                  </a:cubicBezTo>
                  <a:cubicBezTo>
                    <a:pt x="260" y="36"/>
                    <a:pt x="242" y="18"/>
                    <a:pt x="215" y="9"/>
                  </a:cubicBezTo>
                  <a:cubicBezTo>
                    <a:pt x="197" y="0"/>
                    <a:pt x="179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0" name="Google Shape;2260;p21"/>
            <p:cNvSpPr/>
            <p:nvPr/>
          </p:nvSpPr>
          <p:spPr>
            <a:xfrm>
              <a:off x="8246127" y="872220"/>
              <a:ext cx="46521" cy="42326"/>
            </a:xfrm>
            <a:custGeom>
              <a:avLst/>
              <a:gdLst/>
              <a:ahLst/>
              <a:cxnLst/>
              <a:rect l="l" t="t" r="r" b="b"/>
              <a:pathLst>
                <a:path w="599" h="545" extrusionOk="0">
                  <a:moveTo>
                    <a:pt x="305" y="0"/>
                  </a:moveTo>
                  <a:cubicBezTo>
                    <a:pt x="239" y="0"/>
                    <a:pt x="171" y="25"/>
                    <a:pt x="116" y="61"/>
                  </a:cubicBezTo>
                  <a:cubicBezTo>
                    <a:pt x="54" y="115"/>
                    <a:pt x="9" y="195"/>
                    <a:pt x="9" y="284"/>
                  </a:cubicBezTo>
                  <a:cubicBezTo>
                    <a:pt x="0" y="347"/>
                    <a:pt x="18" y="409"/>
                    <a:pt x="63" y="454"/>
                  </a:cubicBezTo>
                  <a:cubicBezTo>
                    <a:pt x="89" y="490"/>
                    <a:pt x="125" y="508"/>
                    <a:pt x="161" y="525"/>
                  </a:cubicBezTo>
                  <a:cubicBezTo>
                    <a:pt x="188" y="543"/>
                    <a:pt x="223" y="543"/>
                    <a:pt x="259" y="543"/>
                  </a:cubicBezTo>
                  <a:cubicBezTo>
                    <a:pt x="268" y="544"/>
                    <a:pt x="277" y="544"/>
                    <a:pt x="286" y="544"/>
                  </a:cubicBezTo>
                  <a:cubicBezTo>
                    <a:pt x="382" y="544"/>
                    <a:pt x="470" y="501"/>
                    <a:pt x="527" y="427"/>
                  </a:cubicBezTo>
                  <a:cubicBezTo>
                    <a:pt x="589" y="347"/>
                    <a:pt x="598" y="249"/>
                    <a:pt x="562" y="159"/>
                  </a:cubicBezTo>
                  <a:cubicBezTo>
                    <a:pt x="527" y="88"/>
                    <a:pt x="464" y="35"/>
                    <a:pt x="393" y="17"/>
                  </a:cubicBezTo>
                  <a:cubicBezTo>
                    <a:pt x="365" y="5"/>
                    <a:pt x="335" y="0"/>
                    <a:pt x="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1" name="Google Shape;2261;p21"/>
            <p:cNvSpPr/>
            <p:nvPr/>
          </p:nvSpPr>
          <p:spPr>
            <a:xfrm>
              <a:off x="8314004" y="747337"/>
              <a:ext cx="35415" cy="35103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197" y="0"/>
                  </a:moveTo>
                  <a:cubicBezTo>
                    <a:pt x="179" y="0"/>
                    <a:pt x="161" y="0"/>
                    <a:pt x="144" y="9"/>
                  </a:cubicBezTo>
                  <a:cubicBezTo>
                    <a:pt x="117" y="18"/>
                    <a:pt x="90" y="27"/>
                    <a:pt x="72" y="45"/>
                  </a:cubicBezTo>
                  <a:cubicBezTo>
                    <a:pt x="63" y="63"/>
                    <a:pt x="45" y="72"/>
                    <a:pt x="36" y="90"/>
                  </a:cubicBezTo>
                  <a:cubicBezTo>
                    <a:pt x="19" y="107"/>
                    <a:pt x="10" y="134"/>
                    <a:pt x="10" y="161"/>
                  </a:cubicBezTo>
                  <a:cubicBezTo>
                    <a:pt x="1" y="188"/>
                    <a:pt x="1" y="206"/>
                    <a:pt x="10" y="232"/>
                  </a:cubicBezTo>
                  <a:cubicBezTo>
                    <a:pt x="10" y="241"/>
                    <a:pt x="10" y="250"/>
                    <a:pt x="10" y="268"/>
                  </a:cubicBezTo>
                  <a:cubicBezTo>
                    <a:pt x="10" y="295"/>
                    <a:pt x="19" y="322"/>
                    <a:pt x="36" y="339"/>
                  </a:cubicBezTo>
                  <a:cubicBezTo>
                    <a:pt x="45" y="348"/>
                    <a:pt x="45" y="357"/>
                    <a:pt x="54" y="366"/>
                  </a:cubicBezTo>
                  <a:cubicBezTo>
                    <a:pt x="63" y="384"/>
                    <a:pt x="81" y="393"/>
                    <a:pt x="99" y="402"/>
                  </a:cubicBezTo>
                  <a:cubicBezTo>
                    <a:pt x="108" y="420"/>
                    <a:pt x="135" y="429"/>
                    <a:pt x="153" y="438"/>
                  </a:cubicBezTo>
                  <a:cubicBezTo>
                    <a:pt x="179" y="447"/>
                    <a:pt x="208" y="451"/>
                    <a:pt x="237" y="451"/>
                  </a:cubicBezTo>
                  <a:cubicBezTo>
                    <a:pt x="266" y="451"/>
                    <a:pt x="295" y="447"/>
                    <a:pt x="322" y="438"/>
                  </a:cubicBezTo>
                  <a:cubicBezTo>
                    <a:pt x="376" y="411"/>
                    <a:pt x="420" y="366"/>
                    <a:pt x="438" y="313"/>
                  </a:cubicBezTo>
                  <a:lnTo>
                    <a:pt x="429" y="304"/>
                  </a:lnTo>
                  <a:cubicBezTo>
                    <a:pt x="456" y="232"/>
                    <a:pt x="438" y="152"/>
                    <a:pt x="393" y="90"/>
                  </a:cubicBezTo>
                  <a:cubicBezTo>
                    <a:pt x="367" y="54"/>
                    <a:pt x="331" y="36"/>
                    <a:pt x="295" y="18"/>
                  </a:cubicBezTo>
                  <a:lnTo>
                    <a:pt x="277" y="9"/>
                  </a:lnTo>
                  <a:cubicBezTo>
                    <a:pt x="269" y="9"/>
                    <a:pt x="26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2" name="Google Shape;2262;p21"/>
            <p:cNvSpPr/>
            <p:nvPr/>
          </p:nvSpPr>
          <p:spPr>
            <a:xfrm>
              <a:off x="8202403" y="795721"/>
              <a:ext cx="115876" cy="99175"/>
            </a:xfrm>
            <a:custGeom>
              <a:avLst/>
              <a:gdLst/>
              <a:ahLst/>
              <a:cxnLst/>
              <a:rect l="l" t="t" r="r" b="b"/>
              <a:pathLst>
                <a:path w="1492" h="1277" extrusionOk="0">
                  <a:moveTo>
                    <a:pt x="768" y="654"/>
                  </a:moveTo>
                  <a:lnTo>
                    <a:pt x="768" y="654"/>
                  </a:lnTo>
                  <a:cubicBezTo>
                    <a:pt x="765" y="657"/>
                    <a:pt x="762" y="660"/>
                    <a:pt x="759" y="663"/>
                  </a:cubicBezTo>
                  <a:lnTo>
                    <a:pt x="759" y="663"/>
                  </a:lnTo>
                  <a:lnTo>
                    <a:pt x="759" y="663"/>
                  </a:lnTo>
                  <a:lnTo>
                    <a:pt x="768" y="654"/>
                  </a:lnTo>
                  <a:close/>
                  <a:moveTo>
                    <a:pt x="719" y="1"/>
                  </a:moveTo>
                  <a:cubicBezTo>
                    <a:pt x="642" y="1"/>
                    <a:pt x="565" y="16"/>
                    <a:pt x="492" y="47"/>
                  </a:cubicBezTo>
                  <a:cubicBezTo>
                    <a:pt x="420" y="73"/>
                    <a:pt x="367" y="109"/>
                    <a:pt x="313" y="154"/>
                  </a:cubicBezTo>
                  <a:cubicBezTo>
                    <a:pt x="108" y="261"/>
                    <a:pt x="1" y="493"/>
                    <a:pt x="45" y="716"/>
                  </a:cubicBezTo>
                  <a:cubicBezTo>
                    <a:pt x="106" y="1047"/>
                    <a:pt x="394" y="1276"/>
                    <a:pt x="718" y="1276"/>
                  </a:cubicBezTo>
                  <a:cubicBezTo>
                    <a:pt x="779" y="1276"/>
                    <a:pt x="840" y="1268"/>
                    <a:pt x="902" y="1252"/>
                  </a:cubicBezTo>
                  <a:cubicBezTo>
                    <a:pt x="1322" y="1127"/>
                    <a:pt x="1491" y="520"/>
                    <a:pt x="1170" y="198"/>
                  </a:cubicBezTo>
                  <a:cubicBezTo>
                    <a:pt x="1048" y="70"/>
                    <a:pt x="884" y="1"/>
                    <a:pt x="719" y="1"/>
                  </a:cubicBezTo>
                  <a:close/>
                </a:path>
              </a:pathLst>
            </a:custGeom>
            <a:solidFill>
              <a:srgbClr val="E5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3" name="Google Shape;2263;p21"/>
            <p:cNvSpPr/>
            <p:nvPr/>
          </p:nvSpPr>
          <p:spPr>
            <a:xfrm>
              <a:off x="8122721" y="913459"/>
              <a:ext cx="129701" cy="103602"/>
            </a:xfrm>
            <a:custGeom>
              <a:avLst/>
              <a:gdLst/>
              <a:ahLst/>
              <a:cxnLst/>
              <a:rect l="l" t="t" r="r" b="b"/>
              <a:pathLst>
                <a:path w="1670" h="1334" extrusionOk="0">
                  <a:moveTo>
                    <a:pt x="732" y="0"/>
                  </a:moveTo>
                  <a:cubicBezTo>
                    <a:pt x="403" y="0"/>
                    <a:pt x="89" y="215"/>
                    <a:pt x="27" y="575"/>
                  </a:cubicBezTo>
                  <a:cubicBezTo>
                    <a:pt x="0" y="762"/>
                    <a:pt x="54" y="949"/>
                    <a:pt x="179" y="1092"/>
                  </a:cubicBezTo>
                  <a:cubicBezTo>
                    <a:pt x="241" y="1172"/>
                    <a:pt x="331" y="1226"/>
                    <a:pt x="429" y="1262"/>
                  </a:cubicBezTo>
                  <a:cubicBezTo>
                    <a:pt x="535" y="1309"/>
                    <a:pt x="649" y="1333"/>
                    <a:pt x="764" y="1333"/>
                  </a:cubicBezTo>
                  <a:cubicBezTo>
                    <a:pt x="927" y="1333"/>
                    <a:pt x="1090" y="1285"/>
                    <a:pt x="1232" y="1190"/>
                  </a:cubicBezTo>
                  <a:cubicBezTo>
                    <a:pt x="1669" y="878"/>
                    <a:pt x="1464" y="235"/>
                    <a:pt x="1018" y="57"/>
                  </a:cubicBezTo>
                  <a:cubicBezTo>
                    <a:pt x="925" y="19"/>
                    <a:pt x="828" y="0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4" name="Google Shape;2264;p21"/>
            <p:cNvSpPr/>
            <p:nvPr/>
          </p:nvSpPr>
          <p:spPr>
            <a:xfrm>
              <a:off x="7957143" y="897771"/>
              <a:ext cx="119216" cy="106786"/>
            </a:xfrm>
            <a:custGeom>
              <a:avLst/>
              <a:gdLst/>
              <a:ahLst/>
              <a:cxnLst/>
              <a:rect l="l" t="t" r="r" b="b"/>
              <a:pathLst>
                <a:path w="1535" h="1375" extrusionOk="0">
                  <a:moveTo>
                    <a:pt x="749" y="0"/>
                  </a:moveTo>
                  <a:cubicBezTo>
                    <a:pt x="696" y="0"/>
                    <a:pt x="633" y="0"/>
                    <a:pt x="571" y="18"/>
                  </a:cubicBezTo>
                  <a:cubicBezTo>
                    <a:pt x="508" y="18"/>
                    <a:pt x="446" y="27"/>
                    <a:pt x="392" y="54"/>
                  </a:cubicBezTo>
                  <a:cubicBezTo>
                    <a:pt x="196" y="152"/>
                    <a:pt x="62" y="348"/>
                    <a:pt x="53" y="571"/>
                  </a:cubicBezTo>
                  <a:cubicBezTo>
                    <a:pt x="0" y="1003"/>
                    <a:pt x="339" y="1375"/>
                    <a:pt x="770" y="1375"/>
                  </a:cubicBezTo>
                  <a:cubicBezTo>
                    <a:pt x="775" y="1375"/>
                    <a:pt x="780" y="1375"/>
                    <a:pt x="785" y="1374"/>
                  </a:cubicBezTo>
                  <a:cubicBezTo>
                    <a:pt x="1285" y="1357"/>
                    <a:pt x="1535" y="812"/>
                    <a:pt x="1311" y="384"/>
                  </a:cubicBezTo>
                  <a:cubicBezTo>
                    <a:pt x="1195" y="179"/>
                    <a:pt x="990" y="36"/>
                    <a:pt x="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5" name="Google Shape;2265;p21"/>
            <p:cNvSpPr/>
            <p:nvPr/>
          </p:nvSpPr>
          <p:spPr>
            <a:xfrm>
              <a:off x="8031234" y="830515"/>
              <a:ext cx="70753" cy="71760"/>
            </a:xfrm>
            <a:custGeom>
              <a:avLst/>
              <a:gdLst/>
              <a:ahLst/>
              <a:cxnLst/>
              <a:rect l="l" t="t" r="r" b="b"/>
              <a:pathLst>
                <a:path w="911" h="924" extrusionOk="0">
                  <a:moveTo>
                    <a:pt x="366" y="0"/>
                  </a:moveTo>
                  <a:cubicBezTo>
                    <a:pt x="331" y="9"/>
                    <a:pt x="295" y="18"/>
                    <a:pt x="259" y="36"/>
                  </a:cubicBezTo>
                  <a:cubicBezTo>
                    <a:pt x="241" y="45"/>
                    <a:pt x="224" y="54"/>
                    <a:pt x="206" y="63"/>
                  </a:cubicBezTo>
                  <a:cubicBezTo>
                    <a:pt x="170" y="81"/>
                    <a:pt x="143" y="107"/>
                    <a:pt x="116" y="134"/>
                  </a:cubicBezTo>
                  <a:cubicBezTo>
                    <a:pt x="81" y="170"/>
                    <a:pt x="54" y="215"/>
                    <a:pt x="36" y="268"/>
                  </a:cubicBezTo>
                  <a:lnTo>
                    <a:pt x="36" y="277"/>
                  </a:lnTo>
                  <a:cubicBezTo>
                    <a:pt x="27" y="313"/>
                    <a:pt x="18" y="348"/>
                    <a:pt x="9" y="384"/>
                  </a:cubicBezTo>
                  <a:cubicBezTo>
                    <a:pt x="9" y="411"/>
                    <a:pt x="9" y="438"/>
                    <a:pt x="9" y="455"/>
                  </a:cubicBezTo>
                  <a:cubicBezTo>
                    <a:pt x="0" y="482"/>
                    <a:pt x="0" y="509"/>
                    <a:pt x="9" y="527"/>
                  </a:cubicBezTo>
                  <a:lnTo>
                    <a:pt x="45" y="643"/>
                  </a:lnTo>
                  <a:lnTo>
                    <a:pt x="45" y="652"/>
                  </a:lnTo>
                  <a:cubicBezTo>
                    <a:pt x="81" y="723"/>
                    <a:pt x="125" y="786"/>
                    <a:pt x="197" y="830"/>
                  </a:cubicBezTo>
                  <a:cubicBezTo>
                    <a:pt x="215" y="848"/>
                    <a:pt x="232" y="857"/>
                    <a:pt x="250" y="866"/>
                  </a:cubicBezTo>
                  <a:cubicBezTo>
                    <a:pt x="277" y="875"/>
                    <a:pt x="295" y="893"/>
                    <a:pt x="313" y="902"/>
                  </a:cubicBezTo>
                  <a:cubicBezTo>
                    <a:pt x="352" y="915"/>
                    <a:pt x="396" y="923"/>
                    <a:pt x="441" y="923"/>
                  </a:cubicBezTo>
                  <a:cubicBezTo>
                    <a:pt x="458" y="923"/>
                    <a:pt x="475" y="922"/>
                    <a:pt x="491" y="920"/>
                  </a:cubicBezTo>
                  <a:cubicBezTo>
                    <a:pt x="501" y="922"/>
                    <a:pt x="510" y="923"/>
                    <a:pt x="520" y="923"/>
                  </a:cubicBezTo>
                  <a:cubicBezTo>
                    <a:pt x="546" y="923"/>
                    <a:pt x="572" y="915"/>
                    <a:pt x="598" y="902"/>
                  </a:cubicBezTo>
                  <a:cubicBezTo>
                    <a:pt x="625" y="902"/>
                    <a:pt x="643" y="893"/>
                    <a:pt x="661" y="884"/>
                  </a:cubicBezTo>
                  <a:cubicBezTo>
                    <a:pt x="714" y="866"/>
                    <a:pt x="759" y="830"/>
                    <a:pt x="795" y="786"/>
                  </a:cubicBezTo>
                  <a:cubicBezTo>
                    <a:pt x="821" y="759"/>
                    <a:pt x="839" y="732"/>
                    <a:pt x="857" y="696"/>
                  </a:cubicBezTo>
                  <a:cubicBezTo>
                    <a:pt x="875" y="670"/>
                    <a:pt x="893" y="634"/>
                    <a:pt x="893" y="598"/>
                  </a:cubicBezTo>
                  <a:cubicBezTo>
                    <a:pt x="911" y="563"/>
                    <a:pt x="911" y="518"/>
                    <a:pt x="902" y="482"/>
                  </a:cubicBezTo>
                  <a:cubicBezTo>
                    <a:pt x="911" y="455"/>
                    <a:pt x="902" y="420"/>
                    <a:pt x="902" y="393"/>
                  </a:cubicBezTo>
                  <a:cubicBezTo>
                    <a:pt x="893" y="366"/>
                    <a:pt x="884" y="348"/>
                    <a:pt x="884" y="331"/>
                  </a:cubicBezTo>
                  <a:cubicBezTo>
                    <a:pt x="866" y="277"/>
                    <a:pt x="839" y="223"/>
                    <a:pt x="795" y="179"/>
                  </a:cubicBezTo>
                  <a:cubicBezTo>
                    <a:pt x="777" y="152"/>
                    <a:pt x="750" y="125"/>
                    <a:pt x="714" y="98"/>
                  </a:cubicBezTo>
                  <a:lnTo>
                    <a:pt x="705" y="90"/>
                  </a:lnTo>
                  <a:cubicBezTo>
                    <a:pt x="670" y="63"/>
                    <a:pt x="625" y="45"/>
                    <a:pt x="589" y="36"/>
                  </a:cubicBezTo>
                  <a:lnTo>
                    <a:pt x="581" y="27"/>
                  </a:lnTo>
                  <a:cubicBezTo>
                    <a:pt x="554" y="9"/>
                    <a:pt x="518" y="9"/>
                    <a:pt x="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6" name="Google Shape;2266;p21"/>
            <p:cNvSpPr/>
            <p:nvPr/>
          </p:nvSpPr>
          <p:spPr>
            <a:xfrm>
              <a:off x="8059658" y="720155"/>
              <a:ext cx="106789" cy="99563"/>
            </a:xfrm>
            <a:custGeom>
              <a:avLst/>
              <a:gdLst/>
              <a:ahLst/>
              <a:cxnLst/>
              <a:rect l="l" t="t" r="r" b="b"/>
              <a:pathLst>
                <a:path w="1375" h="1282" extrusionOk="0">
                  <a:moveTo>
                    <a:pt x="716" y="0"/>
                  </a:moveTo>
                  <a:cubicBezTo>
                    <a:pt x="511" y="0"/>
                    <a:pt x="311" y="97"/>
                    <a:pt x="179" y="270"/>
                  </a:cubicBezTo>
                  <a:cubicBezTo>
                    <a:pt x="0" y="502"/>
                    <a:pt x="0" y="823"/>
                    <a:pt x="179" y="1046"/>
                  </a:cubicBezTo>
                  <a:cubicBezTo>
                    <a:pt x="303" y="1200"/>
                    <a:pt x="487" y="1282"/>
                    <a:pt x="677" y="1282"/>
                  </a:cubicBezTo>
                  <a:cubicBezTo>
                    <a:pt x="719" y="1282"/>
                    <a:pt x="762" y="1278"/>
                    <a:pt x="804" y="1270"/>
                  </a:cubicBezTo>
                  <a:cubicBezTo>
                    <a:pt x="866" y="1261"/>
                    <a:pt x="920" y="1243"/>
                    <a:pt x="964" y="1216"/>
                  </a:cubicBezTo>
                  <a:cubicBezTo>
                    <a:pt x="1071" y="1162"/>
                    <a:pt x="1161" y="1091"/>
                    <a:pt x="1232" y="993"/>
                  </a:cubicBezTo>
                  <a:cubicBezTo>
                    <a:pt x="1357" y="805"/>
                    <a:pt x="1375" y="565"/>
                    <a:pt x="1286" y="359"/>
                  </a:cubicBezTo>
                  <a:cubicBezTo>
                    <a:pt x="1187" y="163"/>
                    <a:pt x="991" y="20"/>
                    <a:pt x="768" y="2"/>
                  </a:cubicBezTo>
                  <a:cubicBezTo>
                    <a:pt x="751" y="1"/>
                    <a:pt x="733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7" name="Google Shape;2267;p21"/>
            <p:cNvSpPr/>
            <p:nvPr/>
          </p:nvSpPr>
          <p:spPr>
            <a:xfrm>
              <a:off x="8273853" y="695225"/>
              <a:ext cx="83956" cy="78827"/>
            </a:xfrm>
            <a:custGeom>
              <a:avLst/>
              <a:gdLst/>
              <a:ahLst/>
              <a:cxnLst/>
              <a:rect l="l" t="t" r="r" b="b"/>
              <a:pathLst>
                <a:path w="1081" h="1015" extrusionOk="0">
                  <a:moveTo>
                    <a:pt x="558" y="0"/>
                  </a:moveTo>
                  <a:cubicBezTo>
                    <a:pt x="350" y="0"/>
                    <a:pt x="157" y="131"/>
                    <a:pt x="89" y="332"/>
                  </a:cubicBezTo>
                  <a:cubicBezTo>
                    <a:pt x="0" y="546"/>
                    <a:pt x="72" y="796"/>
                    <a:pt x="268" y="930"/>
                  </a:cubicBezTo>
                  <a:cubicBezTo>
                    <a:pt x="346" y="984"/>
                    <a:pt x="445" y="1014"/>
                    <a:pt x="544" y="1014"/>
                  </a:cubicBezTo>
                  <a:cubicBezTo>
                    <a:pt x="592" y="1014"/>
                    <a:pt x="641" y="1007"/>
                    <a:pt x="687" y="993"/>
                  </a:cubicBezTo>
                  <a:cubicBezTo>
                    <a:pt x="794" y="966"/>
                    <a:pt x="884" y="894"/>
                    <a:pt x="946" y="805"/>
                  </a:cubicBezTo>
                  <a:cubicBezTo>
                    <a:pt x="1062" y="653"/>
                    <a:pt x="1080" y="457"/>
                    <a:pt x="1009" y="288"/>
                  </a:cubicBezTo>
                  <a:cubicBezTo>
                    <a:pt x="937" y="118"/>
                    <a:pt x="777" y="11"/>
                    <a:pt x="598" y="2"/>
                  </a:cubicBezTo>
                  <a:cubicBezTo>
                    <a:pt x="585" y="1"/>
                    <a:pt x="572" y="0"/>
                    <a:pt x="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8" name="Google Shape;2268;p21"/>
            <p:cNvSpPr/>
            <p:nvPr/>
          </p:nvSpPr>
          <p:spPr>
            <a:xfrm>
              <a:off x="8220421" y="830670"/>
              <a:ext cx="53511" cy="52578"/>
            </a:xfrm>
            <a:custGeom>
              <a:avLst/>
              <a:gdLst/>
              <a:ahLst/>
              <a:cxnLst/>
              <a:rect l="l" t="t" r="r" b="b"/>
              <a:pathLst>
                <a:path w="689" h="677" extrusionOk="0">
                  <a:moveTo>
                    <a:pt x="352" y="1"/>
                  </a:moveTo>
                  <a:cubicBezTo>
                    <a:pt x="331" y="1"/>
                    <a:pt x="309" y="3"/>
                    <a:pt x="287" y="7"/>
                  </a:cubicBezTo>
                  <a:cubicBezTo>
                    <a:pt x="278" y="7"/>
                    <a:pt x="206" y="34"/>
                    <a:pt x="197" y="34"/>
                  </a:cubicBezTo>
                  <a:lnTo>
                    <a:pt x="188" y="34"/>
                  </a:lnTo>
                  <a:lnTo>
                    <a:pt x="162" y="43"/>
                  </a:lnTo>
                  <a:cubicBezTo>
                    <a:pt x="117" y="70"/>
                    <a:pt x="90" y="114"/>
                    <a:pt x="63" y="159"/>
                  </a:cubicBezTo>
                  <a:cubicBezTo>
                    <a:pt x="63" y="168"/>
                    <a:pt x="28" y="230"/>
                    <a:pt x="28" y="239"/>
                  </a:cubicBezTo>
                  <a:cubicBezTo>
                    <a:pt x="19" y="248"/>
                    <a:pt x="19" y="266"/>
                    <a:pt x="10" y="275"/>
                  </a:cubicBezTo>
                  <a:cubicBezTo>
                    <a:pt x="1" y="302"/>
                    <a:pt x="1" y="329"/>
                    <a:pt x="10" y="364"/>
                  </a:cubicBezTo>
                  <a:cubicBezTo>
                    <a:pt x="1" y="391"/>
                    <a:pt x="10" y="418"/>
                    <a:pt x="19" y="445"/>
                  </a:cubicBezTo>
                  <a:cubicBezTo>
                    <a:pt x="28" y="462"/>
                    <a:pt x="28" y="480"/>
                    <a:pt x="37" y="489"/>
                  </a:cubicBezTo>
                  <a:lnTo>
                    <a:pt x="81" y="561"/>
                  </a:lnTo>
                  <a:lnTo>
                    <a:pt x="144" y="614"/>
                  </a:lnTo>
                  <a:lnTo>
                    <a:pt x="215" y="659"/>
                  </a:lnTo>
                  <a:lnTo>
                    <a:pt x="224" y="659"/>
                  </a:lnTo>
                  <a:lnTo>
                    <a:pt x="304" y="677"/>
                  </a:lnTo>
                  <a:lnTo>
                    <a:pt x="411" y="677"/>
                  </a:lnTo>
                  <a:lnTo>
                    <a:pt x="492" y="650"/>
                  </a:lnTo>
                  <a:cubicBezTo>
                    <a:pt x="536" y="632"/>
                    <a:pt x="563" y="605"/>
                    <a:pt x="590" y="578"/>
                  </a:cubicBezTo>
                  <a:cubicBezTo>
                    <a:pt x="608" y="561"/>
                    <a:pt x="617" y="552"/>
                    <a:pt x="626" y="543"/>
                  </a:cubicBezTo>
                  <a:cubicBezTo>
                    <a:pt x="635" y="516"/>
                    <a:pt x="652" y="489"/>
                    <a:pt x="661" y="462"/>
                  </a:cubicBezTo>
                  <a:cubicBezTo>
                    <a:pt x="670" y="453"/>
                    <a:pt x="688" y="391"/>
                    <a:pt x="688" y="382"/>
                  </a:cubicBezTo>
                  <a:cubicBezTo>
                    <a:pt x="688" y="355"/>
                    <a:pt x="688" y="337"/>
                    <a:pt x="679" y="337"/>
                  </a:cubicBezTo>
                  <a:cubicBezTo>
                    <a:pt x="679" y="302"/>
                    <a:pt x="679" y="275"/>
                    <a:pt x="661" y="248"/>
                  </a:cubicBezTo>
                  <a:cubicBezTo>
                    <a:pt x="661" y="230"/>
                    <a:pt x="652" y="213"/>
                    <a:pt x="652" y="195"/>
                  </a:cubicBezTo>
                  <a:cubicBezTo>
                    <a:pt x="644" y="186"/>
                    <a:pt x="608" y="132"/>
                    <a:pt x="599" y="123"/>
                  </a:cubicBezTo>
                  <a:cubicBezTo>
                    <a:pt x="590" y="114"/>
                    <a:pt x="545" y="70"/>
                    <a:pt x="536" y="61"/>
                  </a:cubicBezTo>
                  <a:cubicBezTo>
                    <a:pt x="510" y="52"/>
                    <a:pt x="483" y="34"/>
                    <a:pt x="456" y="25"/>
                  </a:cubicBezTo>
                  <a:lnTo>
                    <a:pt x="411" y="7"/>
                  </a:lnTo>
                  <a:cubicBezTo>
                    <a:pt x="394" y="3"/>
                    <a:pt x="374" y="1"/>
                    <a:pt x="3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9" name="Google Shape;2269;p21"/>
            <p:cNvSpPr/>
            <p:nvPr/>
          </p:nvSpPr>
          <p:spPr>
            <a:xfrm>
              <a:off x="8139341" y="946855"/>
              <a:ext cx="57627" cy="58635"/>
            </a:xfrm>
            <a:custGeom>
              <a:avLst/>
              <a:gdLst/>
              <a:ahLst/>
              <a:cxnLst/>
              <a:rect l="l" t="t" r="r" b="b"/>
              <a:pathLst>
                <a:path w="742" h="755" extrusionOk="0">
                  <a:moveTo>
                    <a:pt x="333" y="0"/>
                  </a:moveTo>
                  <a:cubicBezTo>
                    <a:pt x="255" y="0"/>
                    <a:pt x="179" y="26"/>
                    <a:pt x="117" y="73"/>
                  </a:cubicBezTo>
                  <a:cubicBezTo>
                    <a:pt x="81" y="100"/>
                    <a:pt x="54" y="136"/>
                    <a:pt x="36" y="180"/>
                  </a:cubicBezTo>
                  <a:cubicBezTo>
                    <a:pt x="19" y="216"/>
                    <a:pt x="1" y="261"/>
                    <a:pt x="1" y="305"/>
                  </a:cubicBezTo>
                  <a:cubicBezTo>
                    <a:pt x="1" y="332"/>
                    <a:pt x="1" y="368"/>
                    <a:pt x="1" y="403"/>
                  </a:cubicBezTo>
                  <a:cubicBezTo>
                    <a:pt x="10" y="448"/>
                    <a:pt x="19" y="493"/>
                    <a:pt x="36" y="528"/>
                  </a:cubicBezTo>
                  <a:cubicBezTo>
                    <a:pt x="63" y="591"/>
                    <a:pt x="108" y="653"/>
                    <a:pt x="170" y="689"/>
                  </a:cubicBezTo>
                  <a:cubicBezTo>
                    <a:pt x="215" y="725"/>
                    <a:pt x="260" y="742"/>
                    <a:pt x="313" y="751"/>
                  </a:cubicBezTo>
                  <a:cubicBezTo>
                    <a:pt x="331" y="754"/>
                    <a:pt x="349" y="755"/>
                    <a:pt x="367" y="755"/>
                  </a:cubicBezTo>
                  <a:cubicBezTo>
                    <a:pt x="420" y="755"/>
                    <a:pt x="474" y="745"/>
                    <a:pt x="527" y="725"/>
                  </a:cubicBezTo>
                  <a:cubicBezTo>
                    <a:pt x="554" y="716"/>
                    <a:pt x="572" y="698"/>
                    <a:pt x="590" y="680"/>
                  </a:cubicBezTo>
                  <a:cubicBezTo>
                    <a:pt x="625" y="662"/>
                    <a:pt x="652" y="635"/>
                    <a:pt x="679" y="600"/>
                  </a:cubicBezTo>
                  <a:cubicBezTo>
                    <a:pt x="697" y="564"/>
                    <a:pt x="715" y="528"/>
                    <a:pt x="724" y="484"/>
                  </a:cubicBezTo>
                  <a:cubicBezTo>
                    <a:pt x="733" y="439"/>
                    <a:pt x="741" y="385"/>
                    <a:pt x="733" y="341"/>
                  </a:cubicBezTo>
                  <a:cubicBezTo>
                    <a:pt x="715" y="278"/>
                    <a:pt x="688" y="225"/>
                    <a:pt x="652" y="180"/>
                  </a:cubicBezTo>
                  <a:lnTo>
                    <a:pt x="634" y="162"/>
                  </a:lnTo>
                  <a:lnTo>
                    <a:pt x="617" y="136"/>
                  </a:lnTo>
                  <a:lnTo>
                    <a:pt x="617" y="127"/>
                  </a:lnTo>
                  <a:cubicBezTo>
                    <a:pt x="554" y="55"/>
                    <a:pt x="465" y="11"/>
                    <a:pt x="367" y="2"/>
                  </a:cubicBezTo>
                  <a:cubicBezTo>
                    <a:pt x="355" y="1"/>
                    <a:pt x="344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0" name="Google Shape;2270;p21"/>
            <p:cNvSpPr/>
            <p:nvPr/>
          </p:nvSpPr>
          <p:spPr>
            <a:xfrm>
              <a:off x="7981297" y="934273"/>
              <a:ext cx="61122" cy="61975"/>
            </a:xfrm>
            <a:custGeom>
              <a:avLst/>
              <a:gdLst/>
              <a:ahLst/>
              <a:cxnLst/>
              <a:rect l="l" t="t" r="r" b="b"/>
              <a:pathLst>
                <a:path w="787" h="798" extrusionOk="0">
                  <a:moveTo>
                    <a:pt x="374" y="1"/>
                  </a:moveTo>
                  <a:cubicBezTo>
                    <a:pt x="318" y="1"/>
                    <a:pt x="266" y="17"/>
                    <a:pt x="215" y="39"/>
                  </a:cubicBezTo>
                  <a:cubicBezTo>
                    <a:pt x="153" y="66"/>
                    <a:pt x="108" y="110"/>
                    <a:pt x="63" y="164"/>
                  </a:cubicBezTo>
                  <a:cubicBezTo>
                    <a:pt x="28" y="208"/>
                    <a:pt x="10" y="271"/>
                    <a:pt x="1" y="333"/>
                  </a:cubicBezTo>
                  <a:cubicBezTo>
                    <a:pt x="1" y="360"/>
                    <a:pt x="1" y="378"/>
                    <a:pt x="1" y="396"/>
                  </a:cubicBezTo>
                  <a:cubicBezTo>
                    <a:pt x="1" y="414"/>
                    <a:pt x="1" y="431"/>
                    <a:pt x="1" y="449"/>
                  </a:cubicBezTo>
                  <a:cubicBezTo>
                    <a:pt x="10" y="521"/>
                    <a:pt x="36" y="583"/>
                    <a:pt x="81" y="637"/>
                  </a:cubicBezTo>
                  <a:lnTo>
                    <a:pt x="144" y="690"/>
                  </a:lnTo>
                  <a:cubicBezTo>
                    <a:pt x="161" y="708"/>
                    <a:pt x="179" y="717"/>
                    <a:pt x="197" y="735"/>
                  </a:cubicBezTo>
                  <a:cubicBezTo>
                    <a:pt x="251" y="771"/>
                    <a:pt x="304" y="788"/>
                    <a:pt x="367" y="797"/>
                  </a:cubicBezTo>
                  <a:lnTo>
                    <a:pt x="465" y="797"/>
                  </a:lnTo>
                  <a:cubicBezTo>
                    <a:pt x="510" y="788"/>
                    <a:pt x="554" y="771"/>
                    <a:pt x="599" y="744"/>
                  </a:cubicBezTo>
                  <a:cubicBezTo>
                    <a:pt x="634" y="717"/>
                    <a:pt x="670" y="690"/>
                    <a:pt x="697" y="655"/>
                  </a:cubicBezTo>
                  <a:cubicBezTo>
                    <a:pt x="742" y="592"/>
                    <a:pt x="768" y="521"/>
                    <a:pt x="777" y="449"/>
                  </a:cubicBezTo>
                  <a:cubicBezTo>
                    <a:pt x="786" y="378"/>
                    <a:pt x="768" y="307"/>
                    <a:pt x="742" y="244"/>
                  </a:cubicBezTo>
                  <a:cubicBezTo>
                    <a:pt x="724" y="208"/>
                    <a:pt x="706" y="173"/>
                    <a:pt x="679" y="146"/>
                  </a:cubicBezTo>
                  <a:cubicBezTo>
                    <a:pt x="670" y="137"/>
                    <a:pt x="661" y="119"/>
                    <a:pt x="652" y="119"/>
                  </a:cubicBezTo>
                  <a:lnTo>
                    <a:pt x="626" y="92"/>
                  </a:lnTo>
                  <a:cubicBezTo>
                    <a:pt x="599" y="66"/>
                    <a:pt x="554" y="39"/>
                    <a:pt x="518" y="30"/>
                  </a:cubicBezTo>
                  <a:lnTo>
                    <a:pt x="501" y="30"/>
                  </a:lnTo>
                  <a:cubicBezTo>
                    <a:pt x="474" y="12"/>
                    <a:pt x="438" y="12"/>
                    <a:pt x="411" y="3"/>
                  </a:cubicBezTo>
                  <a:cubicBezTo>
                    <a:pt x="399" y="1"/>
                    <a:pt x="386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21"/>
            <p:cNvSpPr/>
            <p:nvPr/>
          </p:nvSpPr>
          <p:spPr>
            <a:xfrm>
              <a:off x="8079074" y="754637"/>
              <a:ext cx="47220" cy="48461"/>
            </a:xfrm>
            <a:custGeom>
              <a:avLst/>
              <a:gdLst/>
              <a:ahLst/>
              <a:cxnLst/>
              <a:rect l="l" t="t" r="r" b="b"/>
              <a:pathLst>
                <a:path w="608" h="624" extrusionOk="0">
                  <a:moveTo>
                    <a:pt x="284" y="1"/>
                  </a:moveTo>
                  <a:cubicBezTo>
                    <a:pt x="270" y="1"/>
                    <a:pt x="256" y="2"/>
                    <a:pt x="241" y="4"/>
                  </a:cubicBezTo>
                  <a:cubicBezTo>
                    <a:pt x="197" y="13"/>
                    <a:pt x="161" y="22"/>
                    <a:pt x="134" y="49"/>
                  </a:cubicBezTo>
                  <a:cubicBezTo>
                    <a:pt x="107" y="58"/>
                    <a:pt x="89" y="76"/>
                    <a:pt x="81" y="94"/>
                  </a:cubicBezTo>
                  <a:cubicBezTo>
                    <a:pt x="45" y="121"/>
                    <a:pt x="27" y="156"/>
                    <a:pt x="18" y="192"/>
                  </a:cubicBezTo>
                  <a:lnTo>
                    <a:pt x="0" y="263"/>
                  </a:lnTo>
                  <a:lnTo>
                    <a:pt x="0" y="272"/>
                  </a:lnTo>
                  <a:lnTo>
                    <a:pt x="0" y="353"/>
                  </a:lnTo>
                  <a:cubicBezTo>
                    <a:pt x="0" y="361"/>
                    <a:pt x="9" y="379"/>
                    <a:pt x="9" y="388"/>
                  </a:cubicBezTo>
                  <a:cubicBezTo>
                    <a:pt x="18" y="406"/>
                    <a:pt x="18" y="424"/>
                    <a:pt x="27" y="433"/>
                  </a:cubicBezTo>
                  <a:lnTo>
                    <a:pt x="54" y="486"/>
                  </a:lnTo>
                  <a:lnTo>
                    <a:pt x="54" y="495"/>
                  </a:lnTo>
                  <a:lnTo>
                    <a:pt x="72" y="513"/>
                  </a:lnTo>
                  <a:cubicBezTo>
                    <a:pt x="89" y="531"/>
                    <a:pt x="107" y="549"/>
                    <a:pt x="134" y="567"/>
                  </a:cubicBezTo>
                  <a:lnTo>
                    <a:pt x="170" y="585"/>
                  </a:lnTo>
                  <a:cubicBezTo>
                    <a:pt x="179" y="594"/>
                    <a:pt x="188" y="602"/>
                    <a:pt x="205" y="602"/>
                  </a:cubicBezTo>
                  <a:cubicBezTo>
                    <a:pt x="238" y="616"/>
                    <a:pt x="276" y="624"/>
                    <a:pt x="314" y="624"/>
                  </a:cubicBezTo>
                  <a:cubicBezTo>
                    <a:pt x="329" y="624"/>
                    <a:pt x="343" y="623"/>
                    <a:pt x="357" y="620"/>
                  </a:cubicBezTo>
                  <a:lnTo>
                    <a:pt x="429" y="594"/>
                  </a:lnTo>
                  <a:cubicBezTo>
                    <a:pt x="464" y="585"/>
                    <a:pt x="491" y="558"/>
                    <a:pt x="518" y="531"/>
                  </a:cubicBezTo>
                  <a:cubicBezTo>
                    <a:pt x="536" y="513"/>
                    <a:pt x="554" y="495"/>
                    <a:pt x="562" y="469"/>
                  </a:cubicBezTo>
                  <a:cubicBezTo>
                    <a:pt x="580" y="433"/>
                    <a:pt x="598" y="397"/>
                    <a:pt x="598" y="361"/>
                  </a:cubicBezTo>
                  <a:lnTo>
                    <a:pt x="598" y="281"/>
                  </a:lnTo>
                  <a:cubicBezTo>
                    <a:pt x="598" y="280"/>
                    <a:pt x="598" y="279"/>
                    <a:pt x="599" y="279"/>
                  </a:cubicBezTo>
                  <a:cubicBezTo>
                    <a:pt x="600" y="279"/>
                    <a:pt x="605" y="292"/>
                    <a:pt x="607" y="292"/>
                  </a:cubicBezTo>
                  <a:cubicBezTo>
                    <a:pt x="607" y="292"/>
                    <a:pt x="607" y="291"/>
                    <a:pt x="607" y="290"/>
                  </a:cubicBezTo>
                  <a:lnTo>
                    <a:pt x="607" y="263"/>
                  </a:lnTo>
                  <a:cubicBezTo>
                    <a:pt x="598" y="210"/>
                    <a:pt x="571" y="156"/>
                    <a:pt x="536" y="112"/>
                  </a:cubicBezTo>
                  <a:cubicBezTo>
                    <a:pt x="518" y="94"/>
                    <a:pt x="500" y="76"/>
                    <a:pt x="473" y="58"/>
                  </a:cubicBezTo>
                  <a:cubicBezTo>
                    <a:pt x="464" y="49"/>
                    <a:pt x="455" y="49"/>
                    <a:pt x="438" y="40"/>
                  </a:cubicBezTo>
                  <a:lnTo>
                    <a:pt x="402" y="22"/>
                  </a:lnTo>
                  <a:cubicBezTo>
                    <a:pt x="363" y="9"/>
                    <a:pt x="323" y="1"/>
                    <a:pt x="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21"/>
            <p:cNvSpPr/>
            <p:nvPr/>
          </p:nvSpPr>
          <p:spPr>
            <a:xfrm>
              <a:off x="8041641" y="858706"/>
              <a:ext cx="30522" cy="32463"/>
            </a:xfrm>
            <a:custGeom>
              <a:avLst/>
              <a:gdLst/>
              <a:ahLst/>
              <a:cxnLst/>
              <a:rect l="l" t="t" r="r" b="b"/>
              <a:pathLst>
                <a:path w="393" h="418" extrusionOk="0">
                  <a:moveTo>
                    <a:pt x="178" y="1"/>
                  </a:moveTo>
                  <a:cubicBezTo>
                    <a:pt x="136" y="1"/>
                    <a:pt x="101" y="17"/>
                    <a:pt x="72" y="39"/>
                  </a:cubicBezTo>
                  <a:cubicBezTo>
                    <a:pt x="54" y="57"/>
                    <a:pt x="36" y="75"/>
                    <a:pt x="27" y="101"/>
                  </a:cubicBezTo>
                  <a:cubicBezTo>
                    <a:pt x="9" y="119"/>
                    <a:pt x="9" y="137"/>
                    <a:pt x="0" y="164"/>
                  </a:cubicBezTo>
                  <a:cubicBezTo>
                    <a:pt x="0" y="191"/>
                    <a:pt x="0" y="217"/>
                    <a:pt x="9" y="235"/>
                  </a:cubicBezTo>
                  <a:cubicBezTo>
                    <a:pt x="18" y="253"/>
                    <a:pt x="18" y="271"/>
                    <a:pt x="27" y="280"/>
                  </a:cubicBezTo>
                  <a:cubicBezTo>
                    <a:pt x="27" y="280"/>
                    <a:pt x="27" y="289"/>
                    <a:pt x="27" y="289"/>
                  </a:cubicBezTo>
                  <a:cubicBezTo>
                    <a:pt x="45" y="325"/>
                    <a:pt x="63" y="360"/>
                    <a:pt x="98" y="387"/>
                  </a:cubicBezTo>
                  <a:cubicBezTo>
                    <a:pt x="132" y="407"/>
                    <a:pt x="165" y="417"/>
                    <a:pt x="199" y="417"/>
                  </a:cubicBezTo>
                  <a:cubicBezTo>
                    <a:pt x="210" y="417"/>
                    <a:pt x="221" y="416"/>
                    <a:pt x="232" y="414"/>
                  </a:cubicBezTo>
                  <a:cubicBezTo>
                    <a:pt x="259" y="414"/>
                    <a:pt x="286" y="405"/>
                    <a:pt x="304" y="387"/>
                  </a:cubicBezTo>
                  <a:cubicBezTo>
                    <a:pt x="322" y="378"/>
                    <a:pt x="339" y="360"/>
                    <a:pt x="357" y="342"/>
                  </a:cubicBezTo>
                  <a:cubicBezTo>
                    <a:pt x="384" y="298"/>
                    <a:pt x="393" y="253"/>
                    <a:pt x="384" y="209"/>
                  </a:cubicBezTo>
                  <a:lnTo>
                    <a:pt x="384" y="200"/>
                  </a:lnTo>
                  <a:lnTo>
                    <a:pt x="384" y="173"/>
                  </a:lnTo>
                  <a:lnTo>
                    <a:pt x="375" y="128"/>
                  </a:lnTo>
                  <a:cubicBezTo>
                    <a:pt x="357" y="101"/>
                    <a:pt x="348" y="84"/>
                    <a:pt x="330" y="66"/>
                  </a:cubicBezTo>
                  <a:cubicBezTo>
                    <a:pt x="295" y="30"/>
                    <a:pt x="250" y="3"/>
                    <a:pt x="206" y="3"/>
                  </a:cubicBezTo>
                  <a:cubicBezTo>
                    <a:pt x="196" y="2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21"/>
            <p:cNvSpPr/>
            <p:nvPr/>
          </p:nvSpPr>
          <p:spPr>
            <a:xfrm>
              <a:off x="8293268" y="724892"/>
              <a:ext cx="36114" cy="37045"/>
            </a:xfrm>
            <a:custGeom>
              <a:avLst/>
              <a:gdLst/>
              <a:ahLst/>
              <a:cxnLst/>
              <a:rect l="l" t="t" r="r" b="b"/>
              <a:pathLst>
                <a:path w="465" h="477" extrusionOk="0">
                  <a:moveTo>
                    <a:pt x="257" y="0"/>
                  </a:moveTo>
                  <a:cubicBezTo>
                    <a:pt x="249" y="0"/>
                    <a:pt x="240" y="1"/>
                    <a:pt x="232" y="4"/>
                  </a:cubicBezTo>
                  <a:cubicBezTo>
                    <a:pt x="205" y="4"/>
                    <a:pt x="170" y="4"/>
                    <a:pt x="143" y="22"/>
                  </a:cubicBezTo>
                  <a:lnTo>
                    <a:pt x="125" y="30"/>
                  </a:lnTo>
                  <a:lnTo>
                    <a:pt x="80" y="57"/>
                  </a:lnTo>
                  <a:cubicBezTo>
                    <a:pt x="36" y="102"/>
                    <a:pt x="9" y="155"/>
                    <a:pt x="0" y="209"/>
                  </a:cubicBezTo>
                  <a:lnTo>
                    <a:pt x="0" y="245"/>
                  </a:lnTo>
                  <a:cubicBezTo>
                    <a:pt x="0" y="254"/>
                    <a:pt x="0" y="263"/>
                    <a:pt x="0" y="280"/>
                  </a:cubicBezTo>
                  <a:lnTo>
                    <a:pt x="18" y="334"/>
                  </a:lnTo>
                  <a:cubicBezTo>
                    <a:pt x="18" y="343"/>
                    <a:pt x="27" y="352"/>
                    <a:pt x="36" y="361"/>
                  </a:cubicBezTo>
                  <a:cubicBezTo>
                    <a:pt x="36" y="370"/>
                    <a:pt x="45" y="387"/>
                    <a:pt x="54" y="396"/>
                  </a:cubicBezTo>
                  <a:cubicBezTo>
                    <a:pt x="63" y="405"/>
                    <a:pt x="80" y="423"/>
                    <a:pt x="98" y="441"/>
                  </a:cubicBezTo>
                  <a:cubicBezTo>
                    <a:pt x="125" y="459"/>
                    <a:pt x="152" y="468"/>
                    <a:pt x="179" y="477"/>
                  </a:cubicBezTo>
                  <a:lnTo>
                    <a:pt x="241" y="477"/>
                  </a:lnTo>
                  <a:cubicBezTo>
                    <a:pt x="268" y="477"/>
                    <a:pt x="295" y="468"/>
                    <a:pt x="321" y="459"/>
                  </a:cubicBezTo>
                  <a:lnTo>
                    <a:pt x="375" y="423"/>
                  </a:lnTo>
                  <a:cubicBezTo>
                    <a:pt x="402" y="405"/>
                    <a:pt x="420" y="387"/>
                    <a:pt x="428" y="361"/>
                  </a:cubicBezTo>
                  <a:cubicBezTo>
                    <a:pt x="446" y="334"/>
                    <a:pt x="455" y="307"/>
                    <a:pt x="455" y="271"/>
                  </a:cubicBezTo>
                  <a:lnTo>
                    <a:pt x="455" y="254"/>
                  </a:lnTo>
                  <a:cubicBezTo>
                    <a:pt x="464" y="227"/>
                    <a:pt x="464" y="200"/>
                    <a:pt x="464" y="164"/>
                  </a:cubicBezTo>
                  <a:lnTo>
                    <a:pt x="446" y="138"/>
                  </a:lnTo>
                  <a:cubicBezTo>
                    <a:pt x="437" y="120"/>
                    <a:pt x="428" y="102"/>
                    <a:pt x="411" y="84"/>
                  </a:cubicBezTo>
                  <a:cubicBezTo>
                    <a:pt x="393" y="48"/>
                    <a:pt x="357" y="30"/>
                    <a:pt x="321" y="13"/>
                  </a:cubicBezTo>
                  <a:cubicBezTo>
                    <a:pt x="302" y="6"/>
                    <a:pt x="279" y="0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21"/>
            <p:cNvSpPr/>
            <p:nvPr/>
          </p:nvSpPr>
          <p:spPr>
            <a:xfrm>
              <a:off x="8202403" y="795100"/>
              <a:ext cx="105236" cy="102282"/>
            </a:xfrm>
            <a:custGeom>
              <a:avLst/>
              <a:gdLst/>
              <a:ahLst/>
              <a:cxnLst/>
              <a:rect l="l" t="t" r="r" b="b"/>
              <a:pathLst>
                <a:path w="1355" h="1317" extrusionOk="0">
                  <a:moveTo>
                    <a:pt x="1170" y="207"/>
                  </a:moveTo>
                  <a:lnTo>
                    <a:pt x="1170" y="207"/>
                  </a:lnTo>
                  <a:cubicBezTo>
                    <a:pt x="1196" y="235"/>
                    <a:pt x="1219" y="265"/>
                    <a:pt x="1239" y="297"/>
                  </a:cubicBezTo>
                  <a:lnTo>
                    <a:pt x="1239" y="297"/>
                  </a:lnTo>
                  <a:cubicBezTo>
                    <a:pt x="1219" y="265"/>
                    <a:pt x="1196" y="235"/>
                    <a:pt x="1170" y="207"/>
                  </a:cubicBezTo>
                  <a:close/>
                  <a:moveTo>
                    <a:pt x="1239" y="297"/>
                  </a:moveTo>
                  <a:cubicBezTo>
                    <a:pt x="1287" y="374"/>
                    <a:pt x="1318" y="460"/>
                    <a:pt x="1331" y="554"/>
                  </a:cubicBezTo>
                  <a:cubicBezTo>
                    <a:pt x="1339" y="611"/>
                    <a:pt x="1340" y="670"/>
                    <a:pt x="1333" y="728"/>
                  </a:cubicBezTo>
                  <a:lnTo>
                    <a:pt x="1333" y="728"/>
                  </a:lnTo>
                  <a:cubicBezTo>
                    <a:pt x="1354" y="578"/>
                    <a:pt x="1321" y="425"/>
                    <a:pt x="1239" y="297"/>
                  </a:cubicBezTo>
                  <a:close/>
                  <a:moveTo>
                    <a:pt x="716" y="0"/>
                  </a:moveTo>
                  <a:cubicBezTo>
                    <a:pt x="567" y="0"/>
                    <a:pt x="420" y="53"/>
                    <a:pt x="304" y="153"/>
                  </a:cubicBezTo>
                  <a:cubicBezTo>
                    <a:pt x="179" y="206"/>
                    <a:pt x="90" y="314"/>
                    <a:pt x="45" y="447"/>
                  </a:cubicBezTo>
                  <a:cubicBezTo>
                    <a:pt x="1" y="572"/>
                    <a:pt x="1" y="715"/>
                    <a:pt x="45" y="840"/>
                  </a:cubicBezTo>
                  <a:cubicBezTo>
                    <a:pt x="135" y="1099"/>
                    <a:pt x="367" y="1286"/>
                    <a:pt x="643" y="1313"/>
                  </a:cubicBezTo>
                  <a:cubicBezTo>
                    <a:pt x="664" y="1315"/>
                    <a:pt x="684" y="1316"/>
                    <a:pt x="704" y="1316"/>
                  </a:cubicBezTo>
                  <a:cubicBezTo>
                    <a:pt x="950" y="1316"/>
                    <a:pt x="1178" y="1168"/>
                    <a:pt x="1277" y="929"/>
                  </a:cubicBezTo>
                  <a:cubicBezTo>
                    <a:pt x="1306" y="866"/>
                    <a:pt x="1325" y="798"/>
                    <a:pt x="1333" y="728"/>
                  </a:cubicBezTo>
                  <a:lnTo>
                    <a:pt x="1333" y="728"/>
                  </a:lnTo>
                  <a:cubicBezTo>
                    <a:pt x="1323" y="797"/>
                    <a:pt x="1302" y="865"/>
                    <a:pt x="1268" y="929"/>
                  </a:cubicBezTo>
                  <a:cubicBezTo>
                    <a:pt x="1172" y="1138"/>
                    <a:pt x="961" y="1274"/>
                    <a:pt x="732" y="1274"/>
                  </a:cubicBezTo>
                  <a:cubicBezTo>
                    <a:pt x="705" y="1274"/>
                    <a:pt x="679" y="1272"/>
                    <a:pt x="652" y="1268"/>
                  </a:cubicBezTo>
                  <a:cubicBezTo>
                    <a:pt x="394" y="1233"/>
                    <a:pt x="179" y="1063"/>
                    <a:pt x="99" y="822"/>
                  </a:cubicBezTo>
                  <a:cubicBezTo>
                    <a:pt x="54" y="706"/>
                    <a:pt x="54" y="572"/>
                    <a:pt x="90" y="456"/>
                  </a:cubicBezTo>
                  <a:cubicBezTo>
                    <a:pt x="126" y="331"/>
                    <a:pt x="206" y="233"/>
                    <a:pt x="322" y="171"/>
                  </a:cubicBezTo>
                  <a:cubicBezTo>
                    <a:pt x="422" y="70"/>
                    <a:pt x="570" y="9"/>
                    <a:pt x="720" y="9"/>
                  </a:cubicBezTo>
                  <a:cubicBezTo>
                    <a:pt x="730" y="9"/>
                    <a:pt x="740" y="10"/>
                    <a:pt x="751" y="10"/>
                  </a:cubicBezTo>
                  <a:cubicBezTo>
                    <a:pt x="902" y="28"/>
                    <a:pt x="1054" y="90"/>
                    <a:pt x="1170" y="206"/>
                  </a:cubicBezTo>
                  <a:cubicBezTo>
                    <a:pt x="1063" y="90"/>
                    <a:pt x="911" y="19"/>
                    <a:pt x="751" y="1"/>
                  </a:cubicBezTo>
                  <a:cubicBezTo>
                    <a:pt x="739" y="1"/>
                    <a:pt x="727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21"/>
            <p:cNvSpPr/>
            <p:nvPr/>
          </p:nvSpPr>
          <p:spPr>
            <a:xfrm>
              <a:off x="8258553" y="846436"/>
              <a:ext cx="3573" cy="3572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28" y="1"/>
                  </a:moveTo>
                  <a:lnTo>
                    <a:pt x="1" y="18"/>
                  </a:lnTo>
                  <a:lnTo>
                    <a:pt x="45" y="45"/>
                  </a:lnTo>
                  <a:lnTo>
                    <a:pt x="45" y="1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B242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21"/>
            <p:cNvSpPr/>
            <p:nvPr/>
          </p:nvSpPr>
          <p:spPr>
            <a:xfrm>
              <a:off x="8118527" y="911595"/>
              <a:ext cx="119992" cy="105543"/>
            </a:xfrm>
            <a:custGeom>
              <a:avLst/>
              <a:gdLst/>
              <a:ahLst/>
              <a:cxnLst/>
              <a:rect l="l" t="t" r="r" b="b"/>
              <a:pathLst>
                <a:path w="1545" h="1359" extrusionOk="0">
                  <a:moveTo>
                    <a:pt x="1518" y="848"/>
                  </a:moveTo>
                  <a:cubicBezTo>
                    <a:pt x="1491" y="991"/>
                    <a:pt x="1402" y="1125"/>
                    <a:pt x="1286" y="1214"/>
                  </a:cubicBezTo>
                  <a:cubicBezTo>
                    <a:pt x="1411" y="1125"/>
                    <a:pt x="1491" y="1000"/>
                    <a:pt x="1518" y="848"/>
                  </a:cubicBezTo>
                  <a:close/>
                  <a:moveTo>
                    <a:pt x="777" y="0"/>
                  </a:moveTo>
                  <a:cubicBezTo>
                    <a:pt x="601" y="0"/>
                    <a:pt x="427" y="59"/>
                    <a:pt x="287" y="179"/>
                  </a:cubicBezTo>
                  <a:cubicBezTo>
                    <a:pt x="233" y="233"/>
                    <a:pt x="179" y="286"/>
                    <a:pt x="144" y="358"/>
                  </a:cubicBezTo>
                  <a:cubicBezTo>
                    <a:pt x="108" y="420"/>
                    <a:pt x="81" y="491"/>
                    <a:pt x="63" y="572"/>
                  </a:cubicBezTo>
                  <a:cubicBezTo>
                    <a:pt x="1" y="875"/>
                    <a:pt x="179" y="1188"/>
                    <a:pt x="483" y="1295"/>
                  </a:cubicBezTo>
                  <a:cubicBezTo>
                    <a:pt x="586" y="1338"/>
                    <a:pt x="697" y="1359"/>
                    <a:pt x="808" y="1359"/>
                  </a:cubicBezTo>
                  <a:cubicBezTo>
                    <a:pt x="974" y="1359"/>
                    <a:pt x="1141" y="1311"/>
                    <a:pt x="1286" y="1215"/>
                  </a:cubicBezTo>
                  <a:lnTo>
                    <a:pt x="1286" y="1215"/>
                  </a:lnTo>
                  <a:cubicBezTo>
                    <a:pt x="1148" y="1306"/>
                    <a:pt x="989" y="1352"/>
                    <a:pt x="831" y="1352"/>
                  </a:cubicBezTo>
                  <a:cubicBezTo>
                    <a:pt x="712" y="1352"/>
                    <a:pt x="593" y="1326"/>
                    <a:pt x="483" y="1277"/>
                  </a:cubicBezTo>
                  <a:cubicBezTo>
                    <a:pt x="206" y="1161"/>
                    <a:pt x="46" y="866"/>
                    <a:pt x="108" y="581"/>
                  </a:cubicBezTo>
                  <a:cubicBezTo>
                    <a:pt x="171" y="286"/>
                    <a:pt x="420" y="81"/>
                    <a:pt x="706" y="54"/>
                  </a:cubicBezTo>
                  <a:cubicBezTo>
                    <a:pt x="740" y="49"/>
                    <a:pt x="775" y="46"/>
                    <a:pt x="809" y="46"/>
                  </a:cubicBezTo>
                  <a:cubicBezTo>
                    <a:pt x="1067" y="46"/>
                    <a:pt x="1312" y="192"/>
                    <a:pt x="1438" y="429"/>
                  </a:cubicBezTo>
                  <a:cubicBezTo>
                    <a:pt x="1509" y="554"/>
                    <a:pt x="1536" y="706"/>
                    <a:pt x="1518" y="848"/>
                  </a:cubicBezTo>
                  <a:cubicBezTo>
                    <a:pt x="1545" y="706"/>
                    <a:pt x="1518" y="554"/>
                    <a:pt x="1447" y="420"/>
                  </a:cubicBezTo>
                  <a:cubicBezTo>
                    <a:pt x="1384" y="277"/>
                    <a:pt x="1277" y="170"/>
                    <a:pt x="1143" y="90"/>
                  </a:cubicBezTo>
                  <a:cubicBezTo>
                    <a:pt x="1028" y="30"/>
                    <a:pt x="902" y="0"/>
                    <a:pt x="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21"/>
            <p:cNvSpPr/>
            <p:nvPr/>
          </p:nvSpPr>
          <p:spPr>
            <a:xfrm>
              <a:off x="7958464" y="897771"/>
              <a:ext cx="108187" cy="108184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32" y="0"/>
                  </a:moveTo>
                  <a:cubicBezTo>
                    <a:pt x="670" y="0"/>
                    <a:pt x="616" y="0"/>
                    <a:pt x="554" y="9"/>
                  </a:cubicBezTo>
                  <a:cubicBezTo>
                    <a:pt x="375" y="18"/>
                    <a:pt x="214" y="107"/>
                    <a:pt x="125" y="259"/>
                  </a:cubicBezTo>
                  <a:cubicBezTo>
                    <a:pt x="36" y="411"/>
                    <a:pt x="0" y="589"/>
                    <a:pt x="27" y="759"/>
                  </a:cubicBezTo>
                  <a:cubicBezTo>
                    <a:pt x="45" y="937"/>
                    <a:pt x="134" y="1098"/>
                    <a:pt x="268" y="1214"/>
                  </a:cubicBezTo>
                  <a:cubicBezTo>
                    <a:pt x="402" y="1330"/>
                    <a:pt x="571" y="1392"/>
                    <a:pt x="750" y="1392"/>
                  </a:cubicBezTo>
                  <a:cubicBezTo>
                    <a:pt x="937" y="1392"/>
                    <a:pt x="1107" y="1312"/>
                    <a:pt x="1223" y="1178"/>
                  </a:cubicBezTo>
                  <a:cubicBezTo>
                    <a:pt x="1339" y="1044"/>
                    <a:pt x="1393" y="866"/>
                    <a:pt x="1384" y="687"/>
                  </a:cubicBezTo>
                  <a:cubicBezTo>
                    <a:pt x="1375" y="518"/>
                    <a:pt x="1303" y="348"/>
                    <a:pt x="1178" y="223"/>
                  </a:cubicBezTo>
                  <a:cubicBezTo>
                    <a:pt x="1062" y="98"/>
                    <a:pt x="902" y="18"/>
                    <a:pt x="732" y="0"/>
                  </a:cubicBezTo>
                  <a:lnTo>
                    <a:pt x="732" y="0"/>
                  </a:lnTo>
                  <a:cubicBezTo>
                    <a:pt x="1089" y="54"/>
                    <a:pt x="1357" y="348"/>
                    <a:pt x="1366" y="705"/>
                  </a:cubicBezTo>
                  <a:cubicBezTo>
                    <a:pt x="1366" y="866"/>
                    <a:pt x="1303" y="1035"/>
                    <a:pt x="1196" y="1160"/>
                  </a:cubicBezTo>
                  <a:cubicBezTo>
                    <a:pt x="1080" y="1276"/>
                    <a:pt x="920" y="1348"/>
                    <a:pt x="759" y="1348"/>
                  </a:cubicBezTo>
                  <a:cubicBezTo>
                    <a:pt x="748" y="1348"/>
                    <a:pt x="737" y="1349"/>
                    <a:pt x="727" y="1349"/>
                  </a:cubicBezTo>
                  <a:cubicBezTo>
                    <a:pt x="569" y="1349"/>
                    <a:pt x="421" y="1287"/>
                    <a:pt x="304" y="1187"/>
                  </a:cubicBezTo>
                  <a:cubicBezTo>
                    <a:pt x="170" y="1080"/>
                    <a:pt x="81" y="928"/>
                    <a:pt x="54" y="759"/>
                  </a:cubicBezTo>
                  <a:cubicBezTo>
                    <a:pt x="27" y="589"/>
                    <a:pt x="54" y="420"/>
                    <a:pt x="143" y="268"/>
                  </a:cubicBezTo>
                  <a:cubicBezTo>
                    <a:pt x="179" y="196"/>
                    <a:pt x="241" y="134"/>
                    <a:pt x="313" y="89"/>
                  </a:cubicBezTo>
                  <a:cubicBezTo>
                    <a:pt x="384" y="45"/>
                    <a:pt x="473" y="18"/>
                    <a:pt x="554" y="18"/>
                  </a:cubicBezTo>
                  <a:cubicBezTo>
                    <a:pt x="616" y="0"/>
                    <a:pt x="679" y="0"/>
                    <a:pt x="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8" name="Google Shape;2278;p21"/>
            <p:cNvSpPr/>
            <p:nvPr/>
          </p:nvSpPr>
          <p:spPr>
            <a:xfrm>
              <a:off x="8027739" y="966348"/>
              <a:ext cx="2874" cy="4271"/>
            </a:xfrm>
            <a:custGeom>
              <a:avLst/>
              <a:gdLst/>
              <a:ahLst/>
              <a:cxnLst/>
              <a:rect l="l" t="t" r="r" b="b"/>
              <a:pathLst>
                <a:path w="37" h="55" extrusionOk="0">
                  <a:moveTo>
                    <a:pt x="1" y="1"/>
                  </a:moveTo>
                  <a:lnTo>
                    <a:pt x="6" y="10"/>
                  </a:lnTo>
                  <a:lnTo>
                    <a:pt x="6" y="10"/>
                  </a:lnTo>
                  <a:cubicBezTo>
                    <a:pt x="7" y="10"/>
                    <a:pt x="8" y="10"/>
                    <a:pt x="10" y="10"/>
                  </a:cubicBezTo>
                  <a:lnTo>
                    <a:pt x="20" y="27"/>
                  </a:lnTo>
                  <a:lnTo>
                    <a:pt x="20" y="27"/>
                  </a:lnTo>
                  <a:cubicBezTo>
                    <a:pt x="28" y="26"/>
                    <a:pt x="27" y="18"/>
                    <a:pt x="19" y="10"/>
                  </a:cubicBezTo>
                  <a:cubicBezTo>
                    <a:pt x="19" y="10"/>
                    <a:pt x="10" y="1"/>
                    <a:pt x="1" y="1"/>
                  </a:cubicBezTo>
                  <a:close/>
                  <a:moveTo>
                    <a:pt x="6" y="10"/>
                  </a:moveTo>
                  <a:lnTo>
                    <a:pt x="6" y="10"/>
                  </a:lnTo>
                  <a:cubicBezTo>
                    <a:pt x="1" y="12"/>
                    <a:pt x="2" y="20"/>
                    <a:pt x="10" y="27"/>
                  </a:cubicBezTo>
                  <a:lnTo>
                    <a:pt x="17" y="27"/>
                  </a:lnTo>
                  <a:lnTo>
                    <a:pt x="6" y="10"/>
                  </a:lnTo>
                  <a:close/>
                  <a:moveTo>
                    <a:pt x="20" y="27"/>
                  </a:moveTo>
                  <a:lnTo>
                    <a:pt x="20" y="27"/>
                  </a:lnTo>
                  <a:cubicBezTo>
                    <a:pt x="20" y="27"/>
                    <a:pt x="19" y="27"/>
                    <a:pt x="19" y="27"/>
                  </a:cubicBezTo>
                  <a:lnTo>
                    <a:pt x="20" y="27"/>
                  </a:lnTo>
                  <a:lnTo>
                    <a:pt x="20" y="27"/>
                  </a:lnTo>
                  <a:close/>
                  <a:moveTo>
                    <a:pt x="17" y="27"/>
                  </a:moveTo>
                  <a:lnTo>
                    <a:pt x="17" y="28"/>
                  </a:lnTo>
                  <a:lnTo>
                    <a:pt x="17" y="28"/>
                  </a:lnTo>
                  <a:cubicBezTo>
                    <a:pt x="17" y="27"/>
                    <a:pt x="18" y="27"/>
                    <a:pt x="19" y="27"/>
                  </a:cubicBezTo>
                  <a:close/>
                  <a:moveTo>
                    <a:pt x="20" y="27"/>
                  </a:moveTo>
                  <a:lnTo>
                    <a:pt x="28" y="39"/>
                  </a:lnTo>
                  <a:lnTo>
                    <a:pt x="28" y="39"/>
                  </a:lnTo>
                  <a:cubicBezTo>
                    <a:pt x="28" y="36"/>
                    <a:pt x="28" y="34"/>
                    <a:pt x="28" y="27"/>
                  </a:cubicBezTo>
                  <a:close/>
                  <a:moveTo>
                    <a:pt x="17" y="28"/>
                  </a:moveTo>
                  <a:lnTo>
                    <a:pt x="17" y="28"/>
                  </a:lnTo>
                  <a:cubicBezTo>
                    <a:pt x="10" y="29"/>
                    <a:pt x="10" y="36"/>
                    <a:pt x="19" y="36"/>
                  </a:cubicBezTo>
                  <a:cubicBezTo>
                    <a:pt x="19" y="45"/>
                    <a:pt x="28" y="45"/>
                    <a:pt x="36" y="54"/>
                  </a:cubicBezTo>
                  <a:lnTo>
                    <a:pt x="28" y="39"/>
                  </a:lnTo>
                  <a:lnTo>
                    <a:pt x="28" y="39"/>
                  </a:lnTo>
                  <a:cubicBezTo>
                    <a:pt x="28" y="41"/>
                    <a:pt x="28" y="43"/>
                    <a:pt x="28" y="45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242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9" name="Google Shape;2279;p21"/>
            <p:cNvSpPr/>
            <p:nvPr/>
          </p:nvSpPr>
          <p:spPr>
            <a:xfrm>
              <a:off x="8029137" y="831214"/>
              <a:ext cx="74248" cy="73546"/>
            </a:xfrm>
            <a:custGeom>
              <a:avLst/>
              <a:gdLst/>
              <a:ahLst/>
              <a:cxnLst/>
              <a:rect l="l" t="t" r="r" b="b"/>
              <a:pathLst>
                <a:path w="956" h="947" extrusionOk="0">
                  <a:moveTo>
                    <a:pt x="420" y="0"/>
                  </a:moveTo>
                  <a:cubicBezTo>
                    <a:pt x="390" y="0"/>
                    <a:pt x="361" y="6"/>
                    <a:pt x="336" y="19"/>
                  </a:cubicBezTo>
                  <a:lnTo>
                    <a:pt x="336" y="19"/>
                  </a:lnTo>
                  <a:cubicBezTo>
                    <a:pt x="358" y="13"/>
                    <a:pt x="378" y="9"/>
                    <a:pt x="402" y="9"/>
                  </a:cubicBezTo>
                  <a:cubicBezTo>
                    <a:pt x="420" y="5"/>
                    <a:pt x="438" y="2"/>
                    <a:pt x="456" y="2"/>
                  </a:cubicBezTo>
                  <a:cubicBezTo>
                    <a:pt x="474" y="2"/>
                    <a:pt x="491" y="5"/>
                    <a:pt x="509" y="9"/>
                  </a:cubicBezTo>
                  <a:cubicBezTo>
                    <a:pt x="545" y="9"/>
                    <a:pt x="581" y="18"/>
                    <a:pt x="616" y="27"/>
                  </a:cubicBezTo>
                  <a:cubicBezTo>
                    <a:pt x="581" y="18"/>
                    <a:pt x="554" y="9"/>
                    <a:pt x="518" y="0"/>
                  </a:cubicBezTo>
                  <a:close/>
                  <a:moveTo>
                    <a:pt x="336" y="19"/>
                  </a:moveTo>
                  <a:lnTo>
                    <a:pt x="336" y="19"/>
                  </a:lnTo>
                  <a:cubicBezTo>
                    <a:pt x="326" y="21"/>
                    <a:pt x="316" y="24"/>
                    <a:pt x="304" y="27"/>
                  </a:cubicBezTo>
                  <a:cubicBezTo>
                    <a:pt x="286" y="27"/>
                    <a:pt x="268" y="36"/>
                    <a:pt x="259" y="45"/>
                  </a:cubicBezTo>
                  <a:cubicBezTo>
                    <a:pt x="242" y="54"/>
                    <a:pt x="224" y="63"/>
                    <a:pt x="215" y="72"/>
                  </a:cubicBezTo>
                  <a:cubicBezTo>
                    <a:pt x="179" y="81"/>
                    <a:pt x="143" y="107"/>
                    <a:pt x="126" y="134"/>
                  </a:cubicBezTo>
                  <a:cubicBezTo>
                    <a:pt x="90" y="170"/>
                    <a:pt x="54" y="206"/>
                    <a:pt x="36" y="250"/>
                  </a:cubicBezTo>
                  <a:cubicBezTo>
                    <a:pt x="27" y="295"/>
                    <a:pt x="10" y="339"/>
                    <a:pt x="1" y="384"/>
                  </a:cubicBezTo>
                  <a:lnTo>
                    <a:pt x="1" y="536"/>
                  </a:lnTo>
                  <a:lnTo>
                    <a:pt x="18" y="589"/>
                  </a:lnTo>
                  <a:lnTo>
                    <a:pt x="27" y="625"/>
                  </a:lnTo>
                  <a:cubicBezTo>
                    <a:pt x="27" y="634"/>
                    <a:pt x="27" y="643"/>
                    <a:pt x="36" y="661"/>
                  </a:cubicBezTo>
                  <a:cubicBezTo>
                    <a:pt x="63" y="705"/>
                    <a:pt x="90" y="741"/>
                    <a:pt x="117" y="777"/>
                  </a:cubicBezTo>
                  <a:cubicBezTo>
                    <a:pt x="152" y="812"/>
                    <a:pt x="188" y="848"/>
                    <a:pt x="233" y="875"/>
                  </a:cubicBezTo>
                  <a:cubicBezTo>
                    <a:pt x="268" y="893"/>
                    <a:pt x="313" y="920"/>
                    <a:pt x="358" y="937"/>
                  </a:cubicBezTo>
                  <a:cubicBezTo>
                    <a:pt x="411" y="946"/>
                    <a:pt x="456" y="946"/>
                    <a:pt x="509" y="946"/>
                  </a:cubicBezTo>
                  <a:cubicBezTo>
                    <a:pt x="545" y="946"/>
                    <a:pt x="590" y="946"/>
                    <a:pt x="634" y="928"/>
                  </a:cubicBezTo>
                  <a:cubicBezTo>
                    <a:pt x="670" y="911"/>
                    <a:pt x="706" y="902"/>
                    <a:pt x="741" y="875"/>
                  </a:cubicBezTo>
                  <a:cubicBezTo>
                    <a:pt x="777" y="857"/>
                    <a:pt x="804" y="830"/>
                    <a:pt x="831" y="795"/>
                  </a:cubicBezTo>
                  <a:cubicBezTo>
                    <a:pt x="857" y="768"/>
                    <a:pt x="884" y="732"/>
                    <a:pt x="902" y="696"/>
                  </a:cubicBezTo>
                  <a:cubicBezTo>
                    <a:pt x="920" y="661"/>
                    <a:pt x="938" y="625"/>
                    <a:pt x="938" y="589"/>
                  </a:cubicBezTo>
                  <a:cubicBezTo>
                    <a:pt x="947" y="545"/>
                    <a:pt x="956" y="509"/>
                    <a:pt x="947" y="473"/>
                  </a:cubicBezTo>
                  <a:cubicBezTo>
                    <a:pt x="947" y="438"/>
                    <a:pt x="947" y="411"/>
                    <a:pt x="938" y="384"/>
                  </a:cubicBezTo>
                  <a:cubicBezTo>
                    <a:pt x="920" y="295"/>
                    <a:pt x="875" y="223"/>
                    <a:pt x="822" y="161"/>
                  </a:cubicBezTo>
                  <a:cubicBezTo>
                    <a:pt x="795" y="125"/>
                    <a:pt x="759" y="98"/>
                    <a:pt x="732" y="81"/>
                  </a:cubicBezTo>
                  <a:cubicBezTo>
                    <a:pt x="697" y="54"/>
                    <a:pt x="652" y="36"/>
                    <a:pt x="616" y="27"/>
                  </a:cubicBezTo>
                  <a:lnTo>
                    <a:pt x="616" y="27"/>
                  </a:lnTo>
                  <a:cubicBezTo>
                    <a:pt x="652" y="45"/>
                    <a:pt x="688" y="72"/>
                    <a:pt x="724" y="98"/>
                  </a:cubicBezTo>
                  <a:cubicBezTo>
                    <a:pt x="750" y="125"/>
                    <a:pt x="786" y="152"/>
                    <a:pt x="813" y="179"/>
                  </a:cubicBezTo>
                  <a:cubicBezTo>
                    <a:pt x="840" y="214"/>
                    <a:pt x="866" y="250"/>
                    <a:pt x="875" y="286"/>
                  </a:cubicBezTo>
                  <a:cubicBezTo>
                    <a:pt x="893" y="322"/>
                    <a:pt x="902" y="366"/>
                    <a:pt x="920" y="402"/>
                  </a:cubicBezTo>
                  <a:cubicBezTo>
                    <a:pt x="920" y="438"/>
                    <a:pt x="920" y="464"/>
                    <a:pt x="920" y="491"/>
                  </a:cubicBezTo>
                  <a:cubicBezTo>
                    <a:pt x="920" y="527"/>
                    <a:pt x="920" y="563"/>
                    <a:pt x="902" y="598"/>
                  </a:cubicBezTo>
                  <a:cubicBezTo>
                    <a:pt x="893" y="634"/>
                    <a:pt x="884" y="661"/>
                    <a:pt x="866" y="696"/>
                  </a:cubicBezTo>
                  <a:cubicBezTo>
                    <a:pt x="848" y="723"/>
                    <a:pt x="831" y="750"/>
                    <a:pt x="804" y="777"/>
                  </a:cubicBezTo>
                  <a:cubicBezTo>
                    <a:pt x="777" y="803"/>
                    <a:pt x="750" y="821"/>
                    <a:pt x="724" y="839"/>
                  </a:cubicBezTo>
                  <a:cubicBezTo>
                    <a:pt x="688" y="857"/>
                    <a:pt x="652" y="875"/>
                    <a:pt x="625" y="884"/>
                  </a:cubicBezTo>
                  <a:cubicBezTo>
                    <a:pt x="600" y="890"/>
                    <a:pt x="575" y="896"/>
                    <a:pt x="550" y="896"/>
                  </a:cubicBezTo>
                  <a:cubicBezTo>
                    <a:pt x="539" y="896"/>
                    <a:pt x="529" y="895"/>
                    <a:pt x="518" y="893"/>
                  </a:cubicBezTo>
                  <a:cubicBezTo>
                    <a:pt x="505" y="895"/>
                    <a:pt x="492" y="896"/>
                    <a:pt x="479" y="896"/>
                  </a:cubicBezTo>
                  <a:cubicBezTo>
                    <a:pt x="448" y="896"/>
                    <a:pt x="419" y="890"/>
                    <a:pt x="393" y="884"/>
                  </a:cubicBezTo>
                  <a:cubicBezTo>
                    <a:pt x="349" y="866"/>
                    <a:pt x="313" y="848"/>
                    <a:pt x="277" y="830"/>
                  </a:cubicBezTo>
                  <a:cubicBezTo>
                    <a:pt x="233" y="803"/>
                    <a:pt x="197" y="777"/>
                    <a:pt x="170" y="741"/>
                  </a:cubicBezTo>
                  <a:cubicBezTo>
                    <a:pt x="143" y="714"/>
                    <a:pt x="117" y="670"/>
                    <a:pt x="90" y="634"/>
                  </a:cubicBezTo>
                  <a:lnTo>
                    <a:pt x="81" y="607"/>
                  </a:lnTo>
                  <a:lnTo>
                    <a:pt x="72" y="580"/>
                  </a:lnTo>
                  <a:lnTo>
                    <a:pt x="54" y="518"/>
                  </a:lnTo>
                  <a:cubicBezTo>
                    <a:pt x="45" y="473"/>
                    <a:pt x="45" y="429"/>
                    <a:pt x="45" y="384"/>
                  </a:cubicBezTo>
                  <a:cubicBezTo>
                    <a:pt x="54" y="339"/>
                    <a:pt x="63" y="295"/>
                    <a:pt x="72" y="250"/>
                  </a:cubicBezTo>
                  <a:cubicBezTo>
                    <a:pt x="90" y="206"/>
                    <a:pt x="117" y="170"/>
                    <a:pt x="152" y="143"/>
                  </a:cubicBezTo>
                  <a:cubicBezTo>
                    <a:pt x="170" y="107"/>
                    <a:pt x="197" y="89"/>
                    <a:pt x="224" y="72"/>
                  </a:cubicBezTo>
                  <a:cubicBezTo>
                    <a:pt x="251" y="45"/>
                    <a:pt x="286" y="36"/>
                    <a:pt x="322" y="27"/>
                  </a:cubicBezTo>
                  <a:cubicBezTo>
                    <a:pt x="326" y="24"/>
                    <a:pt x="331" y="21"/>
                    <a:pt x="336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0" name="Google Shape;2280;p21"/>
            <p:cNvSpPr/>
            <p:nvPr/>
          </p:nvSpPr>
          <p:spPr>
            <a:xfrm>
              <a:off x="8060357" y="718058"/>
              <a:ext cx="105391" cy="102049"/>
            </a:xfrm>
            <a:custGeom>
              <a:avLst/>
              <a:gdLst/>
              <a:ahLst/>
              <a:cxnLst/>
              <a:rect l="l" t="t" r="r" b="b"/>
              <a:pathLst>
                <a:path w="1357" h="1314" extrusionOk="0">
                  <a:moveTo>
                    <a:pt x="955" y="1243"/>
                  </a:moveTo>
                  <a:cubicBezTo>
                    <a:pt x="889" y="1277"/>
                    <a:pt x="818" y="1299"/>
                    <a:pt x="747" y="1308"/>
                  </a:cubicBezTo>
                  <a:lnTo>
                    <a:pt x="747" y="1308"/>
                  </a:lnTo>
                  <a:cubicBezTo>
                    <a:pt x="821" y="1300"/>
                    <a:pt x="894" y="1279"/>
                    <a:pt x="964" y="1243"/>
                  </a:cubicBezTo>
                  <a:close/>
                  <a:moveTo>
                    <a:pt x="694" y="0"/>
                  </a:moveTo>
                  <a:cubicBezTo>
                    <a:pt x="593" y="0"/>
                    <a:pt x="490" y="24"/>
                    <a:pt x="393" y="74"/>
                  </a:cubicBezTo>
                  <a:cubicBezTo>
                    <a:pt x="241" y="154"/>
                    <a:pt x="116" y="297"/>
                    <a:pt x="54" y="458"/>
                  </a:cubicBezTo>
                  <a:cubicBezTo>
                    <a:pt x="0" y="627"/>
                    <a:pt x="9" y="806"/>
                    <a:pt x="89" y="966"/>
                  </a:cubicBezTo>
                  <a:cubicBezTo>
                    <a:pt x="203" y="1186"/>
                    <a:pt x="430" y="1313"/>
                    <a:pt x="664" y="1313"/>
                  </a:cubicBezTo>
                  <a:cubicBezTo>
                    <a:pt x="692" y="1313"/>
                    <a:pt x="720" y="1311"/>
                    <a:pt x="747" y="1308"/>
                  </a:cubicBezTo>
                  <a:lnTo>
                    <a:pt x="747" y="1308"/>
                  </a:lnTo>
                  <a:cubicBezTo>
                    <a:pt x="726" y="1310"/>
                    <a:pt x="705" y="1311"/>
                    <a:pt x="684" y="1311"/>
                  </a:cubicBezTo>
                  <a:cubicBezTo>
                    <a:pt x="450" y="1311"/>
                    <a:pt x="224" y="1177"/>
                    <a:pt x="116" y="949"/>
                  </a:cubicBezTo>
                  <a:cubicBezTo>
                    <a:pt x="45" y="797"/>
                    <a:pt x="45" y="627"/>
                    <a:pt x="107" y="475"/>
                  </a:cubicBezTo>
                  <a:cubicBezTo>
                    <a:pt x="161" y="324"/>
                    <a:pt x="277" y="199"/>
                    <a:pt x="429" y="118"/>
                  </a:cubicBezTo>
                  <a:cubicBezTo>
                    <a:pt x="519" y="74"/>
                    <a:pt x="615" y="52"/>
                    <a:pt x="710" y="52"/>
                  </a:cubicBezTo>
                  <a:cubicBezTo>
                    <a:pt x="935" y="52"/>
                    <a:pt x="1152" y="173"/>
                    <a:pt x="1259" y="386"/>
                  </a:cubicBezTo>
                  <a:cubicBezTo>
                    <a:pt x="1330" y="538"/>
                    <a:pt x="1348" y="716"/>
                    <a:pt x="1294" y="877"/>
                  </a:cubicBezTo>
                  <a:cubicBezTo>
                    <a:pt x="1357" y="716"/>
                    <a:pt x="1348" y="538"/>
                    <a:pt x="1285" y="377"/>
                  </a:cubicBezTo>
                  <a:cubicBezTo>
                    <a:pt x="1172" y="138"/>
                    <a:pt x="938" y="0"/>
                    <a:pt x="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1" name="Google Shape;2281;p21"/>
            <p:cNvSpPr/>
            <p:nvPr/>
          </p:nvSpPr>
          <p:spPr>
            <a:xfrm>
              <a:off x="8266785" y="693749"/>
              <a:ext cx="92344" cy="80924"/>
            </a:xfrm>
            <a:custGeom>
              <a:avLst/>
              <a:gdLst/>
              <a:ahLst/>
              <a:cxnLst/>
              <a:rect l="l" t="t" r="r" b="b"/>
              <a:pathLst>
                <a:path w="1189" h="1042" extrusionOk="0">
                  <a:moveTo>
                    <a:pt x="649" y="1"/>
                  </a:moveTo>
                  <a:cubicBezTo>
                    <a:pt x="272" y="1"/>
                    <a:pt x="0" y="393"/>
                    <a:pt x="171" y="753"/>
                  </a:cubicBezTo>
                  <a:cubicBezTo>
                    <a:pt x="257" y="932"/>
                    <a:pt x="440" y="1042"/>
                    <a:pt x="634" y="1042"/>
                  </a:cubicBezTo>
                  <a:cubicBezTo>
                    <a:pt x="682" y="1042"/>
                    <a:pt x="730" y="1035"/>
                    <a:pt x="778" y="1021"/>
                  </a:cubicBezTo>
                  <a:cubicBezTo>
                    <a:pt x="885" y="985"/>
                    <a:pt x="975" y="914"/>
                    <a:pt x="1037" y="824"/>
                  </a:cubicBezTo>
                  <a:lnTo>
                    <a:pt x="1037" y="824"/>
                  </a:lnTo>
                  <a:cubicBezTo>
                    <a:pt x="975" y="914"/>
                    <a:pt x="876" y="976"/>
                    <a:pt x="769" y="1012"/>
                  </a:cubicBezTo>
                  <a:cubicBezTo>
                    <a:pt x="727" y="1023"/>
                    <a:pt x="685" y="1028"/>
                    <a:pt x="643" y="1028"/>
                  </a:cubicBezTo>
                  <a:cubicBezTo>
                    <a:pt x="455" y="1028"/>
                    <a:pt x="279" y="918"/>
                    <a:pt x="198" y="735"/>
                  </a:cubicBezTo>
                  <a:cubicBezTo>
                    <a:pt x="163" y="628"/>
                    <a:pt x="154" y="512"/>
                    <a:pt x="189" y="405"/>
                  </a:cubicBezTo>
                  <a:cubicBezTo>
                    <a:pt x="250" y="180"/>
                    <a:pt x="453" y="38"/>
                    <a:pt x="677" y="38"/>
                  </a:cubicBezTo>
                  <a:cubicBezTo>
                    <a:pt x="684" y="38"/>
                    <a:pt x="691" y="39"/>
                    <a:pt x="698" y="39"/>
                  </a:cubicBezTo>
                  <a:cubicBezTo>
                    <a:pt x="814" y="48"/>
                    <a:pt x="921" y="92"/>
                    <a:pt x="1001" y="182"/>
                  </a:cubicBezTo>
                  <a:cubicBezTo>
                    <a:pt x="1091" y="262"/>
                    <a:pt x="1135" y="369"/>
                    <a:pt x="1144" y="494"/>
                  </a:cubicBezTo>
                  <a:cubicBezTo>
                    <a:pt x="1144" y="610"/>
                    <a:pt x="1109" y="726"/>
                    <a:pt x="1037" y="824"/>
                  </a:cubicBezTo>
                  <a:cubicBezTo>
                    <a:pt x="1189" y="628"/>
                    <a:pt x="1180" y="351"/>
                    <a:pt x="1019" y="164"/>
                  </a:cubicBezTo>
                  <a:cubicBezTo>
                    <a:pt x="939" y="74"/>
                    <a:pt x="823" y="12"/>
                    <a:pt x="698" y="3"/>
                  </a:cubicBezTo>
                  <a:cubicBezTo>
                    <a:pt x="682" y="2"/>
                    <a:pt x="665" y="1"/>
                    <a:pt x="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1247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rgbClr val="FFECC6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22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2284" name="Google Shape;2284;p2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288" name="Google Shape;2288;p22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9" name="Google Shape;2289;p2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1" name="Google Shape;2291;p2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2" name="Google Shape;2292;p2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6" name="Google Shape;2316;p2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7" name="Google Shape;2317;p2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37" name="Google Shape;2337;p22"/>
          <p:cNvSpPr txBox="1">
            <a:spLocks noGrp="1"/>
          </p:cNvSpPr>
          <p:nvPr>
            <p:ph type="ctrTitle"/>
          </p:nvPr>
        </p:nvSpPr>
        <p:spPr>
          <a:xfrm>
            <a:off x="6972533" y="798267"/>
            <a:ext cx="3615200" cy="1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1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2338" name="Google Shape;2338;p22"/>
          <p:cNvSpPr txBox="1">
            <a:spLocks noGrp="1"/>
          </p:cNvSpPr>
          <p:nvPr>
            <p:ph type="subTitle" idx="1"/>
          </p:nvPr>
        </p:nvSpPr>
        <p:spPr>
          <a:xfrm>
            <a:off x="7232400" y="2259633"/>
            <a:ext cx="3355200" cy="1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9" name="Google Shape;2339;p22"/>
          <p:cNvSpPr txBox="1"/>
          <p:nvPr/>
        </p:nvSpPr>
        <p:spPr>
          <a:xfrm>
            <a:off x="5446000" y="4735967"/>
            <a:ext cx="5141600" cy="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CREDITS: This presentation template was created by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>
                  <a:noFill/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  <a:hlinkClick r:id="rId3"/>
              </a:rPr>
              <a:t>Slidesgo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, including icons by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>
                  <a:noFill/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  <a:hlinkClick r:id="rId4"/>
              </a:rPr>
              <a:t>Flaticon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, and infographics &amp; images by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>
                  <a:noFill/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  <a:hlinkClick r:id="rId5"/>
              </a:rPr>
              <a:t>Freepi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622300"/>
                </a:solidFill>
                <a:effectLst/>
                <a:uLnTx/>
                <a:uFillTx/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22300"/>
              </a:solidFill>
              <a:effectLst/>
              <a:uLnTx/>
              <a:uFillTx/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grpSp>
        <p:nvGrpSpPr>
          <p:cNvPr id="2340" name="Google Shape;2340;p22"/>
          <p:cNvGrpSpPr/>
          <p:nvPr/>
        </p:nvGrpSpPr>
        <p:grpSpPr>
          <a:xfrm>
            <a:off x="791249" y="4066655"/>
            <a:ext cx="1175137" cy="2122236"/>
            <a:chOff x="593436" y="3049991"/>
            <a:chExt cx="881353" cy="1591677"/>
          </a:xfrm>
        </p:grpSpPr>
        <p:sp>
          <p:nvSpPr>
            <p:cNvPr id="2341" name="Google Shape;2341;p22"/>
            <p:cNvSpPr/>
            <p:nvPr/>
          </p:nvSpPr>
          <p:spPr>
            <a:xfrm rot="-9084608" flipH="1">
              <a:off x="682164" y="3956290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2" name="Google Shape;2342;p22"/>
            <p:cNvSpPr/>
            <p:nvPr/>
          </p:nvSpPr>
          <p:spPr>
            <a:xfrm rot="-9084608" flipH="1">
              <a:off x="682452" y="395379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3" name="Google Shape;2343;p22"/>
            <p:cNvSpPr/>
            <p:nvPr/>
          </p:nvSpPr>
          <p:spPr>
            <a:xfrm rot="-9084608" flipH="1">
              <a:off x="719621" y="397098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4" name="Google Shape;2344;p22"/>
            <p:cNvSpPr/>
            <p:nvPr/>
          </p:nvSpPr>
          <p:spPr>
            <a:xfrm rot="-9084608" flipH="1">
              <a:off x="810582" y="4020635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5" name="Google Shape;2345;p22"/>
            <p:cNvSpPr/>
            <p:nvPr/>
          </p:nvSpPr>
          <p:spPr>
            <a:xfrm rot="-9084608" flipH="1">
              <a:off x="804616" y="4019468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6" name="Google Shape;2346;p22"/>
            <p:cNvSpPr/>
            <p:nvPr/>
          </p:nvSpPr>
          <p:spPr>
            <a:xfrm rot="-9084608" flipH="1">
              <a:off x="848730" y="4036381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7" name="Google Shape;2347;p22"/>
            <p:cNvSpPr/>
            <p:nvPr/>
          </p:nvSpPr>
          <p:spPr>
            <a:xfrm rot="-9084608" flipH="1">
              <a:off x="640452" y="4049927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8" name="Google Shape;2348;p22"/>
            <p:cNvSpPr/>
            <p:nvPr/>
          </p:nvSpPr>
          <p:spPr>
            <a:xfrm rot="-9084608" flipH="1">
              <a:off x="730766" y="4042228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9" name="Google Shape;2349;p22"/>
            <p:cNvSpPr/>
            <p:nvPr/>
          </p:nvSpPr>
          <p:spPr>
            <a:xfrm rot="-9084608" flipH="1">
              <a:off x="1057607" y="4303887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0" name="Google Shape;2350;p22"/>
            <p:cNvSpPr/>
            <p:nvPr/>
          </p:nvSpPr>
          <p:spPr>
            <a:xfrm rot="-9084608" flipH="1">
              <a:off x="1029233" y="4330363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1" name="Google Shape;2351;p22"/>
            <p:cNvSpPr/>
            <p:nvPr/>
          </p:nvSpPr>
          <p:spPr>
            <a:xfrm rot="-9084608" flipH="1">
              <a:off x="1139451" y="4294602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2" name="Google Shape;2352;p22"/>
            <p:cNvSpPr/>
            <p:nvPr/>
          </p:nvSpPr>
          <p:spPr>
            <a:xfrm rot="-9084608" flipH="1">
              <a:off x="1079185" y="430875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3" name="Google Shape;2353;p22"/>
            <p:cNvSpPr/>
            <p:nvPr/>
          </p:nvSpPr>
          <p:spPr>
            <a:xfrm rot="-9084608" flipH="1">
              <a:off x="1118476" y="399613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4" name="Google Shape;2354;p22"/>
            <p:cNvSpPr/>
            <p:nvPr/>
          </p:nvSpPr>
          <p:spPr>
            <a:xfrm rot="-9084608" flipH="1">
              <a:off x="1156341" y="4182181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5" name="Google Shape;2355;p22"/>
            <p:cNvSpPr/>
            <p:nvPr/>
          </p:nvSpPr>
          <p:spPr>
            <a:xfrm rot="-9084608" flipH="1">
              <a:off x="1247957" y="4013678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6" name="Google Shape;2356;p22"/>
            <p:cNvSpPr/>
            <p:nvPr/>
          </p:nvSpPr>
          <p:spPr>
            <a:xfrm rot="-9084608" flipH="1">
              <a:off x="1019106" y="4053340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7" name="Google Shape;2357;p22"/>
            <p:cNvSpPr/>
            <p:nvPr/>
          </p:nvSpPr>
          <p:spPr>
            <a:xfrm rot="-9084608" flipH="1">
              <a:off x="1056502" y="4239168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8" name="Google Shape;2358;p22"/>
            <p:cNvSpPr/>
            <p:nvPr/>
          </p:nvSpPr>
          <p:spPr>
            <a:xfrm rot="-9084608" flipH="1">
              <a:off x="926194" y="4112360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9" name="Google Shape;2359;p22"/>
            <p:cNvSpPr/>
            <p:nvPr/>
          </p:nvSpPr>
          <p:spPr>
            <a:xfrm rot="-9084608" flipH="1">
              <a:off x="933800" y="4305723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0" name="Google Shape;2360;p22"/>
            <p:cNvSpPr/>
            <p:nvPr/>
          </p:nvSpPr>
          <p:spPr>
            <a:xfrm rot="-9084608" flipH="1">
              <a:off x="831965" y="4162836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1" name="Google Shape;2361;p22"/>
            <p:cNvSpPr/>
            <p:nvPr/>
          </p:nvSpPr>
          <p:spPr>
            <a:xfrm rot="-9084608" flipH="1">
              <a:off x="809823" y="4359358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2" name="Google Shape;2362;p22"/>
            <p:cNvSpPr/>
            <p:nvPr/>
          </p:nvSpPr>
          <p:spPr>
            <a:xfrm rot="-9084608" flipH="1">
              <a:off x="973646" y="4110537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3" name="Google Shape;2363;p22"/>
            <p:cNvSpPr/>
            <p:nvPr/>
          </p:nvSpPr>
          <p:spPr>
            <a:xfrm rot="-9084608" flipH="1">
              <a:off x="1045089" y="3956812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4" name="Google Shape;2364;p22"/>
            <p:cNvSpPr/>
            <p:nvPr/>
          </p:nvSpPr>
          <p:spPr>
            <a:xfrm rot="-9084608" flipH="1">
              <a:off x="930461" y="4175314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5" name="Google Shape;2365;p22"/>
            <p:cNvSpPr/>
            <p:nvPr/>
          </p:nvSpPr>
          <p:spPr>
            <a:xfrm rot="-9084608" flipH="1">
              <a:off x="1253462" y="4003717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6" name="Google Shape;2366;p22"/>
            <p:cNvSpPr/>
            <p:nvPr/>
          </p:nvSpPr>
          <p:spPr>
            <a:xfrm rot="-9084608" flipH="1">
              <a:off x="1153188" y="3997388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7" name="Google Shape;2367;p22"/>
            <p:cNvSpPr/>
            <p:nvPr/>
          </p:nvSpPr>
          <p:spPr>
            <a:xfrm rot="-9084608" flipH="1">
              <a:off x="1158060" y="417463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8" name="Google Shape;2368;p22"/>
            <p:cNvSpPr/>
            <p:nvPr/>
          </p:nvSpPr>
          <p:spPr>
            <a:xfrm rot="-9084608" flipH="1">
              <a:off x="1052749" y="4052416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9" name="Google Shape;2369;p22"/>
            <p:cNvSpPr/>
            <p:nvPr/>
          </p:nvSpPr>
          <p:spPr>
            <a:xfrm rot="-9084608" flipH="1">
              <a:off x="1058259" y="4231789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0" name="Google Shape;2370;p22"/>
            <p:cNvSpPr/>
            <p:nvPr/>
          </p:nvSpPr>
          <p:spPr>
            <a:xfrm rot="-9084608" flipH="1">
              <a:off x="953097" y="41081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1" name="Google Shape;2371;p22"/>
            <p:cNvSpPr/>
            <p:nvPr/>
          </p:nvSpPr>
          <p:spPr>
            <a:xfrm rot="-9084608" flipH="1">
              <a:off x="934979" y="4299645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2" name="Google Shape;2372;p22"/>
            <p:cNvSpPr/>
            <p:nvPr/>
          </p:nvSpPr>
          <p:spPr>
            <a:xfrm rot="-9084608" flipH="1">
              <a:off x="849152" y="4154463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3" name="Google Shape;2373;p22"/>
            <p:cNvSpPr/>
            <p:nvPr/>
          </p:nvSpPr>
          <p:spPr>
            <a:xfrm rot="-9084608" flipH="1">
              <a:off x="808025" y="4356195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4" name="Google Shape;2374;p22"/>
            <p:cNvSpPr/>
            <p:nvPr/>
          </p:nvSpPr>
          <p:spPr>
            <a:xfrm rot="-9084608" flipH="1">
              <a:off x="832215" y="4023707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5" name="Google Shape;2375;p22"/>
            <p:cNvSpPr/>
            <p:nvPr/>
          </p:nvSpPr>
          <p:spPr>
            <a:xfrm rot="-5400000" flipH="1">
              <a:off x="735365" y="3042708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6" name="Google Shape;2376;p22"/>
            <p:cNvSpPr/>
            <p:nvPr/>
          </p:nvSpPr>
          <p:spPr>
            <a:xfrm rot="-5400000" flipH="1">
              <a:off x="726115" y="3047885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7" name="Google Shape;2377;p22"/>
            <p:cNvSpPr/>
            <p:nvPr/>
          </p:nvSpPr>
          <p:spPr>
            <a:xfrm rot="-5400000" flipH="1">
              <a:off x="761461" y="3053960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8" name="Google Shape;2378;p22"/>
            <p:cNvSpPr/>
            <p:nvPr/>
          </p:nvSpPr>
          <p:spPr>
            <a:xfrm rot="-5400000" flipH="1">
              <a:off x="744720" y="303169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9" name="Google Shape;2379;p22"/>
            <p:cNvSpPr/>
            <p:nvPr/>
          </p:nvSpPr>
          <p:spPr>
            <a:xfrm rot="-5400000" flipH="1">
              <a:off x="602679" y="3388360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0" name="Google Shape;2380;p22"/>
            <p:cNvSpPr/>
            <p:nvPr/>
          </p:nvSpPr>
          <p:spPr>
            <a:xfrm rot="-5400000" flipH="1">
              <a:off x="637577" y="3382319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1" name="Google Shape;2381;p22"/>
            <p:cNvSpPr/>
            <p:nvPr/>
          </p:nvSpPr>
          <p:spPr>
            <a:xfrm rot="-5400000" flipH="1">
              <a:off x="602714" y="3385012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2" name="Google Shape;2382;p22"/>
            <p:cNvSpPr/>
            <p:nvPr/>
          </p:nvSpPr>
          <p:spPr>
            <a:xfrm rot="-5400000" flipH="1">
              <a:off x="589736" y="347392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3" name="Google Shape;2383;p22"/>
            <p:cNvSpPr/>
            <p:nvPr/>
          </p:nvSpPr>
          <p:spPr>
            <a:xfrm rot="-5400000" flipH="1">
              <a:off x="729498" y="3423981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4" name="Google Shape;2384;p22"/>
            <p:cNvSpPr/>
            <p:nvPr/>
          </p:nvSpPr>
          <p:spPr>
            <a:xfrm rot="-5400000" flipH="1">
              <a:off x="1031116" y="3684306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5" name="Google Shape;2385;p22"/>
            <p:cNvSpPr/>
            <p:nvPr/>
          </p:nvSpPr>
          <p:spPr>
            <a:xfrm rot="-5400000" flipH="1">
              <a:off x="1025869" y="3537057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6" name="Google Shape;2386;p22"/>
            <p:cNvSpPr/>
            <p:nvPr/>
          </p:nvSpPr>
          <p:spPr>
            <a:xfrm rot="-5400000" flipH="1">
              <a:off x="843027" y="3358433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7" name="Google Shape;2387;p22"/>
            <p:cNvSpPr/>
            <p:nvPr/>
          </p:nvSpPr>
          <p:spPr>
            <a:xfrm rot="-5400000" flipH="1">
              <a:off x="968535" y="3439271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8" name="Google Shape;2388;p22"/>
            <p:cNvSpPr/>
            <p:nvPr/>
          </p:nvSpPr>
          <p:spPr>
            <a:xfrm rot="-5400000" flipH="1">
              <a:off x="994527" y="345249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9" name="Google Shape;2389;p22"/>
            <p:cNvSpPr/>
            <p:nvPr/>
          </p:nvSpPr>
          <p:spPr>
            <a:xfrm rot="-5400000" flipH="1">
              <a:off x="864636" y="3375277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0" name="Google Shape;2390;p22"/>
            <p:cNvSpPr/>
            <p:nvPr/>
          </p:nvSpPr>
          <p:spPr>
            <a:xfrm rot="-5400000" flipH="1">
              <a:off x="1049652" y="3556974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1" name="Google Shape;2391;p22"/>
            <p:cNvSpPr/>
            <p:nvPr/>
          </p:nvSpPr>
          <p:spPr>
            <a:xfrm rot="-5400000" flipH="1">
              <a:off x="1059075" y="3726969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2" name="Google Shape;2392;p22"/>
            <p:cNvSpPr/>
            <p:nvPr/>
          </p:nvSpPr>
          <p:spPr>
            <a:xfrm rot="-5400000" flipH="1">
              <a:off x="1034637" y="3684513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3" name="Google Shape;2393;p22"/>
            <p:cNvSpPr/>
            <p:nvPr/>
          </p:nvSpPr>
          <p:spPr>
            <a:xfrm rot="-5400000" flipH="1">
              <a:off x="1029631" y="353695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4" name="Google Shape;2394;p22"/>
            <p:cNvSpPr/>
            <p:nvPr/>
          </p:nvSpPr>
          <p:spPr>
            <a:xfrm rot="-5400000" flipH="1">
              <a:off x="842095" y="335743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5" name="Google Shape;2395;p22"/>
            <p:cNvSpPr/>
            <p:nvPr/>
          </p:nvSpPr>
          <p:spPr>
            <a:xfrm rot="-5400000" flipH="1">
              <a:off x="972366" y="3437304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6" name="Google Shape;2396;p22"/>
            <p:cNvSpPr/>
            <p:nvPr/>
          </p:nvSpPr>
          <p:spPr>
            <a:xfrm rot="-5400000" flipH="1">
              <a:off x="1119620" y="374733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7" name="Google Shape;2397;p22"/>
            <p:cNvSpPr/>
            <p:nvPr/>
          </p:nvSpPr>
          <p:spPr>
            <a:xfrm rot="-5400000" flipH="1">
              <a:off x="1112026" y="3554868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8" name="Google Shape;2398;p22"/>
            <p:cNvSpPr/>
            <p:nvPr/>
          </p:nvSpPr>
          <p:spPr>
            <a:xfrm rot="-5400000" flipH="1">
              <a:off x="890110" y="334366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9" name="Google Shape;2399;p22"/>
            <p:cNvSpPr/>
            <p:nvPr/>
          </p:nvSpPr>
          <p:spPr>
            <a:xfrm rot="-5400000" flipH="1">
              <a:off x="1044785" y="3442689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00" name="Google Shape;2400;p22"/>
          <p:cNvGrpSpPr/>
          <p:nvPr/>
        </p:nvGrpSpPr>
        <p:grpSpPr>
          <a:xfrm>
            <a:off x="862960" y="786172"/>
            <a:ext cx="737105" cy="761499"/>
            <a:chOff x="647219" y="589629"/>
            <a:chExt cx="552829" cy="571124"/>
          </a:xfrm>
        </p:grpSpPr>
        <p:sp>
          <p:nvSpPr>
            <p:cNvPr id="2401" name="Google Shape;2401;p22"/>
            <p:cNvSpPr/>
            <p:nvPr/>
          </p:nvSpPr>
          <p:spPr>
            <a:xfrm rot="10769270">
              <a:off x="675083" y="781545"/>
              <a:ext cx="231489" cy="375227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2" name="Google Shape;2402;p22"/>
            <p:cNvSpPr/>
            <p:nvPr/>
          </p:nvSpPr>
          <p:spPr>
            <a:xfrm rot="10769270">
              <a:off x="685015" y="657250"/>
              <a:ext cx="217981" cy="499492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3" name="Google Shape;2403;p22"/>
            <p:cNvSpPr/>
            <p:nvPr/>
          </p:nvSpPr>
          <p:spPr>
            <a:xfrm rot="10769270">
              <a:off x="721170" y="880939"/>
              <a:ext cx="185091" cy="27563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4" name="Google Shape;2404;p22"/>
            <p:cNvSpPr/>
            <p:nvPr/>
          </p:nvSpPr>
          <p:spPr>
            <a:xfrm rot="10769270">
              <a:off x="682564" y="781515"/>
              <a:ext cx="223267" cy="378248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5" name="Google Shape;2405;p22"/>
            <p:cNvSpPr/>
            <p:nvPr/>
          </p:nvSpPr>
          <p:spPr>
            <a:xfrm rot="10769270">
              <a:off x="766661" y="592878"/>
              <a:ext cx="432102" cy="289643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6" name="Google Shape;2406;p22"/>
            <p:cNvSpPr/>
            <p:nvPr/>
          </p:nvSpPr>
          <p:spPr>
            <a:xfrm rot="10769270">
              <a:off x="648441" y="600355"/>
              <a:ext cx="548141" cy="275715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7" name="Google Shape;2407;p22"/>
            <p:cNvSpPr/>
            <p:nvPr/>
          </p:nvSpPr>
          <p:spPr>
            <a:xfrm rot="10769270">
              <a:off x="942772" y="630771"/>
              <a:ext cx="256157" cy="250207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8" name="Google Shape;2408;p22"/>
            <p:cNvSpPr/>
            <p:nvPr/>
          </p:nvSpPr>
          <p:spPr>
            <a:xfrm rot="10769270">
              <a:off x="766660" y="591545"/>
              <a:ext cx="429921" cy="292244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09" name="Google Shape;2409;p22"/>
          <p:cNvGrpSpPr/>
          <p:nvPr/>
        </p:nvGrpSpPr>
        <p:grpSpPr>
          <a:xfrm>
            <a:off x="10307635" y="713502"/>
            <a:ext cx="1119269" cy="876837"/>
            <a:chOff x="7730726" y="535126"/>
            <a:chExt cx="839452" cy="657628"/>
          </a:xfrm>
        </p:grpSpPr>
        <p:sp>
          <p:nvSpPr>
            <p:cNvPr id="2410" name="Google Shape;2410;p22"/>
            <p:cNvSpPr/>
            <p:nvPr/>
          </p:nvSpPr>
          <p:spPr>
            <a:xfrm rot="1106669">
              <a:off x="7739096" y="734482"/>
              <a:ext cx="76443" cy="64046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1" name="Google Shape;2411;p22"/>
            <p:cNvSpPr/>
            <p:nvPr/>
          </p:nvSpPr>
          <p:spPr>
            <a:xfrm rot="1106669">
              <a:off x="7739350" y="732271"/>
              <a:ext cx="70031" cy="65898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2" name="Google Shape;2412;p22"/>
            <p:cNvSpPr/>
            <p:nvPr/>
          </p:nvSpPr>
          <p:spPr>
            <a:xfrm rot="1106669">
              <a:off x="7764081" y="766247"/>
              <a:ext cx="29352" cy="24080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3" name="Google Shape;2413;p22"/>
            <p:cNvSpPr/>
            <p:nvPr/>
          </p:nvSpPr>
          <p:spPr>
            <a:xfrm rot="1106669">
              <a:off x="7861036" y="772367"/>
              <a:ext cx="68108" cy="68107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4" name="Google Shape;2414;p22"/>
            <p:cNvSpPr/>
            <p:nvPr/>
          </p:nvSpPr>
          <p:spPr>
            <a:xfrm rot="1106669">
              <a:off x="7855627" y="771630"/>
              <a:ext cx="79150" cy="70030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5" name="Google Shape;2415;p22"/>
            <p:cNvSpPr/>
            <p:nvPr/>
          </p:nvSpPr>
          <p:spPr>
            <a:xfrm rot="1106669">
              <a:off x="7884132" y="810808"/>
              <a:ext cx="27001" cy="22584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6" name="Google Shape;2416;p22"/>
            <p:cNvSpPr/>
            <p:nvPr/>
          </p:nvSpPr>
          <p:spPr>
            <a:xfrm rot="1106669">
              <a:off x="7813666" y="561149"/>
              <a:ext cx="201045" cy="225123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7" name="Google Shape;2417;p22"/>
            <p:cNvSpPr/>
            <p:nvPr/>
          </p:nvSpPr>
          <p:spPr>
            <a:xfrm rot="1106669">
              <a:off x="7855000" y="643021"/>
              <a:ext cx="56638" cy="139989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8" name="Google Shape;2418;p22"/>
            <p:cNvSpPr/>
            <p:nvPr/>
          </p:nvSpPr>
          <p:spPr>
            <a:xfrm rot="1106669">
              <a:off x="8212787" y="717077"/>
              <a:ext cx="326218" cy="233244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9" name="Google Shape;2419;p22"/>
            <p:cNvSpPr/>
            <p:nvPr/>
          </p:nvSpPr>
          <p:spPr>
            <a:xfrm rot="1106669">
              <a:off x="8187837" y="740137"/>
              <a:ext cx="330207" cy="166705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0" name="Google Shape;2420;p22"/>
            <p:cNvSpPr/>
            <p:nvPr/>
          </p:nvSpPr>
          <p:spPr>
            <a:xfrm rot="1106669">
              <a:off x="8251531" y="786273"/>
              <a:ext cx="266446" cy="194631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1" name="Google Shape;2421;p22"/>
            <p:cNvSpPr/>
            <p:nvPr/>
          </p:nvSpPr>
          <p:spPr>
            <a:xfrm rot="1106669">
              <a:off x="8232493" y="719980"/>
              <a:ext cx="308407" cy="235168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2" name="Google Shape;2422;p22"/>
            <p:cNvSpPr/>
            <p:nvPr/>
          </p:nvSpPr>
          <p:spPr>
            <a:xfrm rot="1106669">
              <a:off x="8070061" y="896504"/>
              <a:ext cx="120328" cy="197909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3" name="Google Shape;2423;p22"/>
            <p:cNvSpPr/>
            <p:nvPr/>
          </p:nvSpPr>
          <p:spPr>
            <a:xfrm rot="1106669">
              <a:off x="8158651" y="934576"/>
              <a:ext cx="211803" cy="8812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4" name="Google Shape;2424;p22"/>
            <p:cNvSpPr/>
            <p:nvPr/>
          </p:nvSpPr>
          <p:spPr>
            <a:xfrm rot="1106669">
              <a:off x="8152928" y="984928"/>
              <a:ext cx="136714" cy="187009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5" name="Google Shape;2425;p22"/>
            <p:cNvSpPr/>
            <p:nvPr/>
          </p:nvSpPr>
          <p:spPr>
            <a:xfrm rot="1106669">
              <a:off x="8047135" y="797725"/>
              <a:ext cx="120542" cy="197909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6" name="Google Shape;2426;p22"/>
            <p:cNvSpPr/>
            <p:nvPr/>
          </p:nvSpPr>
          <p:spPr>
            <a:xfrm rot="1106669">
              <a:off x="8135455" y="835268"/>
              <a:ext cx="212017" cy="88553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7" name="Google Shape;2427;p22"/>
            <p:cNvSpPr/>
            <p:nvPr/>
          </p:nvSpPr>
          <p:spPr>
            <a:xfrm rot="1106669">
              <a:off x="8030134" y="700067"/>
              <a:ext cx="118974" cy="199476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8" name="Google Shape;2428;p22"/>
            <p:cNvSpPr/>
            <p:nvPr/>
          </p:nvSpPr>
          <p:spPr>
            <a:xfrm rot="1106669">
              <a:off x="8099384" y="727516"/>
              <a:ext cx="210521" cy="73806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9" name="Google Shape;2429;p22"/>
            <p:cNvSpPr/>
            <p:nvPr/>
          </p:nvSpPr>
          <p:spPr>
            <a:xfrm rot="1106669">
              <a:off x="8005842" y="608925"/>
              <a:ext cx="115769" cy="197695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0" name="Google Shape;2430;p22"/>
            <p:cNvSpPr/>
            <p:nvPr/>
          </p:nvSpPr>
          <p:spPr>
            <a:xfrm rot="1106669">
              <a:off x="8056443" y="621528"/>
              <a:ext cx="207243" cy="6447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1" name="Google Shape;2431;p22"/>
            <p:cNvSpPr/>
            <p:nvPr/>
          </p:nvSpPr>
          <p:spPr>
            <a:xfrm rot="1106669">
              <a:off x="8037701" y="777569"/>
              <a:ext cx="70601" cy="12410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2" name="Google Shape;2432;p22"/>
            <p:cNvSpPr/>
            <p:nvPr/>
          </p:nvSpPr>
          <p:spPr>
            <a:xfrm rot="1106669">
              <a:off x="8027110" y="811161"/>
              <a:ext cx="289386" cy="344666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3" name="Google Shape;2433;p22"/>
            <p:cNvSpPr/>
            <p:nvPr/>
          </p:nvSpPr>
          <p:spPr>
            <a:xfrm rot="1106669">
              <a:off x="8021816" y="783573"/>
              <a:ext cx="30563" cy="19805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4" name="Google Shape;2434;p22"/>
            <p:cNvSpPr/>
            <p:nvPr/>
          </p:nvSpPr>
          <p:spPr>
            <a:xfrm rot="1106669">
              <a:off x="8157311" y="977237"/>
              <a:ext cx="94111" cy="189003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5" name="Google Shape;2435;p22"/>
            <p:cNvSpPr/>
            <p:nvPr/>
          </p:nvSpPr>
          <p:spPr>
            <a:xfrm rot="1106669">
              <a:off x="8101360" y="896283"/>
              <a:ext cx="62978" cy="199048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6" name="Google Shape;2436;p22"/>
            <p:cNvSpPr/>
            <p:nvPr/>
          </p:nvSpPr>
          <p:spPr>
            <a:xfrm rot="1106669">
              <a:off x="8159070" y="930427"/>
              <a:ext cx="190217" cy="9040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7" name="Google Shape;2437;p22"/>
            <p:cNvSpPr/>
            <p:nvPr/>
          </p:nvSpPr>
          <p:spPr>
            <a:xfrm rot="1106669">
              <a:off x="8076290" y="798329"/>
              <a:ext cx="65543" cy="199832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8" name="Google Shape;2438;p22"/>
            <p:cNvSpPr/>
            <p:nvPr/>
          </p:nvSpPr>
          <p:spPr>
            <a:xfrm rot="1106669">
              <a:off x="8135870" y="831357"/>
              <a:ext cx="190145" cy="90334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9" name="Google Shape;2439;p22"/>
            <p:cNvSpPr/>
            <p:nvPr/>
          </p:nvSpPr>
          <p:spPr>
            <a:xfrm rot="1106669">
              <a:off x="8053011" y="698518"/>
              <a:ext cx="63690" cy="20097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0" name="Google Shape;2440;p22"/>
            <p:cNvSpPr/>
            <p:nvPr/>
          </p:nvSpPr>
          <p:spPr>
            <a:xfrm rot="1106669">
              <a:off x="8099658" y="723907"/>
              <a:ext cx="195916" cy="77012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1" name="Google Shape;2441;p22"/>
            <p:cNvSpPr/>
            <p:nvPr/>
          </p:nvSpPr>
          <p:spPr>
            <a:xfrm rot="1106669">
              <a:off x="8019387" y="605341"/>
              <a:ext cx="66825" cy="199903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2" name="Google Shape;2442;p22"/>
            <p:cNvSpPr/>
            <p:nvPr/>
          </p:nvSpPr>
          <p:spPr>
            <a:xfrm rot="1106669">
              <a:off x="8055010" y="618364"/>
              <a:ext cx="200333" cy="66112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3" name="Google Shape;2443;p22"/>
            <p:cNvSpPr/>
            <p:nvPr/>
          </p:nvSpPr>
          <p:spPr>
            <a:xfrm rot="1106669">
              <a:off x="7960105" y="591414"/>
              <a:ext cx="349372" cy="420182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0422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FECC6"/>
        </a:solidFill>
        <a:effectLst/>
      </p:bgPr>
    </p:bg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23"/>
          <p:cNvSpPr/>
          <p:nvPr/>
        </p:nvSpPr>
        <p:spPr>
          <a:xfrm>
            <a:off x="216200" y="-143073"/>
            <a:ext cx="11759611" cy="6774944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46" name="Google Shape;2446;p23"/>
          <p:cNvSpPr/>
          <p:nvPr/>
        </p:nvSpPr>
        <p:spPr>
          <a:xfrm>
            <a:off x="219341" y="-143073"/>
            <a:ext cx="11752852" cy="882711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47" name="Google Shape;2447;p23"/>
          <p:cNvSpPr/>
          <p:nvPr/>
        </p:nvSpPr>
        <p:spPr>
          <a:xfrm>
            <a:off x="474763" y="292545"/>
            <a:ext cx="10988543" cy="6090616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48" name="Google Shape;2448;p23"/>
          <p:cNvSpPr/>
          <p:nvPr/>
        </p:nvSpPr>
        <p:spPr>
          <a:xfrm>
            <a:off x="629535" y="287881"/>
            <a:ext cx="10932940" cy="5944697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449" name="Google Shape;2449;p2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24584" y="298367"/>
            <a:ext cx="10942832" cy="59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50" name="Google Shape;2450;p23"/>
          <p:cNvSpPr/>
          <p:nvPr/>
        </p:nvSpPr>
        <p:spPr>
          <a:xfrm>
            <a:off x="2059187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1" name="Google Shape;2451;p23"/>
          <p:cNvSpPr/>
          <p:nvPr/>
        </p:nvSpPr>
        <p:spPr>
          <a:xfrm>
            <a:off x="2059187" y="370434"/>
            <a:ext cx="190619" cy="166197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2" name="Google Shape;2452;p23"/>
          <p:cNvSpPr/>
          <p:nvPr/>
        </p:nvSpPr>
        <p:spPr>
          <a:xfrm>
            <a:off x="2101035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3" name="Google Shape;2453;p23"/>
          <p:cNvSpPr/>
          <p:nvPr/>
        </p:nvSpPr>
        <p:spPr>
          <a:xfrm>
            <a:off x="2114511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4" name="Google Shape;2454;p23"/>
          <p:cNvSpPr/>
          <p:nvPr/>
        </p:nvSpPr>
        <p:spPr>
          <a:xfrm>
            <a:off x="1565437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5" name="Google Shape;2455;p23"/>
          <p:cNvSpPr/>
          <p:nvPr/>
        </p:nvSpPr>
        <p:spPr>
          <a:xfrm>
            <a:off x="1565437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6" name="Google Shape;2456;p23"/>
          <p:cNvSpPr/>
          <p:nvPr/>
        </p:nvSpPr>
        <p:spPr>
          <a:xfrm>
            <a:off x="1606717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7" name="Google Shape;2457;p23"/>
          <p:cNvSpPr/>
          <p:nvPr/>
        </p:nvSpPr>
        <p:spPr>
          <a:xfrm>
            <a:off x="1621763" y="-197585"/>
            <a:ext cx="105972" cy="705653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8" name="Google Shape;2458;p23"/>
          <p:cNvSpPr/>
          <p:nvPr/>
        </p:nvSpPr>
        <p:spPr>
          <a:xfrm>
            <a:off x="3730623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9" name="Google Shape;2459;p23"/>
          <p:cNvSpPr/>
          <p:nvPr/>
        </p:nvSpPr>
        <p:spPr>
          <a:xfrm>
            <a:off x="3741290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0" name="Google Shape;2460;p23"/>
          <p:cNvSpPr/>
          <p:nvPr/>
        </p:nvSpPr>
        <p:spPr>
          <a:xfrm>
            <a:off x="3771903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1" name="Google Shape;2461;p23"/>
          <p:cNvSpPr/>
          <p:nvPr/>
        </p:nvSpPr>
        <p:spPr>
          <a:xfrm>
            <a:off x="3786950" y="-197585"/>
            <a:ext cx="105972" cy="705653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2" name="Google Shape;2462;p23"/>
          <p:cNvSpPr/>
          <p:nvPr/>
        </p:nvSpPr>
        <p:spPr>
          <a:xfrm>
            <a:off x="3236829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3" name="Google Shape;2463;p23"/>
          <p:cNvSpPr/>
          <p:nvPr/>
        </p:nvSpPr>
        <p:spPr>
          <a:xfrm>
            <a:off x="3247495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4" name="Google Shape;2464;p23"/>
          <p:cNvSpPr/>
          <p:nvPr/>
        </p:nvSpPr>
        <p:spPr>
          <a:xfrm>
            <a:off x="3277585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5" name="Google Shape;2465;p23"/>
          <p:cNvSpPr/>
          <p:nvPr/>
        </p:nvSpPr>
        <p:spPr>
          <a:xfrm>
            <a:off x="3293678" y="-197585"/>
            <a:ext cx="105449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6" name="Google Shape;2466;p23"/>
          <p:cNvSpPr/>
          <p:nvPr/>
        </p:nvSpPr>
        <p:spPr>
          <a:xfrm>
            <a:off x="541268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7" name="Google Shape;2467;p23"/>
          <p:cNvSpPr/>
          <p:nvPr/>
        </p:nvSpPr>
        <p:spPr>
          <a:xfrm>
            <a:off x="5412681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8" name="Google Shape;2468;p23"/>
          <p:cNvSpPr/>
          <p:nvPr/>
        </p:nvSpPr>
        <p:spPr>
          <a:xfrm>
            <a:off x="5442772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9" name="Google Shape;2469;p23"/>
          <p:cNvSpPr/>
          <p:nvPr/>
        </p:nvSpPr>
        <p:spPr>
          <a:xfrm>
            <a:off x="5457337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0" name="Google Shape;2470;p23"/>
          <p:cNvSpPr/>
          <p:nvPr/>
        </p:nvSpPr>
        <p:spPr>
          <a:xfrm>
            <a:off x="4918363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1" name="Google Shape;2471;p23"/>
          <p:cNvSpPr/>
          <p:nvPr/>
        </p:nvSpPr>
        <p:spPr>
          <a:xfrm>
            <a:off x="4918363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2" name="Google Shape;2472;p23"/>
          <p:cNvSpPr/>
          <p:nvPr/>
        </p:nvSpPr>
        <p:spPr>
          <a:xfrm>
            <a:off x="4949022" y="-197585"/>
            <a:ext cx="106975" cy="705653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3" name="Google Shape;2473;p23"/>
          <p:cNvSpPr/>
          <p:nvPr/>
        </p:nvSpPr>
        <p:spPr>
          <a:xfrm>
            <a:off x="4964590" y="-197585"/>
            <a:ext cx="105449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4" name="Google Shape;2474;p23"/>
          <p:cNvSpPr/>
          <p:nvPr/>
        </p:nvSpPr>
        <p:spPr>
          <a:xfrm>
            <a:off x="708354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5" name="Google Shape;2475;p23"/>
          <p:cNvSpPr/>
          <p:nvPr/>
        </p:nvSpPr>
        <p:spPr>
          <a:xfrm>
            <a:off x="7083549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6" name="Google Shape;2476;p23"/>
          <p:cNvSpPr/>
          <p:nvPr/>
        </p:nvSpPr>
        <p:spPr>
          <a:xfrm>
            <a:off x="7114207" y="-197585"/>
            <a:ext cx="106452" cy="705653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7" name="Google Shape;2477;p23"/>
          <p:cNvSpPr/>
          <p:nvPr/>
        </p:nvSpPr>
        <p:spPr>
          <a:xfrm>
            <a:off x="7129252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8" name="Google Shape;2478;p23"/>
          <p:cNvSpPr/>
          <p:nvPr/>
        </p:nvSpPr>
        <p:spPr>
          <a:xfrm>
            <a:off x="6589232" y="-226149"/>
            <a:ext cx="190619" cy="16672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9" name="Google Shape;2479;p23"/>
          <p:cNvSpPr/>
          <p:nvPr/>
        </p:nvSpPr>
        <p:spPr>
          <a:xfrm>
            <a:off x="6589755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0" name="Google Shape;2480;p23"/>
          <p:cNvSpPr/>
          <p:nvPr/>
        </p:nvSpPr>
        <p:spPr>
          <a:xfrm>
            <a:off x="6620412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1" name="Google Shape;2481;p23"/>
          <p:cNvSpPr/>
          <p:nvPr/>
        </p:nvSpPr>
        <p:spPr>
          <a:xfrm>
            <a:off x="6636504" y="-197585"/>
            <a:ext cx="104925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2" name="Google Shape;2482;p23"/>
          <p:cNvSpPr/>
          <p:nvPr/>
        </p:nvSpPr>
        <p:spPr>
          <a:xfrm>
            <a:off x="875494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3" name="Google Shape;2483;p23"/>
          <p:cNvSpPr/>
          <p:nvPr/>
        </p:nvSpPr>
        <p:spPr>
          <a:xfrm>
            <a:off x="8754941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4" name="Google Shape;2484;p23"/>
          <p:cNvSpPr/>
          <p:nvPr/>
        </p:nvSpPr>
        <p:spPr>
          <a:xfrm>
            <a:off x="8785075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5" name="Google Shape;2485;p23"/>
          <p:cNvSpPr/>
          <p:nvPr/>
        </p:nvSpPr>
        <p:spPr>
          <a:xfrm>
            <a:off x="8800644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6" name="Google Shape;2486;p23"/>
          <p:cNvSpPr/>
          <p:nvPr/>
        </p:nvSpPr>
        <p:spPr>
          <a:xfrm>
            <a:off x="8260667" y="-226149"/>
            <a:ext cx="190576" cy="16672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7" name="Google Shape;2487;p23"/>
          <p:cNvSpPr/>
          <p:nvPr/>
        </p:nvSpPr>
        <p:spPr>
          <a:xfrm>
            <a:off x="8260667" y="370434"/>
            <a:ext cx="190576" cy="166197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8" name="Google Shape;2488;p23"/>
          <p:cNvSpPr/>
          <p:nvPr/>
        </p:nvSpPr>
        <p:spPr>
          <a:xfrm>
            <a:off x="8291281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9" name="Google Shape;2489;p23"/>
          <p:cNvSpPr/>
          <p:nvPr/>
        </p:nvSpPr>
        <p:spPr>
          <a:xfrm>
            <a:off x="8307896" y="-197585"/>
            <a:ext cx="104925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0" name="Google Shape;2490;p23"/>
          <p:cNvSpPr/>
          <p:nvPr/>
        </p:nvSpPr>
        <p:spPr>
          <a:xfrm>
            <a:off x="10425854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1" name="Google Shape;2491;p23"/>
          <p:cNvSpPr/>
          <p:nvPr/>
        </p:nvSpPr>
        <p:spPr>
          <a:xfrm>
            <a:off x="10425854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2" name="Google Shape;2492;p23"/>
          <p:cNvSpPr/>
          <p:nvPr/>
        </p:nvSpPr>
        <p:spPr>
          <a:xfrm>
            <a:off x="10456467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3" name="Google Shape;2493;p23"/>
          <p:cNvSpPr/>
          <p:nvPr/>
        </p:nvSpPr>
        <p:spPr>
          <a:xfrm>
            <a:off x="10472037" y="-197585"/>
            <a:ext cx="105449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4" name="Google Shape;2494;p23"/>
          <p:cNvSpPr/>
          <p:nvPr/>
        </p:nvSpPr>
        <p:spPr>
          <a:xfrm>
            <a:off x="993205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5" name="Google Shape;2495;p23"/>
          <p:cNvSpPr/>
          <p:nvPr/>
        </p:nvSpPr>
        <p:spPr>
          <a:xfrm>
            <a:off x="9931535" y="370434"/>
            <a:ext cx="190619" cy="166197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6" name="Google Shape;2496;p23"/>
          <p:cNvSpPr/>
          <p:nvPr/>
        </p:nvSpPr>
        <p:spPr>
          <a:xfrm>
            <a:off x="9962672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7" name="Google Shape;2497;p23"/>
          <p:cNvSpPr/>
          <p:nvPr/>
        </p:nvSpPr>
        <p:spPr>
          <a:xfrm>
            <a:off x="9978764" y="-197585"/>
            <a:ext cx="104925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8" name="Google Shape;2498;p23"/>
          <p:cNvSpPr/>
          <p:nvPr/>
        </p:nvSpPr>
        <p:spPr>
          <a:xfrm rot="2831864">
            <a:off x="9449507" y="769848"/>
            <a:ext cx="726560" cy="78624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9" name="Google Shape;2499;p23"/>
          <p:cNvSpPr/>
          <p:nvPr/>
        </p:nvSpPr>
        <p:spPr>
          <a:xfrm rot="2831864">
            <a:off x="9501873" y="774588"/>
            <a:ext cx="431496" cy="550859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0" name="Google Shape;2500;p23"/>
          <p:cNvSpPr/>
          <p:nvPr/>
        </p:nvSpPr>
        <p:spPr>
          <a:xfrm rot="2831864">
            <a:off x="9450123" y="759222"/>
            <a:ext cx="733005" cy="803311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1" name="Google Shape;2501;p23"/>
          <p:cNvSpPr/>
          <p:nvPr/>
        </p:nvSpPr>
        <p:spPr>
          <a:xfrm rot="2831864">
            <a:off x="9592626" y="903906"/>
            <a:ext cx="534983" cy="540593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2" name="Google Shape;2502;p23"/>
          <p:cNvSpPr/>
          <p:nvPr/>
        </p:nvSpPr>
        <p:spPr>
          <a:xfrm rot="2438462">
            <a:off x="10095486" y="1122032"/>
            <a:ext cx="472081" cy="34460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3" name="Google Shape;2503;p23"/>
          <p:cNvSpPr/>
          <p:nvPr/>
        </p:nvSpPr>
        <p:spPr>
          <a:xfrm rot="2438462">
            <a:off x="10067825" y="1147831"/>
            <a:ext cx="474827" cy="254005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4" name="Google Shape;2504;p23"/>
          <p:cNvSpPr/>
          <p:nvPr/>
        </p:nvSpPr>
        <p:spPr>
          <a:xfrm rot="2438462">
            <a:off x="10207732" y="1121945"/>
            <a:ext cx="357969" cy="381484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5" name="Google Shape;2505;p23"/>
          <p:cNvSpPr/>
          <p:nvPr/>
        </p:nvSpPr>
        <p:spPr>
          <a:xfrm rot="2438462">
            <a:off x="10126322" y="1132773"/>
            <a:ext cx="441167" cy="347944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6" name="Google Shape;2506;p23"/>
          <p:cNvSpPr/>
          <p:nvPr/>
        </p:nvSpPr>
        <p:spPr>
          <a:xfrm rot="2831864">
            <a:off x="10430679" y="867418"/>
            <a:ext cx="741003" cy="749597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7" name="Google Shape;2507;p23"/>
          <p:cNvSpPr/>
          <p:nvPr/>
        </p:nvSpPr>
        <p:spPr>
          <a:xfrm rot="2831864">
            <a:off x="10423218" y="1015360"/>
            <a:ext cx="92028" cy="73049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8" name="Google Shape;2508;p23"/>
          <p:cNvSpPr/>
          <p:nvPr/>
        </p:nvSpPr>
        <p:spPr>
          <a:xfrm rot="2831864">
            <a:off x="10543268" y="916616"/>
            <a:ext cx="119243" cy="94893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9" name="Google Shape;2509;p23"/>
          <p:cNvSpPr/>
          <p:nvPr/>
        </p:nvSpPr>
        <p:spPr>
          <a:xfrm rot="2831864">
            <a:off x="10986148" y="1160692"/>
            <a:ext cx="171763" cy="133328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0" name="Google Shape;2510;p23"/>
          <p:cNvSpPr/>
          <p:nvPr/>
        </p:nvSpPr>
        <p:spPr>
          <a:xfrm rot="2831864">
            <a:off x="10945444" y="1367400"/>
            <a:ext cx="145264" cy="114947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1" name="Google Shape;2511;p23"/>
          <p:cNvSpPr/>
          <p:nvPr/>
        </p:nvSpPr>
        <p:spPr>
          <a:xfrm rot="2831864">
            <a:off x="10607024" y="1161227"/>
            <a:ext cx="159827" cy="126763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2" name="Google Shape;2512;p23"/>
          <p:cNvSpPr/>
          <p:nvPr/>
        </p:nvSpPr>
        <p:spPr>
          <a:xfrm rot="2831864">
            <a:off x="10631661" y="1395027"/>
            <a:ext cx="129508" cy="102652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3" name="Google Shape;2513;p23"/>
          <p:cNvSpPr/>
          <p:nvPr/>
        </p:nvSpPr>
        <p:spPr>
          <a:xfrm rot="2831864">
            <a:off x="10504210" y="1144624"/>
            <a:ext cx="102413" cy="81285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4" name="Google Shape;2514;p23"/>
          <p:cNvSpPr/>
          <p:nvPr/>
        </p:nvSpPr>
        <p:spPr>
          <a:xfrm rot="2831864">
            <a:off x="10888853" y="1580604"/>
            <a:ext cx="113872" cy="90357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5" name="Google Shape;2515;p23"/>
          <p:cNvSpPr/>
          <p:nvPr/>
        </p:nvSpPr>
        <p:spPr>
          <a:xfrm rot="2831864">
            <a:off x="10709036" y="1657026"/>
            <a:ext cx="157797" cy="124137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6" name="Google Shape;2516;p23"/>
          <p:cNvSpPr/>
          <p:nvPr/>
        </p:nvSpPr>
        <p:spPr>
          <a:xfrm rot="2831864">
            <a:off x="10575531" y="1565553"/>
            <a:ext cx="131896" cy="104443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7" name="Google Shape;2517;p23"/>
          <p:cNvSpPr/>
          <p:nvPr/>
        </p:nvSpPr>
        <p:spPr>
          <a:xfrm rot="2831864">
            <a:off x="10617320" y="1607183"/>
            <a:ext cx="53355" cy="54907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8" name="Google Shape;2518;p23"/>
          <p:cNvSpPr/>
          <p:nvPr/>
        </p:nvSpPr>
        <p:spPr>
          <a:xfrm rot="2831864">
            <a:off x="10760159" y="1716853"/>
            <a:ext cx="44880" cy="49177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9" name="Google Shape;2519;p23"/>
          <p:cNvSpPr/>
          <p:nvPr/>
        </p:nvSpPr>
        <p:spPr>
          <a:xfrm rot="2831864">
            <a:off x="10930235" y="1617597"/>
            <a:ext cx="38555" cy="40225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0" name="Google Shape;2520;p23"/>
          <p:cNvSpPr/>
          <p:nvPr/>
        </p:nvSpPr>
        <p:spPr>
          <a:xfrm rot="2831864">
            <a:off x="10994078" y="1419805"/>
            <a:ext cx="42732" cy="43807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1" name="Google Shape;2521;p23"/>
          <p:cNvSpPr/>
          <p:nvPr/>
        </p:nvSpPr>
        <p:spPr>
          <a:xfrm rot="2831864">
            <a:off x="11033848" y="1221086"/>
            <a:ext cx="56577" cy="57055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2" name="Google Shape;2522;p23"/>
          <p:cNvSpPr/>
          <p:nvPr/>
        </p:nvSpPr>
        <p:spPr>
          <a:xfrm rot="2831864">
            <a:off x="10675920" y="1433642"/>
            <a:ext cx="39509" cy="46313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3" name="Google Shape;2523;p23"/>
          <p:cNvSpPr/>
          <p:nvPr/>
        </p:nvSpPr>
        <p:spPr>
          <a:xfrm rot="2831864">
            <a:off x="10654685" y="1210786"/>
            <a:ext cx="53475" cy="55265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4" name="Google Shape;2524;p23"/>
          <p:cNvSpPr/>
          <p:nvPr/>
        </p:nvSpPr>
        <p:spPr>
          <a:xfrm rot="2831864">
            <a:off x="10530547" y="1172909"/>
            <a:ext cx="42732" cy="39987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5" name="Google Shape;2525;p23"/>
          <p:cNvSpPr/>
          <p:nvPr/>
        </p:nvSpPr>
        <p:spPr>
          <a:xfrm rot="2831864">
            <a:off x="10447438" y="1038813"/>
            <a:ext cx="41777" cy="40344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6" name="Google Shape;2526;p23"/>
          <p:cNvSpPr/>
          <p:nvPr/>
        </p:nvSpPr>
        <p:spPr>
          <a:xfrm rot="2831864">
            <a:off x="10585273" y="963711"/>
            <a:ext cx="40583" cy="39509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7" name="Google Shape;2527;p23"/>
          <p:cNvSpPr/>
          <p:nvPr/>
        </p:nvSpPr>
        <p:spPr>
          <a:xfrm rot="2831864">
            <a:off x="10434267" y="1016651"/>
            <a:ext cx="84151" cy="73767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8" name="Google Shape;2528;p23"/>
          <p:cNvSpPr/>
          <p:nvPr/>
        </p:nvSpPr>
        <p:spPr>
          <a:xfrm rot="2831864">
            <a:off x="10555184" y="922195"/>
            <a:ext cx="104443" cy="94893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9" name="Google Shape;2529;p23"/>
          <p:cNvSpPr/>
          <p:nvPr/>
        </p:nvSpPr>
        <p:spPr>
          <a:xfrm rot="2831864">
            <a:off x="10999110" y="1164701"/>
            <a:ext cx="154693" cy="13452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0" name="Google Shape;2530;p23"/>
          <p:cNvSpPr/>
          <p:nvPr/>
        </p:nvSpPr>
        <p:spPr>
          <a:xfrm rot="2831864">
            <a:off x="10960985" y="1377404"/>
            <a:ext cx="128076" cy="113633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1" name="Google Shape;2531;p23"/>
          <p:cNvSpPr/>
          <p:nvPr/>
        </p:nvSpPr>
        <p:spPr>
          <a:xfrm rot="2831864">
            <a:off x="10624831" y="1166283"/>
            <a:ext cx="127957" cy="124733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2" name="Google Shape;2532;p23"/>
          <p:cNvSpPr/>
          <p:nvPr/>
        </p:nvSpPr>
        <p:spPr>
          <a:xfrm rot="2831864">
            <a:off x="10645754" y="1402146"/>
            <a:ext cx="113036" cy="102293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3" name="Google Shape;2533;p23"/>
          <p:cNvSpPr/>
          <p:nvPr/>
        </p:nvSpPr>
        <p:spPr>
          <a:xfrm rot="2831864">
            <a:off x="10511209" y="1145493"/>
            <a:ext cx="92505" cy="81167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4" name="Google Shape;2534;p23"/>
          <p:cNvSpPr/>
          <p:nvPr/>
        </p:nvSpPr>
        <p:spPr>
          <a:xfrm rot="2831864">
            <a:off x="10899406" y="1586146"/>
            <a:ext cx="102055" cy="90357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5" name="Google Shape;2535;p23"/>
          <p:cNvSpPr/>
          <p:nvPr/>
        </p:nvSpPr>
        <p:spPr>
          <a:xfrm rot="2831864">
            <a:off x="10726862" y="1661955"/>
            <a:ext cx="127957" cy="123540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6" name="Google Shape;2536;p23"/>
          <p:cNvSpPr/>
          <p:nvPr/>
        </p:nvSpPr>
        <p:spPr>
          <a:xfrm rot="2831864">
            <a:off x="10589729" y="1573799"/>
            <a:ext cx="115663" cy="103368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7" name="Google Shape;2537;p23"/>
          <p:cNvSpPr/>
          <p:nvPr/>
        </p:nvSpPr>
        <p:spPr>
          <a:xfrm rot="-7840361">
            <a:off x="10530234" y="2227211"/>
            <a:ext cx="355591" cy="404656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8" name="Google Shape;2538;p23"/>
          <p:cNvSpPr/>
          <p:nvPr/>
        </p:nvSpPr>
        <p:spPr>
          <a:xfrm rot="-7840361">
            <a:off x="10640215" y="2171336"/>
            <a:ext cx="223748" cy="45372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9" name="Google Shape;2539;p23"/>
          <p:cNvSpPr/>
          <p:nvPr/>
        </p:nvSpPr>
        <p:spPr>
          <a:xfrm rot="-7840361">
            <a:off x="10598853" y="2256274"/>
            <a:ext cx="283657" cy="369977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0" name="Google Shape;2540;p23"/>
          <p:cNvSpPr/>
          <p:nvPr/>
        </p:nvSpPr>
        <p:spPr>
          <a:xfrm rot="-7840361">
            <a:off x="10553104" y="2231994"/>
            <a:ext cx="316296" cy="40852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1" name="Google Shape;2541;p23"/>
          <p:cNvSpPr/>
          <p:nvPr/>
        </p:nvSpPr>
        <p:spPr>
          <a:xfrm rot="-7840361">
            <a:off x="10986254" y="2324573"/>
            <a:ext cx="172535" cy="29740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2" name="Google Shape;2542;p23"/>
          <p:cNvSpPr/>
          <p:nvPr/>
        </p:nvSpPr>
        <p:spPr>
          <a:xfrm rot="-7840361">
            <a:off x="11081523" y="2416597"/>
            <a:ext cx="310176" cy="93515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3" name="Google Shape;2543;p23"/>
          <p:cNvSpPr/>
          <p:nvPr/>
        </p:nvSpPr>
        <p:spPr>
          <a:xfrm rot="-7840361">
            <a:off x="11010140" y="2485373"/>
            <a:ext cx="247368" cy="246831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4" name="Google Shape;2544;p23"/>
          <p:cNvSpPr/>
          <p:nvPr/>
        </p:nvSpPr>
        <p:spPr>
          <a:xfrm rot="-7840361">
            <a:off x="10992685" y="2172039"/>
            <a:ext cx="173393" cy="296540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5" name="Google Shape;2545;p23"/>
          <p:cNvSpPr/>
          <p:nvPr/>
        </p:nvSpPr>
        <p:spPr>
          <a:xfrm rot="-7840361">
            <a:off x="11087789" y="2263435"/>
            <a:ext cx="310176" cy="93515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6" name="Google Shape;2546;p23"/>
          <p:cNvSpPr/>
          <p:nvPr/>
        </p:nvSpPr>
        <p:spPr>
          <a:xfrm rot="-7840361">
            <a:off x="10989605" y="2022216"/>
            <a:ext cx="184667" cy="29128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7" name="Google Shape;2547;p23"/>
          <p:cNvSpPr/>
          <p:nvPr/>
        </p:nvSpPr>
        <p:spPr>
          <a:xfrm rot="-7840361">
            <a:off x="11092067" y="2080011"/>
            <a:ext cx="305773" cy="89756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8" name="Google Shape;2548;p23"/>
          <p:cNvSpPr/>
          <p:nvPr/>
        </p:nvSpPr>
        <p:spPr>
          <a:xfrm rot="-7840361">
            <a:off x="10966041" y="1874652"/>
            <a:ext cx="205065" cy="281832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9" name="Google Shape;2549;p23"/>
          <p:cNvSpPr/>
          <p:nvPr/>
        </p:nvSpPr>
        <p:spPr>
          <a:xfrm rot="-7840361">
            <a:off x="11082399" y="1899860"/>
            <a:ext cx="299655" cy="9244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0" name="Google Shape;2550;p23"/>
          <p:cNvSpPr/>
          <p:nvPr/>
        </p:nvSpPr>
        <p:spPr>
          <a:xfrm rot="-7840361">
            <a:off x="11015808" y="2462643"/>
            <a:ext cx="203241" cy="249837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1" name="Google Shape;2551;p23"/>
          <p:cNvSpPr/>
          <p:nvPr/>
        </p:nvSpPr>
        <p:spPr>
          <a:xfrm rot="-7840361">
            <a:off x="11009129" y="2305754"/>
            <a:ext cx="100708" cy="300405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2" name="Google Shape;2552;p23"/>
          <p:cNvSpPr/>
          <p:nvPr/>
        </p:nvSpPr>
        <p:spPr>
          <a:xfrm rot="-7840361">
            <a:off x="11082638" y="2411381"/>
            <a:ext cx="301908" cy="9823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3" name="Google Shape;2553;p23"/>
          <p:cNvSpPr/>
          <p:nvPr/>
        </p:nvSpPr>
        <p:spPr>
          <a:xfrm rot="-7840361">
            <a:off x="11012808" y="2156185"/>
            <a:ext cx="104573" cy="29943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4" name="Google Shape;2554;p23"/>
          <p:cNvSpPr/>
          <p:nvPr/>
        </p:nvSpPr>
        <p:spPr>
          <a:xfrm rot="-7840361">
            <a:off x="11089020" y="2257963"/>
            <a:ext cx="302875" cy="98989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5" name="Google Shape;2555;p23"/>
          <p:cNvSpPr/>
          <p:nvPr/>
        </p:nvSpPr>
        <p:spPr>
          <a:xfrm rot="-7840361">
            <a:off x="11005981" y="2004198"/>
            <a:ext cx="119819" cy="293749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6" name="Google Shape;2556;p23"/>
          <p:cNvSpPr/>
          <p:nvPr/>
        </p:nvSpPr>
        <p:spPr>
          <a:xfrm rot="-7840361">
            <a:off x="11092368" y="2076992"/>
            <a:ext cx="302875" cy="93944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7" name="Google Shape;2557;p23"/>
          <p:cNvSpPr/>
          <p:nvPr/>
        </p:nvSpPr>
        <p:spPr>
          <a:xfrm rot="-7840361">
            <a:off x="10981800" y="1855907"/>
            <a:ext cx="140003" cy="284731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8" name="Google Shape;2558;p23"/>
          <p:cNvSpPr/>
          <p:nvPr/>
        </p:nvSpPr>
        <p:spPr>
          <a:xfrm rot="-7840361">
            <a:off x="11079833" y="1897418"/>
            <a:ext cx="301908" cy="95125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9" name="Google Shape;2559;p23"/>
          <p:cNvSpPr/>
          <p:nvPr/>
        </p:nvSpPr>
        <p:spPr>
          <a:xfrm rot="-7840361">
            <a:off x="10786927" y="1909593"/>
            <a:ext cx="641395" cy="509444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0" name="Google Shape;2560;p23"/>
          <p:cNvSpPr/>
          <p:nvPr/>
        </p:nvSpPr>
        <p:spPr>
          <a:xfrm rot="-7840361">
            <a:off x="10962439" y="2100807"/>
            <a:ext cx="130448" cy="200341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1" name="Google Shape;2561;p23"/>
          <p:cNvSpPr/>
          <p:nvPr/>
        </p:nvSpPr>
        <p:spPr>
          <a:xfrm rot="-7840361">
            <a:off x="10912424" y="2217728"/>
            <a:ext cx="409273" cy="468645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2" name="Google Shape;2562;p23"/>
          <p:cNvSpPr/>
          <p:nvPr/>
        </p:nvSpPr>
        <p:spPr>
          <a:xfrm rot="-7840361">
            <a:off x="10973826" y="2093392"/>
            <a:ext cx="37471" cy="39403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3" name="Google Shape;2563;p23"/>
          <p:cNvSpPr/>
          <p:nvPr/>
        </p:nvSpPr>
        <p:spPr>
          <a:xfrm rot="-3422581">
            <a:off x="10769028" y="3308664"/>
            <a:ext cx="330481" cy="301891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4" name="Google Shape;2564;p23"/>
          <p:cNvSpPr/>
          <p:nvPr/>
        </p:nvSpPr>
        <p:spPr>
          <a:xfrm rot="-3422581">
            <a:off x="10772152" y="3260247"/>
            <a:ext cx="419875" cy="337491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5" name="Google Shape;2565;p23"/>
          <p:cNvSpPr/>
          <p:nvPr/>
        </p:nvSpPr>
        <p:spPr>
          <a:xfrm rot="-3422581">
            <a:off x="10761773" y="3367226"/>
            <a:ext cx="214467" cy="238409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6" name="Google Shape;2566;p23"/>
          <p:cNvSpPr/>
          <p:nvPr/>
        </p:nvSpPr>
        <p:spPr>
          <a:xfrm rot="-3422581">
            <a:off x="10771933" y="3305745"/>
            <a:ext cx="327016" cy="30512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7" name="Google Shape;2567;p23"/>
          <p:cNvSpPr/>
          <p:nvPr/>
        </p:nvSpPr>
        <p:spPr>
          <a:xfrm rot="-7115392">
            <a:off x="1443806" y="5920974"/>
            <a:ext cx="115169" cy="9649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8" name="Google Shape;2568;p23"/>
          <p:cNvSpPr/>
          <p:nvPr/>
        </p:nvSpPr>
        <p:spPr>
          <a:xfrm rot="-7115392">
            <a:off x="1450570" y="5924025"/>
            <a:ext cx="105509" cy="9928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9" name="Google Shape;2569;p23"/>
          <p:cNvSpPr/>
          <p:nvPr/>
        </p:nvSpPr>
        <p:spPr>
          <a:xfrm rot="-7115392">
            <a:off x="1489791" y="5936613"/>
            <a:ext cx="44221" cy="3627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0" name="Google Shape;2570;p23"/>
          <p:cNvSpPr/>
          <p:nvPr/>
        </p:nvSpPr>
        <p:spPr>
          <a:xfrm rot="-7115392">
            <a:off x="1361233" y="5752970"/>
            <a:ext cx="102612" cy="10261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1" name="Google Shape;2571;p23"/>
          <p:cNvSpPr/>
          <p:nvPr/>
        </p:nvSpPr>
        <p:spPr>
          <a:xfrm rot="-7115392">
            <a:off x="1353021" y="5751158"/>
            <a:ext cx="119248" cy="105509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2" name="Google Shape;2572;p23"/>
          <p:cNvSpPr/>
          <p:nvPr/>
        </p:nvSpPr>
        <p:spPr>
          <a:xfrm rot="-7115392">
            <a:off x="1405496" y="5767365"/>
            <a:ext cx="40680" cy="34025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3" name="Google Shape;2573;p23"/>
          <p:cNvSpPr/>
          <p:nvPr/>
        </p:nvSpPr>
        <p:spPr>
          <a:xfrm rot="-7115392">
            <a:off x="1103752" y="5761384"/>
            <a:ext cx="302897" cy="339176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4" name="Google Shape;2574;p23"/>
          <p:cNvSpPr/>
          <p:nvPr/>
        </p:nvSpPr>
        <p:spPr>
          <a:xfrm rot="-7115392">
            <a:off x="1286932" y="5813881"/>
            <a:ext cx="85331" cy="210912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5" name="Google Shape;2575;p23"/>
          <p:cNvSpPr/>
          <p:nvPr/>
        </p:nvSpPr>
        <p:spPr>
          <a:xfrm rot="-7115392">
            <a:off x="664727" y="5104767"/>
            <a:ext cx="491483" cy="35141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6" name="Google Shape;2576;p23"/>
          <p:cNvSpPr/>
          <p:nvPr/>
        </p:nvSpPr>
        <p:spPr>
          <a:xfrm rot="-7115392">
            <a:off x="676546" y="5189720"/>
            <a:ext cx="497493" cy="25116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7" name="Google Shape;2577;p23"/>
          <p:cNvSpPr/>
          <p:nvPr/>
        </p:nvSpPr>
        <p:spPr>
          <a:xfrm rot="-7115392">
            <a:off x="751222" y="5069756"/>
            <a:ext cx="401429" cy="293237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8" name="Google Shape;2578;p23"/>
          <p:cNvSpPr/>
          <p:nvPr/>
        </p:nvSpPr>
        <p:spPr>
          <a:xfrm rot="-7115392">
            <a:off x="670205" y="5087965"/>
            <a:ext cx="464649" cy="35431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9" name="Google Shape;2579;p23"/>
          <p:cNvSpPr/>
          <p:nvPr/>
        </p:nvSpPr>
        <p:spPr>
          <a:xfrm rot="-7115392">
            <a:off x="1256785" y="5205325"/>
            <a:ext cx="181288" cy="298175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0" name="Google Shape;2580;p23"/>
          <p:cNvSpPr/>
          <p:nvPr/>
        </p:nvSpPr>
        <p:spPr>
          <a:xfrm rot="-7115392">
            <a:off x="1022511" y="5168631"/>
            <a:ext cx="319104" cy="132772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1" name="Google Shape;2581;p23"/>
          <p:cNvSpPr/>
          <p:nvPr/>
        </p:nvSpPr>
        <p:spPr>
          <a:xfrm rot="-7115392">
            <a:off x="1229258" y="5028552"/>
            <a:ext cx="205975" cy="28175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2" name="Google Shape;2582;p23"/>
          <p:cNvSpPr/>
          <p:nvPr/>
        </p:nvSpPr>
        <p:spPr>
          <a:xfrm rot="-7115392">
            <a:off x="1180346" y="5337658"/>
            <a:ext cx="181609" cy="298175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3" name="Google Shape;2583;p23"/>
          <p:cNvSpPr/>
          <p:nvPr/>
        </p:nvSpPr>
        <p:spPr>
          <a:xfrm rot="-7115392">
            <a:off x="946045" y="5301267"/>
            <a:ext cx="319427" cy="133416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4" name="Google Shape;2584;p23"/>
          <p:cNvSpPr/>
          <p:nvPr/>
        </p:nvSpPr>
        <p:spPr>
          <a:xfrm rot="-7115392">
            <a:off x="1101652" y="5461540"/>
            <a:ext cx="179248" cy="300536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5" name="Google Shape;2585;p23"/>
          <p:cNvSpPr/>
          <p:nvPr/>
        </p:nvSpPr>
        <p:spPr>
          <a:xfrm rot="-7115392">
            <a:off x="869542" y="5477106"/>
            <a:ext cx="317172" cy="1111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6" name="Google Shape;2586;p23"/>
          <p:cNvSpPr/>
          <p:nvPr/>
        </p:nvSpPr>
        <p:spPr>
          <a:xfrm rot="-7115392">
            <a:off x="1038108" y="5590935"/>
            <a:ext cx="174419" cy="297852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7" name="Google Shape;2587;p23"/>
          <p:cNvSpPr/>
          <p:nvPr/>
        </p:nvSpPr>
        <p:spPr>
          <a:xfrm rot="-7115392">
            <a:off x="807527" y="5651908"/>
            <a:ext cx="312235" cy="9713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8" name="Google Shape;2588;p23"/>
          <p:cNvSpPr/>
          <p:nvPr/>
        </p:nvSpPr>
        <p:spPr>
          <a:xfrm rot="-7115392">
            <a:off x="1197303" y="5491491"/>
            <a:ext cx="106368" cy="186976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9" name="Google Shape;2589;p23"/>
          <p:cNvSpPr/>
          <p:nvPr/>
        </p:nvSpPr>
        <p:spPr>
          <a:xfrm rot="-7115392">
            <a:off x="1071304" y="5065268"/>
            <a:ext cx="435992" cy="519283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0" name="Google Shape;2590;p23"/>
          <p:cNvSpPr/>
          <p:nvPr/>
        </p:nvSpPr>
        <p:spPr>
          <a:xfrm rot="-7115392">
            <a:off x="1219663" y="5657801"/>
            <a:ext cx="46047" cy="2983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1" name="Google Shape;2591;p23"/>
          <p:cNvSpPr/>
          <p:nvPr/>
        </p:nvSpPr>
        <p:spPr>
          <a:xfrm rot="-7115392">
            <a:off x="1273129" y="5051802"/>
            <a:ext cx="141788" cy="28475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2" name="Google Shape;2592;p23"/>
          <p:cNvSpPr/>
          <p:nvPr/>
        </p:nvSpPr>
        <p:spPr>
          <a:xfrm rot="-7115392">
            <a:off x="1297453" y="5201386"/>
            <a:ext cx="94884" cy="29989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3" name="Google Shape;2593;p23"/>
          <p:cNvSpPr/>
          <p:nvPr/>
        </p:nvSpPr>
        <p:spPr>
          <a:xfrm rot="-7115392">
            <a:off x="1047119" y="5180883"/>
            <a:ext cx="286583" cy="13620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4" name="Google Shape;2594;p23"/>
          <p:cNvSpPr/>
          <p:nvPr/>
        </p:nvSpPr>
        <p:spPr>
          <a:xfrm rot="-7115392">
            <a:off x="1221559" y="5332781"/>
            <a:ext cx="98748" cy="30107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5" name="Google Shape;2595;p23"/>
          <p:cNvSpPr/>
          <p:nvPr/>
        </p:nvSpPr>
        <p:spPr>
          <a:xfrm rot="-7115392">
            <a:off x="971017" y="5314058"/>
            <a:ext cx="286475" cy="136100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6" name="Google Shape;2596;p23"/>
          <p:cNvSpPr/>
          <p:nvPr/>
        </p:nvSpPr>
        <p:spPr>
          <a:xfrm rot="-7115392">
            <a:off x="1147730" y="5466188"/>
            <a:ext cx="95957" cy="302789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7" name="Google Shape;2597;p23"/>
          <p:cNvSpPr/>
          <p:nvPr/>
        </p:nvSpPr>
        <p:spPr>
          <a:xfrm rot="-7115392">
            <a:off x="886233" y="5484119"/>
            <a:ext cx="295169" cy="116028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8" name="Google Shape;2598;p23"/>
          <p:cNvSpPr/>
          <p:nvPr/>
        </p:nvSpPr>
        <p:spPr>
          <a:xfrm rot="-7115392">
            <a:off x="1084476" y="5603225"/>
            <a:ext cx="100680" cy="301180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9" name="Google Shape;2599;p23"/>
          <p:cNvSpPr/>
          <p:nvPr/>
        </p:nvSpPr>
        <p:spPr>
          <a:xfrm rot="-7115392">
            <a:off x="815715" y="5658277"/>
            <a:ext cx="301824" cy="99607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0" name="Google Shape;2600;p23"/>
          <p:cNvSpPr/>
          <p:nvPr/>
        </p:nvSpPr>
        <p:spPr>
          <a:xfrm rot="-7115392">
            <a:off x="880037" y="5247026"/>
            <a:ext cx="526367" cy="63305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1" name="Google Shape;2601;p23"/>
          <p:cNvSpPr/>
          <p:nvPr/>
        </p:nvSpPr>
        <p:spPr>
          <a:xfrm rot="10800000">
            <a:off x="2447471" y="5635594"/>
            <a:ext cx="308172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2" name="Google Shape;2602;p23"/>
          <p:cNvSpPr/>
          <p:nvPr/>
        </p:nvSpPr>
        <p:spPr>
          <a:xfrm rot="10800000">
            <a:off x="2454098" y="5661459"/>
            <a:ext cx="284516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3" name="Google Shape;2603;p23"/>
          <p:cNvSpPr/>
          <p:nvPr/>
        </p:nvSpPr>
        <p:spPr>
          <a:xfrm rot="10800000">
            <a:off x="2469654" y="5637986"/>
            <a:ext cx="270341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4" name="Google Shape;2604;p23"/>
          <p:cNvSpPr/>
          <p:nvPr/>
        </p:nvSpPr>
        <p:spPr>
          <a:xfrm rot="10800000">
            <a:off x="2472140" y="5633109"/>
            <a:ext cx="285897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5" name="Google Shape;2605;p23"/>
          <p:cNvSpPr/>
          <p:nvPr/>
        </p:nvSpPr>
        <p:spPr>
          <a:xfrm rot="10800000">
            <a:off x="1968560" y="5794468"/>
            <a:ext cx="39764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6" name="Google Shape;2606;p23"/>
          <p:cNvSpPr/>
          <p:nvPr/>
        </p:nvSpPr>
        <p:spPr>
          <a:xfrm rot="10800000">
            <a:off x="2009612" y="5780936"/>
            <a:ext cx="352539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7" name="Google Shape;2607;p23"/>
          <p:cNvSpPr/>
          <p:nvPr/>
        </p:nvSpPr>
        <p:spPr>
          <a:xfrm rot="10800000">
            <a:off x="1972610" y="5794007"/>
            <a:ext cx="396905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8" name="Google Shape;2608;p23"/>
          <p:cNvSpPr/>
          <p:nvPr/>
        </p:nvSpPr>
        <p:spPr>
          <a:xfrm rot="10800000">
            <a:off x="1893358" y="5850615"/>
            <a:ext cx="445689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9" name="Google Shape;2609;p23"/>
          <p:cNvSpPr/>
          <p:nvPr/>
        </p:nvSpPr>
        <p:spPr>
          <a:xfrm rot="10800000">
            <a:off x="1802417" y="5506729"/>
            <a:ext cx="467597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0" name="Google Shape;2610;p23"/>
          <p:cNvSpPr/>
          <p:nvPr/>
        </p:nvSpPr>
        <p:spPr>
          <a:xfrm rot="10800000">
            <a:off x="1772233" y="5421487"/>
            <a:ext cx="141384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1" name="Google Shape;2611;p23"/>
          <p:cNvSpPr/>
          <p:nvPr/>
        </p:nvSpPr>
        <p:spPr>
          <a:xfrm rot="10800000">
            <a:off x="1968565" y="5428483"/>
            <a:ext cx="139727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2" name="Google Shape;2612;p23"/>
          <p:cNvSpPr/>
          <p:nvPr/>
        </p:nvSpPr>
        <p:spPr>
          <a:xfrm rot="10800000">
            <a:off x="2211655" y="5677197"/>
            <a:ext cx="14884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3" name="Google Shape;2613;p23"/>
          <p:cNvSpPr/>
          <p:nvPr/>
        </p:nvSpPr>
        <p:spPr>
          <a:xfrm rot="10800000">
            <a:off x="2100004" y="5505987"/>
            <a:ext cx="14304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4" name="Google Shape;2614;p23"/>
          <p:cNvSpPr/>
          <p:nvPr/>
        </p:nvSpPr>
        <p:spPr>
          <a:xfrm rot="10800000">
            <a:off x="2164898" y="5553852"/>
            <a:ext cx="54308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5" name="Google Shape;2615;p23"/>
          <p:cNvSpPr/>
          <p:nvPr/>
        </p:nvSpPr>
        <p:spPr>
          <a:xfrm rot="10800000">
            <a:off x="2262650" y="5721839"/>
            <a:ext cx="64985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6" name="Google Shape;2616;p23"/>
          <p:cNvSpPr/>
          <p:nvPr/>
        </p:nvSpPr>
        <p:spPr>
          <a:xfrm rot="10800000">
            <a:off x="2019467" y="5474229"/>
            <a:ext cx="57621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7" name="Google Shape;2617;p23"/>
          <p:cNvSpPr/>
          <p:nvPr/>
        </p:nvSpPr>
        <p:spPr>
          <a:xfrm rot="10800000">
            <a:off x="1797639" y="5466497"/>
            <a:ext cx="54308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8" name="Google Shape;2618;p23"/>
          <p:cNvSpPr/>
          <p:nvPr/>
        </p:nvSpPr>
        <p:spPr>
          <a:xfrm rot="10800000">
            <a:off x="1776282" y="5421119"/>
            <a:ext cx="130707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9" name="Google Shape;2619;p23"/>
          <p:cNvSpPr/>
          <p:nvPr/>
        </p:nvSpPr>
        <p:spPr>
          <a:xfrm rot="10800000">
            <a:off x="1972615" y="5427378"/>
            <a:ext cx="129877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0" name="Google Shape;2620;p23"/>
          <p:cNvSpPr/>
          <p:nvPr/>
        </p:nvSpPr>
        <p:spPr>
          <a:xfrm rot="10800000">
            <a:off x="2211655" y="5677105"/>
            <a:ext cx="14884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1" name="Google Shape;2621;p23"/>
          <p:cNvSpPr/>
          <p:nvPr/>
        </p:nvSpPr>
        <p:spPr>
          <a:xfrm rot="10800000">
            <a:off x="2106540" y="5504792"/>
            <a:ext cx="132363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2" name="Google Shape;2622;p23"/>
          <p:cNvSpPr/>
          <p:nvPr/>
        </p:nvSpPr>
        <p:spPr>
          <a:xfrm rot="10800000">
            <a:off x="1797641" y="5412926"/>
            <a:ext cx="28903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3" name="Google Shape;2623;p23"/>
          <p:cNvSpPr/>
          <p:nvPr/>
        </p:nvSpPr>
        <p:spPr>
          <a:xfrm rot="10800000">
            <a:off x="2052328" y="5421118"/>
            <a:ext cx="31296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4" name="Google Shape;2624;p23"/>
          <p:cNvSpPr/>
          <p:nvPr/>
        </p:nvSpPr>
        <p:spPr>
          <a:xfrm rot="10800000">
            <a:off x="2332421" y="5715488"/>
            <a:ext cx="428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5" name="Google Shape;2625;p23"/>
          <p:cNvSpPr/>
          <p:nvPr/>
        </p:nvSpPr>
        <p:spPr>
          <a:xfrm rot="10800000">
            <a:off x="2189475" y="5498346"/>
            <a:ext cx="44459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6" name="Google Shape;2626;p23"/>
          <p:cNvSpPr/>
          <p:nvPr/>
        </p:nvSpPr>
        <p:spPr>
          <a:xfrm rot="2247870">
            <a:off x="1055047" y="4347540"/>
            <a:ext cx="217296" cy="352209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7" name="Google Shape;2627;p23"/>
          <p:cNvSpPr/>
          <p:nvPr/>
        </p:nvSpPr>
        <p:spPr>
          <a:xfrm rot="2247870">
            <a:off x="1023131" y="4333378"/>
            <a:ext cx="204616" cy="468852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8" name="Google Shape;2628;p23"/>
          <p:cNvSpPr/>
          <p:nvPr/>
        </p:nvSpPr>
        <p:spPr>
          <a:xfrm rot="2247870">
            <a:off x="1088534" y="4344365"/>
            <a:ext cx="173743" cy="258723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9" name="Google Shape;2629;p23"/>
          <p:cNvSpPr/>
          <p:nvPr/>
        </p:nvSpPr>
        <p:spPr>
          <a:xfrm rot="2247870">
            <a:off x="1057269" y="4343080"/>
            <a:ext cx="209577" cy="355045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30" name="Google Shape;2630;p23"/>
          <p:cNvSpPr/>
          <p:nvPr/>
        </p:nvSpPr>
        <p:spPr>
          <a:xfrm rot="2247870">
            <a:off x="685219" y="4448133"/>
            <a:ext cx="405608" cy="271876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31" name="Google Shape;2631;p23"/>
          <p:cNvSpPr/>
          <p:nvPr/>
        </p:nvSpPr>
        <p:spPr>
          <a:xfrm rot="2247870">
            <a:off x="675598" y="4489062"/>
            <a:ext cx="514532" cy="2588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32" name="Google Shape;2632;p23"/>
          <p:cNvSpPr/>
          <p:nvPr/>
        </p:nvSpPr>
        <p:spPr>
          <a:xfrm rot="2247870">
            <a:off x="713078" y="4402281"/>
            <a:ext cx="240451" cy="234859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33" name="Google Shape;2633;p23"/>
          <p:cNvSpPr/>
          <p:nvPr/>
        </p:nvSpPr>
        <p:spPr>
          <a:xfrm rot="2247870">
            <a:off x="687031" y="4447566"/>
            <a:ext cx="403560" cy="27431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03792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FECC6"/>
        </a:solidFill>
        <a:effectLst/>
      </p:bgPr>
    </p:bg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24"/>
          <p:cNvSpPr/>
          <p:nvPr/>
        </p:nvSpPr>
        <p:spPr>
          <a:xfrm>
            <a:off x="216200" y="-143073"/>
            <a:ext cx="11759611" cy="6774944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36" name="Google Shape;2636;p24"/>
          <p:cNvSpPr/>
          <p:nvPr/>
        </p:nvSpPr>
        <p:spPr>
          <a:xfrm>
            <a:off x="219341" y="-143073"/>
            <a:ext cx="11752852" cy="882711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37" name="Google Shape;2637;p24"/>
          <p:cNvSpPr/>
          <p:nvPr/>
        </p:nvSpPr>
        <p:spPr>
          <a:xfrm>
            <a:off x="474763" y="292545"/>
            <a:ext cx="10988543" cy="6090616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38" name="Google Shape;2638;p24"/>
          <p:cNvSpPr/>
          <p:nvPr/>
        </p:nvSpPr>
        <p:spPr>
          <a:xfrm>
            <a:off x="629535" y="287881"/>
            <a:ext cx="10932940" cy="5944697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639" name="Google Shape;2639;p2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24584" y="298367"/>
            <a:ext cx="10942832" cy="59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640" name="Google Shape;2640;p24"/>
          <p:cNvSpPr/>
          <p:nvPr/>
        </p:nvSpPr>
        <p:spPr>
          <a:xfrm>
            <a:off x="2059187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1" name="Google Shape;2641;p24"/>
          <p:cNvSpPr/>
          <p:nvPr/>
        </p:nvSpPr>
        <p:spPr>
          <a:xfrm>
            <a:off x="2059187" y="370434"/>
            <a:ext cx="190619" cy="166197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2" name="Google Shape;2642;p24"/>
          <p:cNvSpPr/>
          <p:nvPr/>
        </p:nvSpPr>
        <p:spPr>
          <a:xfrm>
            <a:off x="2101035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3" name="Google Shape;2643;p24"/>
          <p:cNvSpPr/>
          <p:nvPr/>
        </p:nvSpPr>
        <p:spPr>
          <a:xfrm>
            <a:off x="2114511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4" name="Google Shape;2644;p24"/>
          <p:cNvSpPr/>
          <p:nvPr/>
        </p:nvSpPr>
        <p:spPr>
          <a:xfrm>
            <a:off x="1565437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5" name="Google Shape;2645;p24"/>
          <p:cNvSpPr/>
          <p:nvPr/>
        </p:nvSpPr>
        <p:spPr>
          <a:xfrm>
            <a:off x="1565437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6" name="Google Shape;2646;p24"/>
          <p:cNvSpPr/>
          <p:nvPr/>
        </p:nvSpPr>
        <p:spPr>
          <a:xfrm>
            <a:off x="1606717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7" name="Google Shape;2647;p24"/>
          <p:cNvSpPr/>
          <p:nvPr/>
        </p:nvSpPr>
        <p:spPr>
          <a:xfrm>
            <a:off x="1621763" y="-197585"/>
            <a:ext cx="105972" cy="705653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8" name="Google Shape;2648;p24"/>
          <p:cNvSpPr/>
          <p:nvPr/>
        </p:nvSpPr>
        <p:spPr>
          <a:xfrm>
            <a:off x="3730623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9" name="Google Shape;2649;p24"/>
          <p:cNvSpPr/>
          <p:nvPr/>
        </p:nvSpPr>
        <p:spPr>
          <a:xfrm>
            <a:off x="3741290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0" name="Google Shape;2650;p24"/>
          <p:cNvSpPr/>
          <p:nvPr/>
        </p:nvSpPr>
        <p:spPr>
          <a:xfrm>
            <a:off x="3771903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1" name="Google Shape;2651;p24"/>
          <p:cNvSpPr/>
          <p:nvPr/>
        </p:nvSpPr>
        <p:spPr>
          <a:xfrm>
            <a:off x="3786950" y="-197585"/>
            <a:ext cx="105972" cy="705653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2" name="Google Shape;2652;p24"/>
          <p:cNvSpPr/>
          <p:nvPr/>
        </p:nvSpPr>
        <p:spPr>
          <a:xfrm>
            <a:off x="3236829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3" name="Google Shape;2653;p24"/>
          <p:cNvSpPr/>
          <p:nvPr/>
        </p:nvSpPr>
        <p:spPr>
          <a:xfrm>
            <a:off x="3247495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4" name="Google Shape;2654;p24"/>
          <p:cNvSpPr/>
          <p:nvPr/>
        </p:nvSpPr>
        <p:spPr>
          <a:xfrm>
            <a:off x="3277585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5" name="Google Shape;2655;p24"/>
          <p:cNvSpPr/>
          <p:nvPr/>
        </p:nvSpPr>
        <p:spPr>
          <a:xfrm>
            <a:off x="3293678" y="-197585"/>
            <a:ext cx="105449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6" name="Google Shape;2656;p24"/>
          <p:cNvSpPr/>
          <p:nvPr/>
        </p:nvSpPr>
        <p:spPr>
          <a:xfrm>
            <a:off x="541268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7" name="Google Shape;2657;p24"/>
          <p:cNvSpPr/>
          <p:nvPr/>
        </p:nvSpPr>
        <p:spPr>
          <a:xfrm>
            <a:off x="5412681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8" name="Google Shape;2658;p24"/>
          <p:cNvSpPr/>
          <p:nvPr/>
        </p:nvSpPr>
        <p:spPr>
          <a:xfrm>
            <a:off x="5442772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9" name="Google Shape;2659;p24"/>
          <p:cNvSpPr/>
          <p:nvPr/>
        </p:nvSpPr>
        <p:spPr>
          <a:xfrm>
            <a:off x="5457337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0" name="Google Shape;2660;p24"/>
          <p:cNvSpPr/>
          <p:nvPr/>
        </p:nvSpPr>
        <p:spPr>
          <a:xfrm>
            <a:off x="4918363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1" name="Google Shape;2661;p24"/>
          <p:cNvSpPr/>
          <p:nvPr/>
        </p:nvSpPr>
        <p:spPr>
          <a:xfrm>
            <a:off x="4918363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2" name="Google Shape;2662;p24"/>
          <p:cNvSpPr/>
          <p:nvPr/>
        </p:nvSpPr>
        <p:spPr>
          <a:xfrm>
            <a:off x="4949022" y="-197585"/>
            <a:ext cx="106975" cy="705653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3" name="Google Shape;2663;p24"/>
          <p:cNvSpPr/>
          <p:nvPr/>
        </p:nvSpPr>
        <p:spPr>
          <a:xfrm>
            <a:off x="4964590" y="-197585"/>
            <a:ext cx="105449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4" name="Google Shape;2664;p24"/>
          <p:cNvSpPr/>
          <p:nvPr/>
        </p:nvSpPr>
        <p:spPr>
          <a:xfrm>
            <a:off x="708354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5" name="Google Shape;2665;p24"/>
          <p:cNvSpPr/>
          <p:nvPr/>
        </p:nvSpPr>
        <p:spPr>
          <a:xfrm>
            <a:off x="7083549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6" name="Google Shape;2666;p24"/>
          <p:cNvSpPr/>
          <p:nvPr/>
        </p:nvSpPr>
        <p:spPr>
          <a:xfrm>
            <a:off x="7114207" y="-197585"/>
            <a:ext cx="106452" cy="705653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7" name="Google Shape;2667;p24"/>
          <p:cNvSpPr/>
          <p:nvPr/>
        </p:nvSpPr>
        <p:spPr>
          <a:xfrm>
            <a:off x="7129252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8" name="Google Shape;2668;p24"/>
          <p:cNvSpPr/>
          <p:nvPr/>
        </p:nvSpPr>
        <p:spPr>
          <a:xfrm>
            <a:off x="6589232" y="-226149"/>
            <a:ext cx="190619" cy="16672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9" name="Google Shape;2669;p24"/>
          <p:cNvSpPr/>
          <p:nvPr/>
        </p:nvSpPr>
        <p:spPr>
          <a:xfrm>
            <a:off x="6589755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0" name="Google Shape;2670;p24"/>
          <p:cNvSpPr/>
          <p:nvPr/>
        </p:nvSpPr>
        <p:spPr>
          <a:xfrm>
            <a:off x="6620412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1" name="Google Shape;2671;p24"/>
          <p:cNvSpPr/>
          <p:nvPr/>
        </p:nvSpPr>
        <p:spPr>
          <a:xfrm>
            <a:off x="6636504" y="-197585"/>
            <a:ext cx="104925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2" name="Google Shape;2672;p24"/>
          <p:cNvSpPr/>
          <p:nvPr/>
        </p:nvSpPr>
        <p:spPr>
          <a:xfrm>
            <a:off x="875494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3" name="Google Shape;2673;p24"/>
          <p:cNvSpPr/>
          <p:nvPr/>
        </p:nvSpPr>
        <p:spPr>
          <a:xfrm>
            <a:off x="8754941" y="370434"/>
            <a:ext cx="190096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4" name="Google Shape;2674;p24"/>
          <p:cNvSpPr/>
          <p:nvPr/>
        </p:nvSpPr>
        <p:spPr>
          <a:xfrm>
            <a:off x="8785075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5" name="Google Shape;2675;p24"/>
          <p:cNvSpPr/>
          <p:nvPr/>
        </p:nvSpPr>
        <p:spPr>
          <a:xfrm>
            <a:off x="8800644" y="-197585"/>
            <a:ext cx="106496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6" name="Google Shape;2676;p24"/>
          <p:cNvSpPr/>
          <p:nvPr/>
        </p:nvSpPr>
        <p:spPr>
          <a:xfrm>
            <a:off x="8260667" y="-226149"/>
            <a:ext cx="190576" cy="16672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7" name="Google Shape;2677;p24"/>
          <p:cNvSpPr/>
          <p:nvPr/>
        </p:nvSpPr>
        <p:spPr>
          <a:xfrm>
            <a:off x="8260667" y="370434"/>
            <a:ext cx="190576" cy="166197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8" name="Google Shape;2678;p24"/>
          <p:cNvSpPr/>
          <p:nvPr/>
        </p:nvSpPr>
        <p:spPr>
          <a:xfrm>
            <a:off x="8291281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9" name="Google Shape;2679;p24"/>
          <p:cNvSpPr/>
          <p:nvPr/>
        </p:nvSpPr>
        <p:spPr>
          <a:xfrm>
            <a:off x="8307896" y="-197585"/>
            <a:ext cx="104925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0" name="Google Shape;2680;p24"/>
          <p:cNvSpPr/>
          <p:nvPr/>
        </p:nvSpPr>
        <p:spPr>
          <a:xfrm>
            <a:off x="10425854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1" name="Google Shape;2681;p24"/>
          <p:cNvSpPr/>
          <p:nvPr/>
        </p:nvSpPr>
        <p:spPr>
          <a:xfrm>
            <a:off x="10425854" y="370434"/>
            <a:ext cx="190052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2" name="Google Shape;2682;p24"/>
          <p:cNvSpPr/>
          <p:nvPr/>
        </p:nvSpPr>
        <p:spPr>
          <a:xfrm>
            <a:off x="10456467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3" name="Google Shape;2683;p24"/>
          <p:cNvSpPr/>
          <p:nvPr/>
        </p:nvSpPr>
        <p:spPr>
          <a:xfrm>
            <a:off x="10472037" y="-197585"/>
            <a:ext cx="105449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4" name="Google Shape;2684;p24"/>
          <p:cNvSpPr/>
          <p:nvPr/>
        </p:nvSpPr>
        <p:spPr>
          <a:xfrm>
            <a:off x="993205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5" name="Google Shape;2685;p24"/>
          <p:cNvSpPr/>
          <p:nvPr/>
        </p:nvSpPr>
        <p:spPr>
          <a:xfrm>
            <a:off x="9931535" y="370434"/>
            <a:ext cx="190619" cy="166197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6" name="Google Shape;2686;p24"/>
          <p:cNvSpPr/>
          <p:nvPr/>
        </p:nvSpPr>
        <p:spPr>
          <a:xfrm>
            <a:off x="9962672" y="-197585"/>
            <a:ext cx="107019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7" name="Google Shape;2687;p24"/>
          <p:cNvSpPr/>
          <p:nvPr/>
        </p:nvSpPr>
        <p:spPr>
          <a:xfrm>
            <a:off x="9978764" y="-197585"/>
            <a:ext cx="104925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8" name="Google Shape;2688;p24"/>
          <p:cNvSpPr/>
          <p:nvPr/>
        </p:nvSpPr>
        <p:spPr>
          <a:xfrm rot="7975353">
            <a:off x="2131094" y="1405256"/>
            <a:ext cx="377927" cy="435789"/>
          </a:xfrm>
          <a:custGeom>
            <a:avLst/>
            <a:gdLst/>
            <a:ahLst/>
            <a:cxnLst/>
            <a:rect l="l" t="t" r="r" b="b"/>
            <a:pathLst>
              <a:path w="3651" h="4210" extrusionOk="0">
                <a:moveTo>
                  <a:pt x="3597" y="1"/>
                </a:moveTo>
                <a:lnTo>
                  <a:pt x="3597" y="1"/>
                </a:lnTo>
                <a:cubicBezTo>
                  <a:pt x="3410" y="134"/>
                  <a:pt x="1964" y="447"/>
                  <a:pt x="1589" y="616"/>
                </a:cubicBezTo>
                <a:cubicBezTo>
                  <a:pt x="1214" y="786"/>
                  <a:pt x="670" y="1339"/>
                  <a:pt x="331" y="2152"/>
                </a:cubicBezTo>
                <a:cubicBezTo>
                  <a:pt x="1" y="2964"/>
                  <a:pt x="277" y="4204"/>
                  <a:pt x="277" y="4204"/>
                </a:cubicBezTo>
                <a:cubicBezTo>
                  <a:pt x="277" y="4204"/>
                  <a:pt x="285" y="4209"/>
                  <a:pt x="323" y="4209"/>
                </a:cubicBezTo>
                <a:cubicBezTo>
                  <a:pt x="384" y="4209"/>
                  <a:pt x="525" y="4196"/>
                  <a:pt x="840" y="4124"/>
                </a:cubicBezTo>
                <a:cubicBezTo>
                  <a:pt x="1348" y="4008"/>
                  <a:pt x="2419" y="3651"/>
                  <a:pt x="2839" y="3133"/>
                </a:cubicBezTo>
                <a:cubicBezTo>
                  <a:pt x="3267" y="2625"/>
                  <a:pt x="3410" y="2303"/>
                  <a:pt x="3553" y="1491"/>
                </a:cubicBezTo>
                <a:cubicBezTo>
                  <a:pt x="3633" y="1000"/>
                  <a:pt x="3651" y="500"/>
                  <a:pt x="3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9" name="Google Shape;2689;p24"/>
          <p:cNvSpPr/>
          <p:nvPr/>
        </p:nvSpPr>
        <p:spPr>
          <a:xfrm rot="7975353">
            <a:off x="2075291" y="1270976"/>
            <a:ext cx="481232" cy="548205"/>
          </a:xfrm>
          <a:custGeom>
            <a:avLst/>
            <a:gdLst/>
            <a:ahLst/>
            <a:cxnLst/>
            <a:rect l="l" t="t" r="r" b="b"/>
            <a:pathLst>
              <a:path w="4649" h="5296" extrusionOk="0">
                <a:moveTo>
                  <a:pt x="4621" y="1"/>
                </a:moveTo>
                <a:lnTo>
                  <a:pt x="4586" y="18"/>
                </a:lnTo>
                <a:cubicBezTo>
                  <a:pt x="4407" y="313"/>
                  <a:pt x="4202" y="599"/>
                  <a:pt x="3988" y="866"/>
                </a:cubicBezTo>
                <a:cubicBezTo>
                  <a:pt x="3979" y="643"/>
                  <a:pt x="3970" y="438"/>
                  <a:pt x="3961" y="215"/>
                </a:cubicBezTo>
                <a:lnTo>
                  <a:pt x="3934" y="224"/>
                </a:lnTo>
                <a:cubicBezTo>
                  <a:pt x="3934" y="456"/>
                  <a:pt x="3943" y="688"/>
                  <a:pt x="3934" y="929"/>
                </a:cubicBezTo>
                <a:cubicBezTo>
                  <a:pt x="3747" y="1152"/>
                  <a:pt x="3541" y="1375"/>
                  <a:pt x="3345" y="1598"/>
                </a:cubicBezTo>
                <a:cubicBezTo>
                  <a:pt x="3229" y="1214"/>
                  <a:pt x="3193" y="813"/>
                  <a:pt x="3220" y="420"/>
                </a:cubicBezTo>
                <a:lnTo>
                  <a:pt x="3193" y="420"/>
                </a:lnTo>
                <a:cubicBezTo>
                  <a:pt x="3184" y="572"/>
                  <a:pt x="3184" y="732"/>
                  <a:pt x="3184" y="884"/>
                </a:cubicBezTo>
                <a:cubicBezTo>
                  <a:pt x="3202" y="1143"/>
                  <a:pt x="3229" y="1402"/>
                  <a:pt x="3283" y="1661"/>
                </a:cubicBezTo>
                <a:cubicBezTo>
                  <a:pt x="3193" y="1777"/>
                  <a:pt x="3104" y="1875"/>
                  <a:pt x="3015" y="1991"/>
                </a:cubicBezTo>
                <a:cubicBezTo>
                  <a:pt x="2935" y="2098"/>
                  <a:pt x="2836" y="2232"/>
                  <a:pt x="2747" y="2357"/>
                </a:cubicBezTo>
                <a:cubicBezTo>
                  <a:pt x="2622" y="1777"/>
                  <a:pt x="2595" y="1170"/>
                  <a:pt x="2685" y="572"/>
                </a:cubicBezTo>
                <a:lnTo>
                  <a:pt x="2685" y="572"/>
                </a:lnTo>
                <a:lnTo>
                  <a:pt x="2640" y="590"/>
                </a:lnTo>
                <a:cubicBezTo>
                  <a:pt x="2631" y="706"/>
                  <a:pt x="2613" y="813"/>
                  <a:pt x="2604" y="929"/>
                </a:cubicBezTo>
                <a:cubicBezTo>
                  <a:pt x="2569" y="1420"/>
                  <a:pt x="2604" y="1911"/>
                  <a:pt x="2720" y="2392"/>
                </a:cubicBezTo>
                <a:cubicBezTo>
                  <a:pt x="2720" y="2392"/>
                  <a:pt x="2720" y="2401"/>
                  <a:pt x="2720" y="2401"/>
                </a:cubicBezTo>
                <a:cubicBezTo>
                  <a:pt x="2595" y="2589"/>
                  <a:pt x="2462" y="2776"/>
                  <a:pt x="2328" y="2955"/>
                </a:cubicBezTo>
                <a:lnTo>
                  <a:pt x="2310" y="2937"/>
                </a:lnTo>
                <a:cubicBezTo>
                  <a:pt x="1917" y="2482"/>
                  <a:pt x="1846" y="1875"/>
                  <a:pt x="1837" y="1295"/>
                </a:cubicBezTo>
                <a:lnTo>
                  <a:pt x="1774" y="1375"/>
                </a:lnTo>
                <a:cubicBezTo>
                  <a:pt x="1783" y="1928"/>
                  <a:pt x="1926" y="2562"/>
                  <a:pt x="2292" y="3008"/>
                </a:cubicBezTo>
                <a:cubicBezTo>
                  <a:pt x="2256" y="3053"/>
                  <a:pt x="2221" y="3106"/>
                  <a:pt x="2176" y="3151"/>
                </a:cubicBezTo>
                <a:cubicBezTo>
                  <a:pt x="2033" y="3339"/>
                  <a:pt x="1881" y="3526"/>
                  <a:pt x="1721" y="3704"/>
                </a:cubicBezTo>
                <a:cubicBezTo>
                  <a:pt x="1507" y="3365"/>
                  <a:pt x="1346" y="2999"/>
                  <a:pt x="1230" y="2616"/>
                </a:cubicBezTo>
                <a:cubicBezTo>
                  <a:pt x="1221" y="2669"/>
                  <a:pt x="1221" y="2714"/>
                  <a:pt x="1212" y="2767"/>
                </a:cubicBezTo>
                <a:cubicBezTo>
                  <a:pt x="1275" y="2946"/>
                  <a:pt x="1346" y="3115"/>
                  <a:pt x="1426" y="3285"/>
                </a:cubicBezTo>
                <a:cubicBezTo>
                  <a:pt x="1507" y="3437"/>
                  <a:pt x="1596" y="3580"/>
                  <a:pt x="1694" y="3731"/>
                </a:cubicBezTo>
                <a:lnTo>
                  <a:pt x="1623" y="3812"/>
                </a:lnTo>
                <a:cubicBezTo>
                  <a:pt x="1569" y="3865"/>
                  <a:pt x="1507" y="3919"/>
                  <a:pt x="1453" y="3981"/>
                </a:cubicBezTo>
                <a:lnTo>
                  <a:pt x="1417" y="4017"/>
                </a:lnTo>
                <a:cubicBezTo>
                  <a:pt x="1364" y="4070"/>
                  <a:pt x="1310" y="4133"/>
                  <a:pt x="1257" y="4186"/>
                </a:cubicBezTo>
                <a:cubicBezTo>
                  <a:pt x="882" y="4543"/>
                  <a:pt x="480" y="4883"/>
                  <a:pt x="52" y="5186"/>
                </a:cubicBezTo>
                <a:cubicBezTo>
                  <a:pt x="0" y="5223"/>
                  <a:pt x="40" y="5296"/>
                  <a:pt x="90" y="5296"/>
                </a:cubicBezTo>
                <a:cubicBezTo>
                  <a:pt x="101" y="5296"/>
                  <a:pt x="112" y="5292"/>
                  <a:pt x="123" y="5284"/>
                </a:cubicBezTo>
                <a:cubicBezTo>
                  <a:pt x="498" y="5008"/>
                  <a:pt x="855" y="4704"/>
                  <a:pt x="1194" y="4383"/>
                </a:cubicBezTo>
                <a:cubicBezTo>
                  <a:pt x="1257" y="4311"/>
                  <a:pt x="1319" y="4249"/>
                  <a:pt x="1391" y="4177"/>
                </a:cubicBezTo>
                <a:lnTo>
                  <a:pt x="1399" y="4169"/>
                </a:lnTo>
                <a:cubicBezTo>
                  <a:pt x="1426" y="4133"/>
                  <a:pt x="1453" y="4106"/>
                  <a:pt x="1480" y="4079"/>
                </a:cubicBezTo>
                <a:cubicBezTo>
                  <a:pt x="1507" y="4053"/>
                  <a:pt x="1524" y="4035"/>
                  <a:pt x="1542" y="4017"/>
                </a:cubicBezTo>
                <a:cubicBezTo>
                  <a:pt x="1560" y="3999"/>
                  <a:pt x="1569" y="3981"/>
                  <a:pt x="1587" y="3972"/>
                </a:cubicBezTo>
                <a:cubicBezTo>
                  <a:pt x="1596" y="3954"/>
                  <a:pt x="1640" y="3901"/>
                  <a:pt x="1676" y="3865"/>
                </a:cubicBezTo>
                <a:lnTo>
                  <a:pt x="1872" y="3642"/>
                </a:lnTo>
                <a:cubicBezTo>
                  <a:pt x="2051" y="3767"/>
                  <a:pt x="2265" y="3865"/>
                  <a:pt x="2479" y="3910"/>
                </a:cubicBezTo>
                <a:lnTo>
                  <a:pt x="2595" y="3874"/>
                </a:lnTo>
                <a:cubicBezTo>
                  <a:pt x="2346" y="3829"/>
                  <a:pt x="2113" y="3731"/>
                  <a:pt x="1908" y="3588"/>
                </a:cubicBezTo>
                <a:cubicBezTo>
                  <a:pt x="1980" y="3508"/>
                  <a:pt x="2051" y="3419"/>
                  <a:pt x="2122" y="3330"/>
                </a:cubicBezTo>
                <a:cubicBezTo>
                  <a:pt x="2158" y="3276"/>
                  <a:pt x="2194" y="3231"/>
                  <a:pt x="2229" y="3187"/>
                </a:cubicBezTo>
                <a:cubicBezTo>
                  <a:pt x="2622" y="3356"/>
                  <a:pt x="3051" y="3437"/>
                  <a:pt x="3479" y="3437"/>
                </a:cubicBezTo>
                <a:cubicBezTo>
                  <a:pt x="3515" y="3419"/>
                  <a:pt x="3541" y="3392"/>
                  <a:pt x="3577" y="3374"/>
                </a:cubicBezTo>
                <a:lnTo>
                  <a:pt x="3417" y="3374"/>
                </a:lnTo>
                <a:cubicBezTo>
                  <a:pt x="3158" y="3374"/>
                  <a:pt x="2908" y="3356"/>
                  <a:pt x="2658" y="3312"/>
                </a:cubicBezTo>
                <a:cubicBezTo>
                  <a:pt x="2524" y="3276"/>
                  <a:pt x="2381" y="3240"/>
                  <a:pt x="2247" y="3187"/>
                </a:cubicBezTo>
                <a:cubicBezTo>
                  <a:pt x="2381" y="3017"/>
                  <a:pt x="2506" y="2839"/>
                  <a:pt x="2631" y="2651"/>
                </a:cubicBezTo>
                <a:cubicBezTo>
                  <a:pt x="3069" y="2786"/>
                  <a:pt x="3531" y="2857"/>
                  <a:pt x="3995" y="2857"/>
                </a:cubicBezTo>
                <a:cubicBezTo>
                  <a:pt x="4022" y="2857"/>
                  <a:pt x="4050" y="2857"/>
                  <a:pt x="4077" y="2857"/>
                </a:cubicBezTo>
                <a:lnTo>
                  <a:pt x="4113" y="2812"/>
                </a:lnTo>
                <a:lnTo>
                  <a:pt x="3872" y="2812"/>
                </a:lnTo>
                <a:cubicBezTo>
                  <a:pt x="3604" y="2803"/>
                  <a:pt x="3345" y="2776"/>
                  <a:pt x="3086" y="2723"/>
                </a:cubicBezTo>
                <a:cubicBezTo>
                  <a:pt x="2943" y="2687"/>
                  <a:pt x="2801" y="2651"/>
                  <a:pt x="2667" y="2607"/>
                </a:cubicBezTo>
                <a:cubicBezTo>
                  <a:pt x="2765" y="2473"/>
                  <a:pt x="2854" y="2330"/>
                  <a:pt x="2952" y="2187"/>
                </a:cubicBezTo>
                <a:cubicBezTo>
                  <a:pt x="2953" y="2186"/>
                  <a:pt x="2957" y="2186"/>
                  <a:pt x="2964" y="2186"/>
                </a:cubicBezTo>
                <a:cubicBezTo>
                  <a:pt x="3044" y="2186"/>
                  <a:pt x="3525" y="2261"/>
                  <a:pt x="4008" y="2261"/>
                </a:cubicBezTo>
                <a:cubicBezTo>
                  <a:pt x="4141" y="2261"/>
                  <a:pt x="4274" y="2255"/>
                  <a:pt x="4398" y="2241"/>
                </a:cubicBezTo>
                <a:cubicBezTo>
                  <a:pt x="4407" y="2223"/>
                  <a:pt x="4407" y="2205"/>
                  <a:pt x="4416" y="2187"/>
                </a:cubicBezTo>
                <a:lnTo>
                  <a:pt x="4416" y="2187"/>
                </a:lnTo>
                <a:cubicBezTo>
                  <a:pt x="4281" y="2198"/>
                  <a:pt x="4145" y="2203"/>
                  <a:pt x="4008" y="2203"/>
                </a:cubicBezTo>
                <a:cubicBezTo>
                  <a:pt x="3677" y="2203"/>
                  <a:pt x="3344" y="2173"/>
                  <a:pt x="3015" y="2116"/>
                </a:cubicBezTo>
                <a:lnTo>
                  <a:pt x="3006" y="2116"/>
                </a:lnTo>
                <a:cubicBezTo>
                  <a:pt x="3113" y="1982"/>
                  <a:pt x="3390" y="1634"/>
                  <a:pt x="3399" y="1625"/>
                </a:cubicBezTo>
                <a:lnTo>
                  <a:pt x="3488" y="1518"/>
                </a:lnTo>
                <a:cubicBezTo>
                  <a:pt x="3747" y="1509"/>
                  <a:pt x="4014" y="1473"/>
                  <a:pt x="4273" y="1429"/>
                </a:cubicBezTo>
                <a:cubicBezTo>
                  <a:pt x="4380" y="1411"/>
                  <a:pt x="4488" y="1393"/>
                  <a:pt x="4595" y="1366"/>
                </a:cubicBezTo>
                <a:cubicBezTo>
                  <a:pt x="4595" y="1339"/>
                  <a:pt x="4604" y="1321"/>
                  <a:pt x="4604" y="1295"/>
                </a:cubicBezTo>
                <a:lnTo>
                  <a:pt x="4604" y="1295"/>
                </a:lnTo>
                <a:cubicBezTo>
                  <a:pt x="4496" y="1321"/>
                  <a:pt x="4371" y="1348"/>
                  <a:pt x="4264" y="1366"/>
                </a:cubicBezTo>
                <a:cubicBezTo>
                  <a:pt x="4014" y="1411"/>
                  <a:pt x="3765" y="1446"/>
                  <a:pt x="3515" y="1473"/>
                </a:cubicBezTo>
                <a:cubicBezTo>
                  <a:pt x="3640" y="1348"/>
                  <a:pt x="3756" y="1214"/>
                  <a:pt x="3872" y="1081"/>
                </a:cubicBezTo>
                <a:lnTo>
                  <a:pt x="3988" y="947"/>
                </a:lnTo>
                <a:cubicBezTo>
                  <a:pt x="4113" y="911"/>
                  <a:pt x="4247" y="875"/>
                  <a:pt x="4371" y="848"/>
                </a:cubicBezTo>
                <a:cubicBezTo>
                  <a:pt x="4470" y="831"/>
                  <a:pt x="4559" y="813"/>
                  <a:pt x="4648" y="786"/>
                </a:cubicBezTo>
                <a:lnTo>
                  <a:pt x="4648" y="724"/>
                </a:lnTo>
                <a:cubicBezTo>
                  <a:pt x="4532" y="750"/>
                  <a:pt x="4434" y="768"/>
                  <a:pt x="4327" y="786"/>
                </a:cubicBezTo>
                <a:cubicBezTo>
                  <a:pt x="4229" y="804"/>
                  <a:pt x="4139" y="831"/>
                  <a:pt x="4050" y="866"/>
                </a:cubicBezTo>
                <a:cubicBezTo>
                  <a:pt x="4157" y="724"/>
                  <a:pt x="4264" y="590"/>
                  <a:pt x="4363" y="438"/>
                </a:cubicBezTo>
                <a:cubicBezTo>
                  <a:pt x="4461" y="295"/>
                  <a:pt x="4541" y="170"/>
                  <a:pt x="4621" y="36"/>
                </a:cubicBezTo>
                <a:lnTo>
                  <a:pt x="46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0" name="Google Shape;2690;p24"/>
          <p:cNvSpPr/>
          <p:nvPr/>
        </p:nvSpPr>
        <p:spPr>
          <a:xfrm rot="7975353">
            <a:off x="2191263" y="1541481"/>
            <a:ext cx="330000" cy="293873"/>
          </a:xfrm>
          <a:custGeom>
            <a:avLst/>
            <a:gdLst/>
            <a:ahLst/>
            <a:cxnLst/>
            <a:rect l="l" t="t" r="r" b="b"/>
            <a:pathLst>
              <a:path w="3188" h="2839" extrusionOk="0">
                <a:moveTo>
                  <a:pt x="3000" y="1955"/>
                </a:moveTo>
                <a:cubicBezTo>
                  <a:pt x="3035" y="1821"/>
                  <a:pt x="3062" y="1670"/>
                  <a:pt x="3089" y="1491"/>
                </a:cubicBezTo>
                <a:cubicBezTo>
                  <a:pt x="3178" y="1000"/>
                  <a:pt x="3187" y="500"/>
                  <a:pt x="3142" y="1"/>
                </a:cubicBezTo>
                <a:cubicBezTo>
                  <a:pt x="2955" y="134"/>
                  <a:pt x="1500" y="447"/>
                  <a:pt x="1134" y="616"/>
                </a:cubicBezTo>
                <a:cubicBezTo>
                  <a:pt x="804" y="768"/>
                  <a:pt x="331" y="1214"/>
                  <a:pt x="1" y="1884"/>
                </a:cubicBezTo>
                <a:cubicBezTo>
                  <a:pt x="90" y="2000"/>
                  <a:pt x="197" y="2107"/>
                  <a:pt x="313" y="2196"/>
                </a:cubicBezTo>
                <a:cubicBezTo>
                  <a:pt x="1125" y="2839"/>
                  <a:pt x="2312" y="2732"/>
                  <a:pt x="3000" y="195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1" name="Google Shape;2691;p24"/>
          <p:cNvSpPr/>
          <p:nvPr/>
        </p:nvSpPr>
        <p:spPr>
          <a:xfrm rot="7975353">
            <a:off x="2133522" y="1410449"/>
            <a:ext cx="365919" cy="440241"/>
          </a:xfrm>
          <a:custGeom>
            <a:avLst/>
            <a:gdLst/>
            <a:ahLst/>
            <a:cxnLst/>
            <a:rect l="l" t="t" r="r" b="b"/>
            <a:pathLst>
              <a:path w="3535" h="4253" extrusionOk="0">
                <a:moveTo>
                  <a:pt x="527" y="4205"/>
                </a:moveTo>
                <a:lnTo>
                  <a:pt x="527" y="4205"/>
                </a:lnTo>
                <a:cubicBezTo>
                  <a:pt x="465" y="4214"/>
                  <a:pt x="402" y="4231"/>
                  <a:pt x="340" y="4240"/>
                </a:cubicBezTo>
                <a:cubicBezTo>
                  <a:pt x="402" y="4231"/>
                  <a:pt x="465" y="4222"/>
                  <a:pt x="527" y="4205"/>
                </a:cubicBezTo>
                <a:close/>
                <a:moveTo>
                  <a:pt x="3481" y="1"/>
                </a:moveTo>
                <a:lnTo>
                  <a:pt x="3446" y="28"/>
                </a:lnTo>
                <a:cubicBezTo>
                  <a:pt x="3330" y="81"/>
                  <a:pt x="3213" y="126"/>
                  <a:pt x="3089" y="153"/>
                </a:cubicBezTo>
                <a:cubicBezTo>
                  <a:pt x="2973" y="197"/>
                  <a:pt x="2848" y="233"/>
                  <a:pt x="2723" y="269"/>
                </a:cubicBezTo>
                <a:lnTo>
                  <a:pt x="1973" y="474"/>
                </a:lnTo>
                <a:cubicBezTo>
                  <a:pt x="1848" y="501"/>
                  <a:pt x="1723" y="536"/>
                  <a:pt x="1598" y="581"/>
                </a:cubicBezTo>
                <a:cubicBezTo>
                  <a:pt x="1473" y="626"/>
                  <a:pt x="1357" y="679"/>
                  <a:pt x="1250" y="760"/>
                </a:cubicBezTo>
                <a:cubicBezTo>
                  <a:pt x="1045" y="911"/>
                  <a:pt x="848" y="1099"/>
                  <a:pt x="697" y="1304"/>
                </a:cubicBezTo>
                <a:cubicBezTo>
                  <a:pt x="536" y="1509"/>
                  <a:pt x="402" y="1732"/>
                  <a:pt x="286" y="1964"/>
                </a:cubicBezTo>
                <a:cubicBezTo>
                  <a:pt x="170" y="2197"/>
                  <a:pt x="90" y="2446"/>
                  <a:pt x="54" y="2705"/>
                </a:cubicBezTo>
                <a:cubicBezTo>
                  <a:pt x="0" y="3223"/>
                  <a:pt x="36" y="3741"/>
                  <a:pt x="143" y="4249"/>
                </a:cubicBezTo>
                <a:cubicBezTo>
                  <a:pt x="45" y="3741"/>
                  <a:pt x="18" y="3214"/>
                  <a:pt x="81" y="2705"/>
                </a:cubicBezTo>
                <a:cubicBezTo>
                  <a:pt x="117" y="2446"/>
                  <a:pt x="197" y="2205"/>
                  <a:pt x="313" y="1973"/>
                </a:cubicBezTo>
                <a:cubicBezTo>
                  <a:pt x="429" y="1741"/>
                  <a:pt x="563" y="1527"/>
                  <a:pt x="723" y="1322"/>
                </a:cubicBezTo>
                <a:cubicBezTo>
                  <a:pt x="875" y="1117"/>
                  <a:pt x="1063" y="938"/>
                  <a:pt x="1268" y="786"/>
                </a:cubicBezTo>
                <a:cubicBezTo>
                  <a:pt x="1375" y="715"/>
                  <a:pt x="1491" y="661"/>
                  <a:pt x="1616" y="617"/>
                </a:cubicBezTo>
                <a:cubicBezTo>
                  <a:pt x="1732" y="581"/>
                  <a:pt x="1857" y="545"/>
                  <a:pt x="1982" y="510"/>
                </a:cubicBezTo>
                <a:lnTo>
                  <a:pt x="2732" y="304"/>
                </a:lnTo>
                <a:cubicBezTo>
                  <a:pt x="2856" y="278"/>
                  <a:pt x="2981" y="242"/>
                  <a:pt x="3106" y="206"/>
                </a:cubicBezTo>
                <a:cubicBezTo>
                  <a:pt x="3220" y="174"/>
                  <a:pt x="3333" y="134"/>
                  <a:pt x="3440" y="80"/>
                </a:cubicBezTo>
                <a:lnTo>
                  <a:pt x="3440" y="80"/>
                </a:lnTo>
                <a:cubicBezTo>
                  <a:pt x="3489" y="577"/>
                  <a:pt x="3470" y="1075"/>
                  <a:pt x="3383" y="1572"/>
                </a:cubicBezTo>
                <a:cubicBezTo>
                  <a:pt x="3347" y="1822"/>
                  <a:pt x="3285" y="2072"/>
                  <a:pt x="3205" y="2313"/>
                </a:cubicBezTo>
                <a:cubicBezTo>
                  <a:pt x="3115" y="2554"/>
                  <a:pt x="2999" y="2777"/>
                  <a:pt x="2839" y="2982"/>
                </a:cubicBezTo>
                <a:cubicBezTo>
                  <a:pt x="2767" y="3080"/>
                  <a:pt x="2687" y="3178"/>
                  <a:pt x="2598" y="3276"/>
                </a:cubicBezTo>
                <a:cubicBezTo>
                  <a:pt x="2499" y="3357"/>
                  <a:pt x="2401" y="3437"/>
                  <a:pt x="2294" y="3508"/>
                </a:cubicBezTo>
                <a:cubicBezTo>
                  <a:pt x="2080" y="3642"/>
                  <a:pt x="1857" y="3758"/>
                  <a:pt x="1616" y="3857"/>
                </a:cubicBezTo>
                <a:cubicBezTo>
                  <a:pt x="1384" y="3955"/>
                  <a:pt x="1143" y="4044"/>
                  <a:pt x="893" y="4115"/>
                </a:cubicBezTo>
                <a:cubicBezTo>
                  <a:pt x="777" y="4151"/>
                  <a:pt x="652" y="4178"/>
                  <a:pt x="527" y="4205"/>
                </a:cubicBezTo>
                <a:cubicBezTo>
                  <a:pt x="652" y="4178"/>
                  <a:pt x="777" y="4151"/>
                  <a:pt x="902" y="4124"/>
                </a:cubicBezTo>
                <a:cubicBezTo>
                  <a:pt x="1143" y="4053"/>
                  <a:pt x="1393" y="3973"/>
                  <a:pt x="1625" y="3874"/>
                </a:cubicBezTo>
                <a:cubicBezTo>
                  <a:pt x="1866" y="3776"/>
                  <a:pt x="2098" y="3660"/>
                  <a:pt x="2312" y="3526"/>
                </a:cubicBezTo>
                <a:cubicBezTo>
                  <a:pt x="2419" y="3455"/>
                  <a:pt x="2526" y="3375"/>
                  <a:pt x="2616" y="3285"/>
                </a:cubicBezTo>
                <a:cubicBezTo>
                  <a:pt x="2705" y="3196"/>
                  <a:pt x="2794" y="3098"/>
                  <a:pt x="2865" y="2991"/>
                </a:cubicBezTo>
                <a:cubicBezTo>
                  <a:pt x="3026" y="2794"/>
                  <a:pt x="3151" y="2571"/>
                  <a:pt x="3240" y="2321"/>
                </a:cubicBezTo>
                <a:cubicBezTo>
                  <a:pt x="3321" y="2080"/>
                  <a:pt x="3383" y="1831"/>
                  <a:pt x="3428" y="1581"/>
                </a:cubicBezTo>
                <a:cubicBezTo>
                  <a:pt x="3517" y="1072"/>
                  <a:pt x="3535" y="554"/>
                  <a:pt x="3481" y="46"/>
                </a:cubicBezTo>
                <a:lnTo>
                  <a:pt x="3481" y="1"/>
                </a:lnTo>
                <a:close/>
                <a:moveTo>
                  <a:pt x="340" y="4240"/>
                </a:moveTo>
                <a:cubicBezTo>
                  <a:pt x="277" y="4249"/>
                  <a:pt x="206" y="4249"/>
                  <a:pt x="143" y="4249"/>
                </a:cubicBezTo>
                <a:cubicBezTo>
                  <a:pt x="162" y="4252"/>
                  <a:pt x="181" y="4253"/>
                  <a:pt x="200" y="4253"/>
                </a:cubicBezTo>
                <a:cubicBezTo>
                  <a:pt x="247" y="4253"/>
                  <a:pt x="295" y="4247"/>
                  <a:pt x="340" y="424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2" name="Google Shape;2692;p24"/>
          <p:cNvSpPr/>
          <p:nvPr/>
        </p:nvSpPr>
        <p:spPr>
          <a:xfrm rot="10800000">
            <a:off x="1735089" y="793554"/>
            <a:ext cx="259404" cy="451836"/>
          </a:xfrm>
          <a:custGeom>
            <a:avLst/>
            <a:gdLst/>
            <a:ahLst/>
            <a:cxnLst/>
            <a:rect l="l" t="t" r="r" b="b"/>
            <a:pathLst>
              <a:path w="2506" h="4365" extrusionOk="0">
                <a:moveTo>
                  <a:pt x="1876" y="0"/>
                </a:moveTo>
                <a:cubicBezTo>
                  <a:pt x="1863" y="0"/>
                  <a:pt x="1852" y="7"/>
                  <a:pt x="1852" y="24"/>
                </a:cubicBezTo>
                <a:cubicBezTo>
                  <a:pt x="1825" y="622"/>
                  <a:pt x="1745" y="1211"/>
                  <a:pt x="1611" y="1791"/>
                </a:cubicBezTo>
                <a:cubicBezTo>
                  <a:pt x="1495" y="1505"/>
                  <a:pt x="1379" y="1220"/>
                  <a:pt x="1254" y="934"/>
                </a:cubicBezTo>
                <a:cubicBezTo>
                  <a:pt x="1191" y="791"/>
                  <a:pt x="1120" y="640"/>
                  <a:pt x="1049" y="497"/>
                </a:cubicBezTo>
                <a:cubicBezTo>
                  <a:pt x="968" y="354"/>
                  <a:pt x="879" y="220"/>
                  <a:pt x="790" y="86"/>
                </a:cubicBezTo>
                <a:cubicBezTo>
                  <a:pt x="782" y="74"/>
                  <a:pt x="773" y="69"/>
                  <a:pt x="763" y="69"/>
                </a:cubicBezTo>
                <a:cubicBezTo>
                  <a:pt x="736" y="69"/>
                  <a:pt x="708" y="105"/>
                  <a:pt x="727" y="131"/>
                </a:cubicBezTo>
                <a:cubicBezTo>
                  <a:pt x="879" y="381"/>
                  <a:pt x="1004" y="640"/>
                  <a:pt x="1102" y="907"/>
                </a:cubicBezTo>
                <a:cubicBezTo>
                  <a:pt x="1218" y="1175"/>
                  <a:pt x="1334" y="1443"/>
                  <a:pt x="1441" y="1720"/>
                </a:cubicBezTo>
                <a:cubicBezTo>
                  <a:pt x="1459" y="1773"/>
                  <a:pt x="1477" y="1818"/>
                  <a:pt x="1495" y="1871"/>
                </a:cubicBezTo>
                <a:cubicBezTo>
                  <a:pt x="1379" y="1827"/>
                  <a:pt x="1263" y="1773"/>
                  <a:pt x="1147" y="1711"/>
                </a:cubicBezTo>
                <a:cubicBezTo>
                  <a:pt x="1004" y="1648"/>
                  <a:pt x="870" y="1568"/>
                  <a:pt x="736" y="1487"/>
                </a:cubicBezTo>
                <a:cubicBezTo>
                  <a:pt x="620" y="1425"/>
                  <a:pt x="504" y="1354"/>
                  <a:pt x="388" y="1273"/>
                </a:cubicBezTo>
                <a:cubicBezTo>
                  <a:pt x="281" y="1193"/>
                  <a:pt x="183" y="1104"/>
                  <a:pt x="102" y="1006"/>
                </a:cubicBezTo>
                <a:cubicBezTo>
                  <a:pt x="92" y="993"/>
                  <a:pt x="79" y="987"/>
                  <a:pt x="66" y="987"/>
                </a:cubicBezTo>
                <a:cubicBezTo>
                  <a:pt x="33" y="987"/>
                  <a:pt x="1" y="1021"/>
                  <a:pt x="13" y="1059"/>
                </a:cubicBezTo>
                <a:cubicBezTo>
                  <a:pt x="129" y="1318"/>
                  <a:pt x="433" y="1461"/>
                  <a:pt x="665" y="1595"/>
                </a:cubicBezTo>
                <a:cubicBezTo>
                  <a:pt x="808" y="1675"/>
                  <a:pt x="950" y="1755"/>
                  <a:pt x="1093" y="1818"/>
                </a:cubicBezTo>
                <a:cubicBezTo>
                  <a:pt x="1161" y="1852"/>
                  <a:pt x="1430" y="2006"/>
                  <a:pt x="1534" y="2006"/>
                </a:cubicBezTo>
                <a:cubicBezTo>
                  <a:pt x="1539" y="2006"/>
                  <a:pt x="1544" y="2006"/>
                  <a:pt x="1548" y="2005"/>
                </a:cubicBezTo>
                <a:cubicBezTo>
                  <a:pt x="1727" y="2460"/>
                  <a:pt x="1896" y="2915"/>
                  <a:pt x="2057" y="3380"/>
                </a:cubicBezTo>
                <a:cubicBezTo>
                  <a:pt x="2164" y="3692"/>
                  <a:pt x="2253" y="4013"/>
                  <a:pt x="2361" y="4326"/>
                </a:cubicBezTo>
                <a:cubicBezTo>
                  <a:pt x="2374" y="4353"/>
                  <a:pt x="2400" y="4365"/>
                  <a:pt x="2425" y="4365"/>
                </a:cubicBezTo>
                <a:cubicBezTo>
                  <a:pt x="2465" y="4365"/>
                  <a:pt x="2505" y="4334"/>
                  <a:pt x="2494" y="4290"/>
                </a:cubicBezTo>
                <a:cubicBezTo>
                  <a:pt x="2414" y="3995"/>
                  <a:pt x="2316" y="3710"/>
                  <a:pt x="2218" y="3424"/>
                </a:cubicBezTo>
                <a:cubicBezTo>
                  <a:pt x="2120" y="3148"/>
                  <a:pt x="2021" y="2871"/>
                  <a:pt x="1923" y="2594"/>
                </a:cubicBezTo>
                <a:cubicBezTo>
                  <a:pt x="1843" y="2380"/>
                  <a:pt x="1754" y="2166"/>
                  <a:pt x="1673" y="1952"/>
                </a:cubicBezTo>
                <a:cubicBezTo>
                  <a:pt x="1825" y="1791"/>
                  <a:pt x="1932" y="550"/>
                  <a:pt x="1905" y="24"/>
                </a:cubicBezTo>
                <a:cubicBezTo>
                  <a:pt x="1905" y="9"/>
                  <a:pt x="1890" y="0"/>
                  <a:pt x="1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3" name="Google Shape;2693;p24"/>
          <p:cNvSpPr/>
          <p:nvPr/>
        </p:nvSpPr>
        <p:spPr>
          <a:xfrm rot="10800000">
            <a:off x="1964474" y="1105232"/>
            <a:ext cx="102581" cy="100408"/>
          </a:xfrm>
          <a:custGeom>
            <a:avLst/>
            <a:gdLst/>
            <a:ahLst/>
            <a:cxnLst/>
            <a:rect l="l" t="t" r="r" b="b"/>
            <a:pathLst>
              <a:path w="991" h="970" extrusionOk="0">
                <a:moveTo>
                  <a:pt x="512" y="0"/>
                </a:moveTo>
                <a:cubicBezTo>
                  <a:pt x="490" y="0"/>
                  <a:pt x="468" y="2"/>
                  <a:pt x="446" y="6"/>
                </a:cubicBezTo>
                <a:cubicBezTo>
                  <a:pt x="384" y="15"/>
                  <a:pt x="322" y="41"/>
                  <a:pt x="268" y="77"/>
                </a:cubicBezTo>
                <a:cubicBezTo>
                  <a:pt x="232" y="86"/>
                  <a:pt x="206" y="104"/>
                  <a:pt x="179" y="131"/>
                </a:cubicBezTo>
                <a:cubicBezTo>
                  <a:pt x="161" y="140"/>
                  <a:pt x="152" y="148"/>
                  <a:pt x="143" y="157"/>
                </a:cubicBezTo>
                <a:cubicBezTo>
                  <a:pt x="116" y="184"/>
                  <a:pt x="98" y="211"/>
                  <a:pt x="72" y="238"/>
                </a:cubicBezTo>
                <a:cubicBezTo>
                  <a:pt x="36" y="291"/>
                  <a:pt x="9" y="363"/>
                  <a:pt x="0" y="425"/>
                </a:cubicBezTo>
                <a:cubicBezTo>
                  <a:pt x="0" y="497"/>
                  <a:pt x="9" y="568"/>
                  <a:pt x="45" y="639"/>
                </a:cubicBezTo>
                <a:cubicBezTo>
                  <a:pt x="63" y="675"/>
                  <a:pt x="81" y="702"/>
                  <a:pt x="98" y="738"/>
                </a:cubicBezTo>
                <a:cubicBezTo>
                  <a:pt x="116" y="755"/>
                  <a:pt x="125" y="773"/>
                  <a:pt x="143" y="791"/>
                </a:cubicBezTo>
                <a:cubicBezTo>
                  <a:pt x="197" y="862"/>
                  <a:pt x="277" y="907"/>
                  <a:pt x="366" y="934"/>
                </a:cubicBezTo>
                <a:lnTo>
                  <a:pt x="375" y="934"/>
                </a:lnTo>
                <a:cubicBezTo>
                  <a:pt x="420" y="952"/>
                  <a:pt x="473" y="970"/>
                  <a:pt x="527" y="970"/>
                </a:cubicBezTo>
                <a:cubicBezTo>
                  <a:pt x="598" y="970"/>
                  <a:pt x="670" y="952"/>
                  <a:pt x="732" y="925"/>
                </a:cubicBezTo>
                <a:cubicBezTo>
                  <a:pt x="795" y="889"/>
                  <a:pt x="848" y="845"/>
                  <a:pt x="893" y="791"/>
                </a:cubicBezTo>
                <a:cubicBezTo>
                  <a:pt x="928" y="746"/>
                  <a:pt x="955" y="693"/>
                  <a:pt x="973" y="639"/>
                </a:cubicBezTo>
                <a:cubicBezTo>
                  <a:pt x="982" y="604"/>
                  <a:pt x="991" y="568"/>
                  <a:pt x="991" y="532"/>
                </a:cubicBezTo>
                <a:cubicBezTo>
                  <a:pt x="991" y="479"/>
                  <a:pt x="982" y="425"/>
                  <a:pt x="964" y="372"/>
                </a:cubicBezTo>
                <a:cubicBezTo>
                  <a:pt x="955" y="345"/>
                  <a:pt x="937" y="327"/>
                  <a:pt x="928" y="309"/>
                </a:cubicBezTo>
                <a:cubicBezTo>
                  <a:pt x="928" y="291"/>
                  <a:pt x="920" y="273"/>
                  <a:pt x="911" y="265"/>
                </a:cubicBezTo>
                <a:cubicBezTo>
                  <a:pt x="875" y="184"/>
                  <a:pt x="821" y="122"/>
                  <a:pt x="750" y="77"/>
                </a:cubicBezTo>
                <a:cubicBezTo>
                  <a:pt x="679" y="27"/>
                  <a:pt x="597" y="0"/>
                  <a:pt x="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4" name="Google Shape;2694;p24"/>
          <p:cNvSpPr/>
          <p:nvPr/>
        </p:nvSpPr>
        <p:spPr>
          <a:xfrm rot="10800000">
            <a:off x="1872037" y="1211128"/>
            <a:ext cx="106308" cy="105169"/>
          </a:xfrm>
          <a:custGeom>
            <a:avLst/>
            <a:gdLst/>
            <a:ahLst/>
            <a:cxnLst/>
            <a:rect l="l" t="t" r="r" b="b"/>
            <a:pathLst>
              <a:path w="1027" h="1016" extrusionOk="0">
                <a:moveTo>
                  <a:pt x="507" y="0"/>
                </a:moveTo>
                <a:cubicBezTo>
                  <a:pt x="466" y="0"/>
                  <a:pt x="424" y="5"/>
                  <a:pt x="384" y="13"/>
                </a:cubicBezTo>
                <a:cubicBezTo>
                  <a:pt x="259" y="48"/>
                  <a:pt x="143" y="129"/>
                  <a:pt x="71" y="236"/>
                </a:cubicBezTo>
                <a:cubicBezTo>
                  <a:pt x="36" y="298"/>
                  <a:pt x="18" y="361"/>
                  <a:pt x="9" y="423"/>
                </a:cubicBezTo>
                <a:cubicBezTo>
                  <a:pt x="9" y="441"/>
                  <a:pt x="9" y="459"/>
                  <a:pt x="9" y="477"/>
                </a:cubicBezTo>
                <a:cubicBezTo>
                  <a:pt x="0" y="512"/>
                  <a:pt x="9" y="548"/>
                  <a:pt x="9" y="584"/>
                </a:cubicBezTo>
                <a:cubicBezTo>
                  <a:pt x="18" y="611"/>
                  <a:pt x="18" y="628"/>
                  <a:pt x="18" y="646"/>
                </a:cubicBezTo>
                <a:cubicBezTo>
                  <a:pt x="27" y="691"/>
                  <a:pt x="45" y="727"/>
                  <a:pt x="63" y="771"/>
                </a:cubicBezTo>
                <a:cubicBezTo>
                  <a:pt x="98" y="825"/>
                  <a:pt x="134" y="869"/>
                  <a:pt x="179" y="914"/>
                </a:cubicBezTo>
                <a:cubicBezTo>
                  <a:pt x="241" y="968"/>
                  <a:pt x="321" y="994"/>
                  <a:pt x="411" y="1012"/>
                </a:cubicBezTo>
                <a:cubicBezTo>
                  <a:pt x="431" y="1014"/>
                  <a:pt x="451" y="1016"/>
                  <a:pt x="472" y="1016"/>
                </a:cubicBezTo>
                <a:cubicBezTo>
                  <a:pt x="535" y="1016"/>
                  <a:pt x="600" y="1006"/>
                  <a:pt x="660" y="985"/>
                </a:cubicBezTo>
                <a:cubicBezTo>
                  <a:pt x="803" y="923"/>
                  <a:pt x="919" y="807"/>
                  <a:pt x="973" y="655"/>
                </a:cubicBezTo>
                <a:cubicBezTo>
                  <a:pt x="1026" y="495"/>
                  <a:pt x="1000" y="307"/>
                  <a:pt x="901" y="173"/>
                </a:cubicBezTo>
                <a:cubicBezTo>
                  <a:pt x="857" y="120"/>
                  <a:pt x="794" y="84"/>
                  <a:pt x="741" y="57"/>
                </a:cubicBezTo>
                <a:cubicBezTo>
                  <a:pt x="714" y="39"/>
                  <a:pt x="687" y="30"/>
                  <a:pt x="652" y="22"/>
                </a:cubicBezTo>
                <a:cubicBezTo>
                  <a:pt x="607" y="7"/>
                  <a:pt x="558" y="0"/>
                  <a:pt x="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5" name="Google Shape;2695;p24"/>
          <p:cNvSpPr/>
          <p:nvPr/>
        </p:nvSpPr>
        <p:spPr>
          <a:xfrm rot="10800000">
            <a:off x="1732501" y="1211748"/>
            <a:ext cx="110967" cy="111277"/>
          </a:xfrm>
          <a:custGeom>
            <a:avLst/>
            <a:gdLst/>
            <a:ahLst/>
            <a:cxnLst/>
            <a:rect l="l" t="t" r="r" b="b"/>
            <a:pathLst>
              <a:path w="1072" h="1075" extrusionOk="0">
                <a:moveTo>
                  <a:pt x="533" y="0"/>
                </a:moveTo>
                <a:cubicBezTo>
                  <a:pt x="492" y="0"/>
                  <a:pt x="451" y="5"/>
                  <a:pt x="411" y="15"/>
                </a:cubicBezTo>
                <a:cubicBezTo>
                  <a:pt x="330" y="33"/>
                  <a:pt x="259" y="78"/>
                  <a:pt x="196" y="131"/>
                </a:cubicBezTo>
                <a:cubicBezTo>
                  <a:pt x="125" y="185"/>
                  <a:pt x="80" y="256"/>
                  <a:pt x="45" y="345"/>
                </a:cubicBezTo>
                <a:cubicBezTo>
                  <a:pt x="18" y="408"/>
                  <a:pt x="0" y="479"/>
                  <a:pt x="0" y="551"/>
                </a:cubicBezTo>
                <a:cubicBezTo>
                  <a:pt x="0" y="595"/>
                  <a:pt x="9" y="631"/>
                  <a:pt x="18" y="676"/>
                </a:cubicBezTo>
                <a:cubicBezTo>
                  <a:pt x="18" y="693"/>
                  <a:pt x="27" y="720"/>
                  <a:pt x="45" y="738"/>
                </a:cubicBezTo>
                <a:cubicBezTo>
                  <a:pt x="63" y="801"/>
                  <a:pt x="89" y="854"/>
                  <a:pt x="125" y="908"/>
                </a:cubicBezTo>
                <a:cubicBezTo>
                  <a:pt x="170" y="961"/>
                  <a:pt x="232" y="1006"/>
                  <a:pt x="295" y="1042"/>
                </a:cubicBezTo>
                <a:cubicBezTo>
                  <a:pt x="357" y="1064"/>
                  <a:pt x="422" y="1075"/>
                  <a:pt x="485" y="1075"/>
                </a:cubicBezTo>
                <a:cubicBezTo>
                  <a:pt x="549" y="1075"/>
                  <a:pt x="611" y="1064"/>
                  <a:pt x="669" y="1042"/>
                </a:cubicBezTo>
                <a:cubicBezTo>
                  <a:pt x="777" y="997"/>
                  <a:pt x="875" y="925"/>
                  <a:pt x="946" y="836"/>
                </a:cubicBezTo>
                <a:cubicBezTo>
                  <a:pt x="1026" y="729"/>
                  <a:pt x="1071" y="586"/>
                  <a:pt x="1053" y="452"/>
                </a:cubicBezTo>
                <a:cubicBezTo>
                  <a:pt x="1044" y="319"/>
                  <a:pt x="973" y="203"/>
                  <a:pt x="866" y="131"/>
                </a:cubicBezTo>
                <a:lnTo>
                  <a:pt x="848" y="122"/>
                </a:lnTo>
                <a:lnTo>
                  <a:pt x="830" y="104"/>
                </a:lnTo>
                <a:cubicBezTo>
                  <a:pt x="747" y="34"/>
                  <a:pt x="640" y="0"/>
                  <a:pt x="5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6" name="Google Shape;2696;p24"/>
          <p:cNvSpPr/>
          <p:nvPr/>
        </p:nvSpPr>
        <p:spPr>
          <a:xfrm rot="10800000">
            <a:off x="1773181" y="1274685"/>
            <a:ext cx="38921" cy="33124"/>
          </a:xfrm>
          <a:custGeom>
            <a:avLst/>
            <a:gdLst/>
            <a:ahLst/>
            <a:cxnLst/>
            <a:rect l="l" t="t" r="r" b="b"/>
            <a:pathLst>
              <a:path w="376" h="320" extrusionOk="0">
                <a:moveTo>
                  <a:pt x="200" y="0"/>
                </a:moveTo>
                <a:cubicBezTo>
                  <a:pt x="148" y="0"/>
                  <a:pt x="103" y="26"/>
                  <a:pt x="72" y="64"/>
                </a:cubicBezTo>
                <a:cubicBezTo>
                  <a:pt x="54" y="73"/>
                  <a:pt x="45" y="91"/>
                  <a:pt x="45" y="100"/>
                </a:cubicBezTo>
                <a:lnTo>
                  <a:pt x="27" y="127"/>
                </a:lnTo>
                <a:cubicBezTo>
                  <a:pt x="1" y="189"/>
                  <a:pt x="18" y="261"/>
                  <a:pt x="72" y="297"/>
                </a:cubicBezTo>
                <a:cubicBezTo>
                  <a:pt x="95" y="314"/>
                  <a:pt x="121" y="320"/>
                  <a:pt x="148" y="320"/>
                </a:cubicBezTo>
                <a:cubicBezTo>
                  <a:pt x="164" y="320"/>
                  <a:pt x="181" y="318"/>
                  <a:pt x="197" y="314"/>
                </a:cubicBezTo>
                <a:lnTo>
                  <a:pt x="250" y="314"/>
                </a:lnTo>
                <a:lnTo>
                  <a:pt x="277" y="305"/>
                </a:lnTo>
                <a:cubicBezTo>
                  <a:pt x="304" y="297"/>
                  <a:pt x="331" y="279"/>
                  <a:pt x="349" y="252"/>
                </a:cubicBezTo>
                <a:cubicBezTo>
                  <a:pt x="366" y="234"/>
                  <a:pt x="375" y="207"/>
                  <a:pt x="375" y="172"/>
                </a:cubicBezTo>
                <a:cubicBezTo>
                  <a:pt x="375" y="127"/>
                  <a:pt x="358" y="82"/>
                  <a:pt x="322" y="47"/>
                </a:cubicBezTo>
                <a:lnTo>
                  <a:pt x="313" y="38"/>
                </a:lnTo>
                <a:lnTo>
                  <a:pt x="304" y="29"/>
                </a:lnTo>
                <a:cubicBezTo>
                  <a:pt x="277" y="11"/>
                  <a:pt x="250" y="2"/>
                  <a:pt x="224" y="2"/>
                </a:cubicBezTo>
                <a:cubicBezTo>
                  <a:pt x="216" y="1"/>
                  <a:pt x="208" y="0"/>
                  <a:pt x="200" y="0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7" name="Google Shape;2697;p24"/>
          <p:cNvSpPr/>
          <p:nvPr/>
        </p:nvSpPr>
        <p:spPr>
          <a:xfrm rot="10800000">
            <a:off x="1902573" y="1268785"/>
            <a:ext cx="41612" cy="33745"/>
          </a:xfrm>
          <a:custGeom>
            <a:avLst/>
            <a:gdLst/>
            <a:ahLst/>
            <a:cxnLst/>
            <a:rect l="l" t="t" r="r" b="b"/>
            <a:pathLst>
              <a:path w="402" h="326" extrusionOk="0">
                <a:moveTo>
                  <a:pt x="240" y="1"/>
                </a:moveTo>
                <a:cubicBezTo>
                  <a:pt x="231" y="1"/>
                  <a:pt x="222" y="2"/>
                  <a:pt x="214" y="5"/>
                </a:cubicBezTo>
                <a:lnTo>
                  <a:pt x="152" y="5"/>
                </a:lnTo>
                <a:cubicBezTo>
                  <a:pt x="134" y="5"/>
                  <a:pt x="116" y="5"/>
                  <a:pt x="98" y="22"/>
                </a:cubicBezTo>
                <a:cubicBezTo>
                  <a:pt x="81" y="31"/>
                  <a:pt x="63" y="49"/>
                  <a:pt x="45" y="67"/>
                </a:cubicBezTo>
                <a:cubicBezTo>
                  <a:pt x="36" y="67"/>
                  <a:pt x="36" y="76"/>
                  <a:pt x="36" y="76"/>
                </a:cubicBezTo>
                <a:cubicBezTo>
                  <a:pt x="27" y="94"/>
                  <a:pt x="18" y="103"/>
                  <a:pt x="18" y="112"/>
                </a:cubicBezTo>
                <a:cubicBezTo>
                  <a:pt x="0" y="165"/>
                  <a:pt x="9" y="219"/>
                  <a:pt x="45" y="263"/>
                </a:cubicBezTo>
                <a:cubicBezTo>
                  <a:pt x="72" y="299"/>
                  <a:pt x="116" y="317"/>
                  <a:pt x="161" y="326"/>
                </a:cubicBezTo>
                <a:cubicBezTo>
                  <a:pt x="206" y="326"/>
                  <a:pt x="241" y="317"/>
                  <a:pt x="286" y="299"/>
                </a:cubicBezTo>
                <a:cubicBezTo>
                  <a:pt x="304" y="290"/>
                  <a:pt x="313" y="281"/>
                  <a:pt x="330" y="272"/>
                </a:cubicBezTo>
                <a:cubicBezTo>
                  <a:pt x="339" y="263"/>
                  <a:pt x="339" y="263"/>
                  <a:pt x="348" y="254"/>
                </a:cubicBezTo>
                <a:cubicBezTo>
                  <a:pt x="357" y="246"/>
                  <a:pt x="366" y="237"/>
                  <a:pt x="375" y="228"/>
                </a:cubicBezTo>
                <a:cubicBezTo>
                  <a:pt x="384" y="210"/>
                  <a:pt x="384" y="201"/>
                  <a:pt x="393" y="192"/>
                </a:cubicBezTo>
                <a:cubicBezTo>
                  <a:pt x="393" y="174"/>
                  <a:pt x="402" y="165"/>
                  <a:pt x="402" y="147"/>
                </a:cubicBezTo>
                <a:cubicBezTo>
                  <a:pt x="402" y="130"/>
                  <a:pt x="393" y="112"/>
                  <a:pt x="384" y="85"/>
                </a:cubicBezTo>
                <a:cubicBezTo>
                  <a:pt x="384" y="76"/>
                  <a:pt x="375" y="67"/>
                  <a:pt x="366" y="58"/>
                </a:cubicBezTo>
                <a:lnTo>
                  <a:pt x="348" y="40"/>
                </a:lnTo>
                <a:cubicBezTo>
                  <a:pt x="348" y="40"/>
                  <a:pt x="339" y="31"/>
                  <a:pt x="339" y="31"/>
                </a:cubicBezTo>
                <a:cubicBezTo>
                  <a:pt x="322" y="22"/>
                  <a:pt x="313" y="13"/>
                  <a:pt x="304" y="13"/>
                </a:cubicBezTo>
                <a:cubicBezTo>
                  <a:pt x="285" y="7"/>
                  <a:pt x="261" y="1"/>
                  <a:pt x="240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8" name="Google Shape;2698;p24"/>
          <p:cNvSpPr/>
          <p:nvPr/>
        </p:nvSpPr>
        <p:spPr>
          <a:xfrm rot="10800000">
            <a:off x="1996770" y="1160921"/>
            <a:ext cx="37989" cy="32192"/>
          </a:xfrm>
          <a:custGeom>
            <a:avLst/>
            <a:gdLst/>
            <a:ahLst/>
            <a:cxnLst/>
            <a:rect l="l" t="t" r="r" b="b"/>
            <a:pathLst>
              <a:path w="367" h="311" extrusionOk="0">
                <a:moveTo>
                  <a:pt x="161" y="1"/>
                </a:moveTo>
                <a:cubicBezTo>
                  <a:pt x="134" y="10"/>
                  <a:pt x="117" y="19"/>
                  <a:pt x="99" y="36"/>
                </a:cubicBezTo>
                <a:lnTo>
                  <a:pt x="90" y="36"/>
                </a:lnTo>
                <a:cubicBezTo>
                  <a:pt x="81" y="36"/>
                  <a:pt x="72" y="45"/>
                  <a:pt x="63" y="54"/>
                </a:cubicBezTo>
                <a:cubicBezTo>
                  <a:pt x="45" y="72"/>
                  <a:pt x="36" y="81"/>
                  <a:pt x="27" y="90"/>
                </a:cubicBezTo>
                <a:cubicBezTo>
                  <a:pt x="10" y="117"/>
                  <a:pt x="1" y="152"/>
                  <a:pt x="10" y="179"/>
                </a:cubicBezTo>
                <a:cubicBezTo>
                  <a:pt x="18" y="224"/>
                  <a:pt x="45" y="260"/>
                  <a:pt x="90" y="277"/>
                </a:cubicBezTo>
                <a:lnTo>
                  <a:pt x="99" y="286"/>
                </a:lnTo>
                <a:cubicBezTo>
                  <a:pt x="108" y="295"/>
                  <a:pt x="126" y="295"/>
                  <a:pt x="134" y="304"/>
                </a:cubicBezTo>
                <a:cubicBezTo>
                  <a:pt x="152" y="309"/>
                  <a:pt x="168" y="311"/>
                  <a:pt x="184" y="311"/>
                </a:cubicBezTo>
                <a:cubicBezTo>
                  <a:pt x="199" y="311"/>
                  <a:pt x="215" y="309"/>
                  <a:pt x="233" y="304"/>
                </a:cubicBezTo>
                <a:cubicBezTo>
                  <a:pt x="251" y="295"/>
                  <a:pt x="259" y="295"/>
                  <a:pt x="277" y="286"/>
                </a:cubicBezTo>
                <a:cubicBezTo>
                  <a:pt x="304" y="268"/>
                  <a:pt x="322" y="260"/>
                  <a:pt x="331" y="233"/>
                </a:cubicBezTo>
                <a:cubicBezTo>
                  <a:pt x="358" y="206"/>
                  <a:pt x="367" y="161"/>
                  <a:pt x="367" y="126"/>
                </a:cubicBezTo>
                <a:cubicBezTo>
                  <a:pt x="358" y="90"/>
                  <a:pt x="340" y="54"/>
                  <a:pt x="313" y="36"/>
                </a:cubicBezTo>
                <a:cubicBezTo>
                  <a:pt x="286" y="19"/>
                  <a:pt x="259" y="10"/>
                  <a:pt x="242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9" name="Google Shape;2699;p24"/>
          <p:cNvSpPr/>
          <p:nvPr/>
        </p:nvSpPr>
        <p:spPr>
          <a:xfrm rot="10800000">
            <a:off x="1961679" y="1105232"/>
            <a:ext cx="107240" cy="102064"/>
          </a:xfrm>
          <a:custGeom>
            <a:avLst/>
            <a:gdLst/>
            <a:ahLst/>
            <a:cxnLst/>
            <a:rect l="l" t="t" r="r" b="b"/>
            <a:pathLst>
              <a:path w="1036" h="986" extrusionOk="0">
                <a:moveTo>
                  <a:pt x="529" y="0"/>
                </a:moveTo>
                <a:cubicBezTo>
                  <a:pt x="440" y="0"/>
                  <a:pt x="350" y="28"/>
                  <a:pt x="277" y="84"/>
                </a:cubicBezTo>
                <a:cubicBezTo>
                  <a:pt x="232" y="102"/>
                  <a:pt x="188" y="129"/>
                  <a:pt x="152" y="164"/>
                </a:cubicBezTo>
                <a:cubicBezTo>
                  <a:pt x="116" y="191"/>
                  <a:pt x="90" y="236"/>
                  <a:pt x="63" y="281"/>
                </a:cubicBezTo>
                <a:cubicBezTo>
                  <a:pt x="18" y="361"/>
                  <a:pt x="0" y="468"/>
                  <a:pt x="18" y="566"/>
                </a:cubicBezTo>
                <a:cubicBezTo>
                  <a:pt x="27" y="611"/>
                  <a:pt x="45" y="655"/>
                  <a:pt x="72" y="700"/>
                </a:cubicBezTo>
                <a:cubicBezTo>
                  <a:pt x="99" y="736"/>
                  <a:pt x="125" y="780"/>
                  <a:pt x="161" y="816"/>
                </a:cubicBezTo>
                <a:cubicBezTo>
                  <a:pt x="224" y="887"/>
                  <a:pt x="304" y="941"/>
                  <a:pt x="402" y="959"/>
                </a:cubicBezTo>
                <a:cubicBezTo>
                  <a:pt x="447" y="977"/>
                  <a:pt x="500" y="986"/>
                  <a:pt x="545" y="986"/>
                </a:cubicBezTo>
                <a:cubicBezTo>
                  <a:pt x="500" y="986"/>
                  <a:pt x="456" y="968"/>
                  <a:pt x="411" y="950"/>
                </a:cubicBezTo>
                <a:cubicBezTo>
                  <a:pt x="313" y="932"/>
                  <a:pt x="232" y="878"/>
                  <a:pt x="170" y="807"/>
                </a:cubicBezTo>
                <a:cubicBezTo>
                  <a:pt x="143" y="771"/>
                  <a:pt x="116" y="727"/>
                  <a:pt x="99" y="682"/>
                </a:cubicBezTo>
                <a:cubicBezTo>
                  <a:pt x="72" y="646"/>
                  <a:pt x="54" y="602"/>
                  <a:pt x="45" y="557"/>
                </a:cubicBezTo>
                <a:cubicBezTo>
                  <a:pt x="36" y="468"/>
                  <a:pt x="54" y="370"/>
                  <a:pt x="99" y="289"/>
                </a:cubicBezTo>
                <a:cubicBezTo>
                  <a:pt x="125" y="254"/>
                  <a:pt x="152" y="218"/>
                  <a:pt x="188" y="191"/>
                </a:cubicBezTo>
                <a:cubicBezTo>
                  <a:pt x="224" y="156"/>
                  <a:pt x="259" y="138"/>
                  <a:pt x="304" y="120"/>
                </a:cubicBezTo>
                <a:cubicBezTo>
                  <a:pt x="372" y="69"/>
                  <a:pt x="452" y="46"/>
                  <a:pt x="533" y="46"/>
                </a:cubicBezTo>
                <a:cubicBezTo>
                  <a:pt x="578" y="46"/>
                  <a:pt x="625" y="53"/>
                  <a:pt x="670" y="66"/>
                </a:cubicBezTo>
                <a:cubicBezTo>
                  <a:pt x="732" y="93"/>
                  <a:pt x="786" y="120"/>
                  <a:pt x="830" y="173"/>
                </a:cubicBezTo>
                <a:cubicBezTo>
                  <a:pt x="884" y="218"/>
                  <a:pt x="911" y="272"/>
                  <a:pt x="938" y="334"/>
                </a:cubicBezTo>
                <a:cubicBezTo>
                  <a:pt x="973" y="397"/>
                  <a:pt x="1000" y="468"/>
                  <a:pt x="1000" y="548"/>
                </a:cubicBezTo>
                <a:cubicBezTo>
                  <a:pt x="1000" y="629"/>
                  <a:pt x="982" y="700"/>
                  <a:pt x="938" y="771"/>
                </a:cubicBezTo>
                <a:cubicBezTo>
                  <a:pt x="893" y="834"/>
                  <a:pt x="839" y="887"/>
                  <a:pt x="768" y="932"/>
                </a:cubicBezTo>
                <a:cubicBezTo>
                  <a:pt x="705" y="968"/>
                  <a:pt x="625" y="986"/>
                  <a:pt x="545" y="986"/>
                </a:cubicBezTo>
                <a:cubicBezTo>
                  <a:pt x="625" y="986"/>
                  <a:pt x="705" y="968"/>
                  <a:pt x="777" y="932"/>
                </a:cubicBezTo>
                <a:cubicBezTo>
                  <a:pt x="848" y="896"/>
                  <a:pt x="911" y="843"/>
                  <a:pt x="955" y="780"/>
                </a:cubicBezTo>
                <a:cubicBezTo>
                  <a:pt x="1000" y="718"/>
                  <a:pt x="1027" y="638"/>
                  <a:pt x="1027" y="557"/>
                </a:cubicBezTo>
                <a:cubicBezTo>
                  <a:pt x="1036" y="477"/>
                  <a:pt x="1009" y="397"/>
                  <a:pt x="973" y="325"/>
                </a:cubicBezTo>
                <a:cubicBezTo>
                  <a:pt x="955" y="254"/>
                  <a:pt x="920" y="191"/>
                  <a:pt x="866" y="138"/>
                </a:cubicBezTo>
                <a:cubicBezTo>
                  <a:pt x="813" y="93"/>
                  <a:pt x="759" y="48"/>
                  <a:pt x="688" y="31"/>
                </a:cubicBezTo>
                <a:cubicBezTo>
                  <a:pt x="637" y="11"/>
                  <a:pt x="583" y="0"/>
                  <a:pt x="5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0" name="Google Shape;2700;p24"/>
          <p:cNvSpPr/>
          <p:nvPr/>
        </p:nvSpPr>
        <p:spPr>
          <a:xfrm rot="10800000">
            <a:off x="1871104" y="1209161"/>
            <a:ext cx="107240" cy="108689"/>
          </a:xfrm>
          <a:custGeom>
            <a:avLst/>
            <a:gdLst/>
            <a:ahLst/>
            <a:cxnLst/>
            <a:rect l="l" t="t" r="r" b="b"/>
            <a:pathLst>
              <a:path w="1036" h="1050" extrusionOk="0">
                <a:moveTo>
                  <a:pt x="10" y="458"/>
                </a:moveTo>
                <a:lnTo>
                  <a:pt x="10" y="458"/>
                </a:lnTo>
                <a:cubicBezTo>
                  <a:pt x="9" y="469"/>
                  <a:pt x="9" y="480"/>
                  <a:pt x="9" y="492"/>
                </a:cubicBezTo>
                <a:cubicBezTo>
                  <a:pt x="9" y="480"/>
                  <a:pt x="9" y="469"/>
                  <a:pt x="10" y="458"/>
                </a:cubicBezTo>
                <a:close/>
                <a:moveTo>
                  <a:pt x="9" y="492"/>
                </a:moveTo>
                <a:cubicBezTo>
                  <a:pt x="0" y="527"/>
                  <a:pt x="9" y="563"/>
                  <a:pt x="9" y="599"/>
                </a:cubicBezTo>
                <a:cubicBezTo>
                  <a:pt x="14" y="647"/>
                  <a:pt x="26" y="694"/>
                  <a:pt x="44" y="737"/>
                </a:cubicBezTo>
                <a:lnTo>
                  <a:pt x="44" y="737"/>
                </a:lnTo>
                <a:cubicBezTo>
                  <a:pt x="29" y="696"/>
                  <a:pt x="20" y="653"/>
                  <a:pt x="18" y="608"/>
                </a:cubicBezTo>
                <a:cubicBezTo>
                  <a:pt x="9" y="572"/>
                  <a:pt x="0" y="528"/>
                  <a:pt x="9" y="492"/>
                </a:cubicBezTo>
                <a:close/>
                <a:moveTo>
                  <a:pt x="500" y="1"/>
                </a:moveTo>
                <a:cubicBezTo>
                  <a:pt x="411" y="1"/>
                  <a:pt x="330" y="28"/>
                  <a:pt x="250" y="72"/>
                </a:cubicBezTo>
                <a:cubicBezTo>
                  <a:pt x="117" y="156"/>
                  <a:pt x="22" y="301"/>
                  <a:pt x="10" y="458"/>
                </a:cubicBezTo>
                <a:lnTo>
                  <a:pt x="10" y="458"/>
                </a:lnTo>
                <a:cubicBezTo>
                  <a:pt x="16" y="382"/>
                  <a:pt x="41" y="313"/>
                  <a:pt x="80" y="251"/>
                </a:cubicBezTo>
                <a:cubicBezTo>
                  <a:pt x="125" y="179"/>
                  <a:pt x="187" y="117"/>
                  <a:pt x="259" y="81"/>
                </a:cubicBezTo>
                <a:cubicBezTo>
                  <a:pt x="321" y="50"/>
                  <a:pt x="396" y="26"/>
                  <a:pt x="468" y="26"/>
                </a:cubicBezTo>
                <a:cubicBezTo>
                  <a:pt x="479" y="26"/>
                  <a:pt x="489" y="26"/>
                  <a:pt x="500" y="28"/>
                </a:cubicBezTo>
                <a:cubicBezTo>
                  <a:pt x="580" y="28"/>
                  <a:pt x="660" y="45"/>
                  <a:pt x="732" y="81"/>
                </a:cubicBezTo>
                <a:cubicBezTo>
                  <a:pt x="884" y="153"/>
                  <a:pt x="982" y="313"/>
                  <a:pt x="982" y="474"/>
                </a:cubicBezTo>
                <a:cubicBezTo>
                  <a:pt x="982" y="643"/>
                  <a:pt x="901" y="804"/>
                  <a:pt x="777" y="911"/>
                </a:cubicBezTo>
                <a:cubicBezTo>
                  <a:pt x="687" y="983"/>
                  <a:pt x="578" y="1018"/>
                  <a:pt x="468" y="1018"/>
                </a:cubicBezTo>
                <a:cubicBezTo>
                  <a:pt x="413" y="1018"/>
                  <a:pt x="357" y="1009"/>
                  <a:pt x="303" y="992"/>
                </a:cubicBezTo>
                <a:cubicBezTo>
                  <a:pt x="187" y="946"/>
                  <a:pt x="93" y="853"/>
                  <a:pt x="44" y="737"/>
                </a:cubicBezTo>
                <a:lnTo>
                  <a:pt x="44" y="737"/>
                </a:lnTo>
                <a:cubicBezTo>
                  <a:pt x="88" y="858"/>
                  <a:pt x="183" y="956"/>
                  <a:pt x="303" y="1009"/>
                </a:cubicBezTo>
                <a:cubicBezTo>
                  <a:pt x="367" y="1036"/>
                  <a:pt x="434" y="1049"/>
                  <a:pt x="500" y="1049"/>
                </a:cubicBezTo>
                <a:cubicBezTo>
                  <a:pt x="609" y="1049"/>
                  <a:pt x="718" y="1014"/>
                  <a:pt x="812" y="947"/>
                </a:cubicBezTo>
                <a:cubicBezTo>
                  <a:pt x="955" y="831"/>
                  <a:pt x="1035" y="661"/>
                  <a:pt x="1035" y="483"/>
                </a:cubicBezTo>
                <a:cubicBezTo>
                  <a:pt x="1026" y="385"/>
                  <a:pt x="1000" y="295"/>
                  <a:pt x="955" y="224"/>
                </a:cubicBezTo>
                <a:cubicBezTo>
                  <a:pt x="910" y="144"/>
                  <a:pt x="839" y="81"/>
                  <a:pt x="750" y="54"/>
                </a:cubicBezTo>
                <a:cubicBezTo>
                  <a:pt x="669" y="19"/>
                  <a:pt x="580" y="1"/>
                  <a:pt x="5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1" name="Google Shape;2701;p24"/>
          <p:cNvSpPr/>
          <p:nvPr/>
        </p:nvSpPr>
        <p:spPr>
          <a:xfrm rot="10800000">
            <a:off x="1732501" y="1209989"/>
            <a:ext cx="113761" cy="114279"/>
          </a:xfrm>
          <a:custGeom>
            <a:avLst/>
            <a:gdLst/>
            <a:ahLst/>
            <a:cxnLst/>
            <a:rect l="l" t="t" r="r" b="b"/>
            <a:pathLst>
              <a:path w="1099" h="1104" extrusionOk="0">
                <a:moveTo>
                  <a:pt x="554" y="0"/>
                </a:moveTo>
                <a:cubicBezTo>
                  <a:pt x="438" y="9"/>
                  <a:pt x="322" y="45"/>
                  <a:pt x="223" y="116"/>
                </a:cubicBezTo>
                <a:cubicBezTo>
                  <a:pt x="134" y="188"/>
                  <a:pt x="63" y="295"/>
                  <a:pt x="27" y="402"/>
                </a:cubicBezTo>
                <a:cubicBezTo>
                  <a:pt x="9" y="464"/>
                  <a:pt x="0" y="527"/>
                  <a:pt x="0" y="580"/>
                </a:cubicBezTo>
                <a:cubicBezTo>
                  <a:pt x="0" y="616"/>
                  <a:pt x="9" y="643"/>
                  <a:pt x="9" y="670"/>
                </a:cubicBezTo>
                <a:cubicBezTo>
                  <a:pt x="18" y="705"/>
                  <a:pt x="27" y="732"/>
                  <a:pt x="45" y="759"/>
                </a:cubicBezTo>
                <a:cubicBezTo>
                  <a:pt x="63" y="839"/>
                  <a:pt x="107" y="920"/>
                  <a:pt x="161" y="982"/>
                </a:cubicBezTo>
                <a:cubicBezTo>
                  <a:pt x="223" y="1036"/>
                  <a:pt x="304" y="1080"/>
                  <a:pt x="384" y="1098"/>
                </a:cubicBezTo>
                <a:cubicBezTo>
                  <a:pt x="417" y="1101"/>
                  <a:pt x="448" y="1103"/>
                  <a:pt x="479" y="1103"/>
                </a:cubicBezTo>
                <a:cubicBezTo>
                  <a:pt x="532" y="1103"/>
                  <a:pt x="583" y="1097"/>
                  <a:pt x="634" y="1080"/>
                </a:cubicBezTo>
                <a:cubicBezTo>
                  <a:pt x="714" y="1062"/>
                  <a:pt x="795" y="1027"/>
                  <a:pt x="857" y="973"/>
                </a:cubicBezTo>
                <a:cubicBezTo>
                  <a:pt x="920" y="920"/>
                  <a:pt x="973" y="857"/>
                  <a:pt x="1018" y="786"/>
                </a:cubicBezTo>
                <a:cubicBezTo>
                  <a:pt x="1053" y="714"/>
                  <a:pt x="1080" y="634"/>
                  <a:pt x="1089" y="554"/>
                </a:cubicBezTo>
                <a:cubicBezTo>
                  <a:pt x="1098" y="393"/>
                  <a:pt x="1027" y="232"/>
                  <a:pt x="893" y="143"/>
                </a:cubicBezTo>
                <a:lnTo>
                  <a:pt x="893" y="143"/>
                </a:lnTo>
                <a:cubicBezTo>
                  <a:pt x="1018" y="232"/>
                  <a:pt x="1089" y="393"/>
                  <a:pt x="1071" y="554"/>
                </a:cubicBezTo>
                <a:cubicBezTo>
                  <a:pt x="1062" y="634"/>
                  <a:pt x="1036" y="714"/>
                  <a:pt x="991" y="777"/>
                </a:cubicBezTo>
                <a:cubicBezTo>
                  <a:pt x="946" y="839"/>
                  <a:pt x="893" y="902"/>
                  <a:pt x="830" y="946"/>
                </a:cubicBezTo>
                <a:cubicBezTo>
                  <a:pt x="768" y="991"/>
                  <a:pt x="696" y="1027"/>
                  <a:pt x="625" y="1045"/>
                </a:cubicBezTo>
                <a:cubicBezTo>
                  <a:pt x="585" y="1054"/>
                  <a:pt x="547" y="1058"/>
                  <a:pt x="510" y="1058"/>
                </a:cubicBezTo>
                <a:cubicBezTo>
                  <a:pt x="473" y="1058"/>
                  <a:pt x="438" y="1054"/>
                  <a:pt x="402" y="1045"/>
                </a:cubicBezTo>
                <a:cubicBezTo>
                  <a:pt x="322" y="1027"/>
                  <a:pt x="259" y="991"/>
                  <a:pt x="206" y="937"/>
                </a:cubicBezTo>
                <a:cubicBezTo>
                  <a:pt x="152" y="884"/>
                  <a:pt x="107" y="813"/>
                  <a:pt x="90" y="741"/>
                </a:cubicBezTo>
                <a:cubicBezTo>
                  <a:pt x="81" y="714"/>
                  <a:pt x="72" y="697"/>
                  <a:pt x="63" y="670"/>
                </a:cubicBezTo>
                <a:cubicBezTo>
                  <a:pt x="54" y="643"/>
                  <a:pt x="54" y="616"/>
                  <a:pt x="54" y="589"/>
                </a:cubicBezTo>
                <a:cubicBezTo>
                  <a:pt x="54" y="527"/>
                  <a:pt x="54" y="473"/>
                  <a:pt x="72" y="420"/>
                </a:cubicBezTo>
                <a:cubicBezTo>
                  <a:pt x="98" y="313"/>
                  <a:pt x="161" y="206"/>
                  <a:pt x="241" y="134"/>
                </a:cubicBezTo>
                <a:cubicBezTo>
                  <a:pt x="286" y="99"/>
                  <a:pt x="339" y="72"/>
                  <a:pt x="393" y="54"/>
                </a:cubicBezTo>
                <a:cubicBezTo>
                  <a:pt x="449" y="29"/>
                  <a:pt x="508" y="17"/>
                  <a:pt x="567" y="17"/>
                </a:cubicBezTo>
                <a:cubicBezTo>
                  <a:pt x="678" y="17"/>
                  <a:pt x="788" y="59"/>
                  <a:pt x="875" y="134"/>
                </a:cubicBezTo>
                <a:lnTo>
                  <a:pt x="893" y="143"/>
                </a:lnTo>
                <a:lnTo>
                  <a:pt x="893" y="143"/>
                </a:lnTo>
                <a:lnTo>
                  <a:pt x="866" y="125"/>
                </a:lnTo>
                <a:cubicBezTo>
                  <a:pt x="786" y="45"/>
                  <a:pt x="670" y="0"/>
                  <a:pt x="5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2" name="Google Shape;2702;p24"/>
          <p:cNvSpPr/>
          <p:nvPr/>
        </p:nvSpPr>
        <p:spPr>
          <a:xfrm rot="10800000">
            <a:off x="1785188" y="1262262"/>
            <a:ext cx="5693" cy="4761"/>
          </a:xfrm>
          <a:custGeom>
            <a:avLst/>
            <a:gdLst/>
            <a:ahLst/>
            <a:cxnLst/>
            <a:rect l="l" t="t" r="r" b="b"/>
            <a:pathLst>
              <a:path w="55" h="46" extrusionOk="0">
                <a:moveTo>
                  <a:pt x="10" y="1"/>
                </a:moveTo>
                <a:lnTo>
                  <a:pt x="10" y="1"/>
                </a:lnTo>
                <a:cubicBezTo>
                  <a:pt x="5" y="11"/>
                  <a:pt x="8" y="18"/>
                  <a:pt x="12" y="22"/>
                </a:cubicBezTo>
                <a:lnTo>
                  <a:pt x="12" y="22"/>
                </a:lnTo>
                <a:lnTo>
                  <a:pt x="19" y="10"/>
                </a:lnTo>
                <a:lnTo>
                  <a:pt x="19" y="27"/>
                </a:lnTo>
                <a:cubicBezTo>
                  <a:pt x="21" y="22"/>
                  <a:pt x="25" y="20"/>
                  <a:pt x="30" y="20"/>
                </a:cubicBezTo>
                <a:cubicBezTo>
                  <a:pt x="34" y="20"/>
                  <a:pt x="39" y="23"/>
                  <a:pt x="43" y="27"/>
                </a:cubicBezTo>
                <a:lnTo>
                  <a:pt x="43" y="27"/>
                </a:lnTo>
                <a:lnTo>
                  <a:pt x="45" y="19"/>
                </a:lnTo>
                <a:lnTo>
                  <a:pt x="54" y="19"/>
                </a:lnTo>
                <a:lnTo>
                  <a:pt x="10" y="1"/>
                </a:lnTo>
                <a:close/>
                <a:moveTo>
                  <a:pt x="12" y="22"/>
                </a:moveTo>
                <a:lnTo>
                  <a:pt x="10" y="27"/>
                </a:lnTo>
                <a:lnTo>
                  <a:pt x="1" y="27"/>
                </a:lnTo>
                <a:lnTo>
                  <a:pt x="19" y="35"/>
                </a:lnTo>
                <a:lnTo>
                  <a:pt x="19" y="35"/>
                </a:lnTo>
                <a:lnTo>
                  <a:pt x="19" y="27"/>
                </a:lnTo>
                <a:cubicBezTo>
                  <a:pt x="19" y="27"/>
                  <a:pt x="15" y="26"/>
                  <a:pt x="12" y="22"/>
                </a:cubicBezTo>
                <a:close/>
                <a:moveTo>
                  <a:pt x="19" y="35"/>
                </a:moveTo>
                <a:lnTo>
                  <a:pt x="19" y="45"/>
                </a:lnTo>
                <a:lnTo>
                  <a:pt x="37" y="45"/>
                </a:lnTo>
                <a:lnTo>
                  <a:pt x="38" y="42"/>
                </a:lnTo>
                <a:lnTo>
                  <a:pt x="38" y="42"/>
                </a:lnTo>
                <a:lnTo>
                  <a:pt x="19" y="35"/>
                </a:lnTo>
                <a:close/>
                <a:moveTo>
                  <a:pt x="43" y="27"/>
                </a:moveTo>
                <a:lnTo>
                  <a:pt x="38" y="42"/>
                </a:lnTo>
                <a:lnTo>
                  <a:pt x="38" y="42"/>
                </a:lnTo>
                <a:lnTo>
                  <a:pt x="45" y="45"/>
                </a:lnTo>
                <a:cubicBezTo>
                  <a:pt x="49" y="38"/>
                  <a:pt x="47" y="31"/>
                  <a:pt x="43" y="27"/>
                </a:cubicBezTo>
                <a:close/>
              </a:path>
            </a:pathLst>
          </a:custGeom>
          <a:solidFill>
            <a:srgbClr val="A018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3" name="Google Shape;2703;p24"/>
          <p:cNvSpPr/>
          <p:nvPr/>
        </p:nvSpPr>
        <p:spPr>
          <a:xfrm>
            <a:off x="2685056" y="994750"/>
            <a:ext cx="850983" cy="773348"/>
          </a:xfrm>
          <a:custGeom>
            <a:avLst/>
            <a:gdLst/>
            <a:ahLst/>
            <a:cxnLst/>
            <a:rect l="l" t="t" r="r" b="b"/>
            <a:pathLst>
              <a:path w="8221" h="7471" extrusionOk="0">
                <a:moveTo>
                  <a:pt x="6708" y="7366"/>
                </a:moveTo>
                <a:cubicBezTo>
                  <a:pt x="6710" y="7370"/>
                  <a:pt x="6712" y="7372"/>
                  <a:pt x="6712" y="7372"/>
                </a:cubicBezTo>
                <a:cubicBezTo>
                  <a:pt x="6712" y="7372"/>
                  <a:pt x="6712" y="7372"/>
                  <a:pt x="6712" y="7372"/>
                </a:cubicBezTo>
                <a:cubicBezTo>
                  <a:pt x="6711" y="7370"/>
                  <a:pt x="6709" y="7368"/>
                  <a:pt x="6708" y="7366"/>
                </a:cubicBezTo>
                <a:close/>
                <a:moveTo>
                  <a:pt x="4445" y="0"/>
                </a:moveTo>
                <a:cubicBezTo>
                  <a:pt x="4445" y="0"/>
                  <a:pt x="3933" y="556"/>
                  <a:pt x="3445" y="556"/>
                </a:cubicBezTo>
                <a:cubicBezTo>
                  <a:pt x="3305" y="556"/>
                  <a:pt x="3167" y="510"/>
                  <a:pt x="3044" y="393"/>
                </a:cubicBezTo>
                <a:lnTo>
                  <a:pt x="3044" y="393"/>
                </a:lnTo>
                <a:cubicBezTo>
                  <a:pt x="3044" y="393"/>
                  <a:pt x="3445" y="1455"/>
                  <a:pt x="3026" y="2329"/>
                </a:cubicBezTo>
                <a:cubicBezTo>
                  <a:pt x="3026" y="2329"/>
                  <a:pt x="2750" y="2394"/>
                  <a:pt x="2364" y="2394"/>
                </a:cubicBezTo>
                <a:cubicBezTo>
                  <a:pt x="1954" y="2394"/>
                  <a:pt x="1420" y="2321"/>
                  <a:pt x="964" y="2017"/>
                </a:cubicBezTo>
                <a:cubicBezTo>
                  <a:pt x="964" y="2017"/>
                  <a:pt x="929" y="2972"/>
                  <a:pt x="0" y="3088"/>
                </a:cubicBezTo>
                <a:cubicBezTo>
                  <a:pt x="0" y="3088"/>
                  <a:pt x="1134" y="3427"/>
                  <a:pt x="580" y="4150"/>
                </a:cubicBezTo>
                <a:cubicBezTo>
                  <a:pt x="580" y="4150"/>
                  <a:pt x="766" y="4102"/>
                  <a:pt x="1002" y="4102"/>
                </a:cubicBezTo>
                <a:cubicBezTo>
                  <a:pt x="1243" y="4102"/>
                  <a:pt x="1538" y="4152"/>
                  <a:pt x="1741" y="4355"/>
                </a:cubicBezTo>
                <a:cubicBezTo>
                  <a:pt x="2142" y="4757"/>
                  <a:pt x="1294" y="5623"/>
                  <a:pt x="1116" y="5766"/>
                </a:cubicBezTo>
                <a:cubicBezTo>
                  <a:pt x="1116" y="5766"/>
                  <a:pt x="2142" y="6024"/>
                  <a:pt x="2249" y="7470"/>
                </a:cubicBezTo>
                <a:cubicBezTo>
                  <a:pt x="2249" y="7470"/>
                  <a:pt x="2559" y="6642"/>
                  <a:pt x="3223" y="6642"/>
                </a:cubicBezTo>
                <a:cubicBezTo>
                  <a:pt x="3357" y="6642"/>
                  <a:pt x="3505" y="6675"/>
                  <a:pt x="3669" y="6756"/>
                </a:cubicBezTo>
                <a:cubicBezTo>
                  <a:pt x="3669" y="6756"/>
                  <a:pt x="3329" y="5980"/>
                  <a:pt x="3811" y="5560"/>
                </a:cubicBezTo>
                <a:cubicBezTo>
                  <a:pt x="3913" y="5473"/>
                  <a:pt x="4021" y="5432"/>
                  <a:pt x="4127" y="5432"/>
                </a:cubicBezTo>
                <a:cubicBezTo>
                  <a:pt x="4531" y="5432"/>
                  <a:pt x="4908" y="6034"/>
                  <a:pt x="4838" y="6988"/>
                </a:cubicBezTo>
                <a:cubicBezTo>
                  <a:pt x="4838" y="6988"/>
                  <a:pt x="5198" y="6741"/>
                  <a:pt x="5650" y="6741"/>
                </a:cubicBezTo>
                <a:cubicBezTo>
                  <a:pt x="5989" y="6741"/>
                  <a:pt x="6379" y="6880"/>
                  <a:pt x="6708" y="7366"/>
                </a:cubicBezTo>
                <a:lnTo>
                  <a:pt x="6708" y="7366"/>
                </a:lnTo>
                <a:cubicBezTo>
                  <a:pt x="6652" y="7274"/>
                  <a:pt x="6013" y="6067"/>
                  <a:pt x="7158" y="5409"/>
                </a:cubicBezTo>
                <a:cubicBezTo>
                  <a:pt x="7158" y="5409"/>
                  <a:pt x="5703" y="4900"/>
                  <a:pt x="5739" y="4222"/>
                </a:cubicBezTo>
                <a:cubicBezTo>
                  <a:pt x="5751" y="3995"/>
                  <a:pt x="5916" y="3920"/>
                  <a:pt x="6130" y="3920"/>
                </a:cubicBezTo>
                <a:cubicBezTo>
                  <a:pt x="6558" y="3920"/>
                  <a:pt x="7185" y="4222"/>
                  <a:pt x="7185" y="4222"/>
                </a:cubicBezTo>
                <a:cubicBezTo>
                  <a:pt x="7185" y="4222"/>
                  <a:pt x="6980" y="3267"/>
                  <a:pt x="8220" y="3017"/>
                </a:cubicBezTo>
                <a:cubicBezTo>
                  <a:pt x="8220" y="3017"/>
                  <a:pt x="6882" y="2428"/>
                  <a:pt x="6810" y="1508"/>
                </a:cubicBezTo>
                <a:cubicBezTo>
                  <a:pt x="6810" y="1508"/>
                  <a:pt x="6120" y="1859"/>
                  <a:pt x="5659" y="1859"/>
                </a:cubicBezTo>
                <a:cubicBezTo>
                  <a:pt x="5545" y="1859"/>
                  <a:pt x="5445" y="1838"/>
                  <a:pt x="5373" y="1785"/>
                </a:cubicBezTo>
                <a:cubicBezTo>
                  <a:pt x="5016" y="1517"/>
                  <a:pt x="5329" y="598"/>
                  <a:pt x="5329" y="598"/>
                </a:cubicBezTo>
                <a:lnTo>
                  <a:pt x="5329" y="598"/>
                </a:lnTo>
                <a:cubicBezTo>
                  <a:pt x="5329" y="598"/>
                  <a:pt x="5277" y="606"/>
                  <a:pt x="5199" y="606"/>
                </a:cubicBezTo>
                <a:cubicBezTo>
                  <a:pt x="4974" y="606"/>
                  <a:pt x="4525" y="537"/>
                  <a:pt x="44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4" name="Google Shape;2704;p24"/>
          <p:cNvSpPr/>
          <p:nvPr/>
        </p:nvSpPr>
        <p:spPr>
          <a:xfrm>
            <a:off x="3068470" y="1150848"/>
            <a:ext cx="467569" cy="607933"/>
          </a:xfrm>
          <a:custGeom>
            <a:avLst/>
            <a:gdLst/>
            <a:ahLst/>
            <a:cxnLst/>
            <a:rect l="l" t="t" r="r" b="b"/>
            <a:pathLst>
              <a:path w="4517" h="5873" extrusionOk="0">
                <a:moveTo>
                  <a:pt x="3106" y="0"/>
                </a:moveTo>
                <a:cubicBezTo>
                  <a:pt x="3106" y="0"/>
                  <a:pt x="2098" y="518"/>
                  <a:pt x="1705" y="304"/>
                </a:cubicBezTo>
                <a:cubicBezTo>
                  <a:pt x="803" y="786"/>
                  <a:pt x="197" y="1660"/>
                  <a:pt x="63" y="2669"/>
                </a:cubicBezTo>
                <a:cubicBezTo>
                  <a:pt x="0" y="3124"/>
                  <a:pt x="36" y="3579"/>
                  <a:pt x="170" y="4008"/>
                </a:cubicBezTo>
                <a:cubicBezTo>
                  <a:pt x="652" y="3695"/>
                  <a:pt x="1214" y="4338"/>
                  <a:pt x="1134" y="5480"/>
                </a:cubicBezTo>
                <a:lnTo>
                  <a:pt x="1134" y="5480"/>
                </a:lnTo>
                <a:cubicBezTo>
                  <a:pt x="1143" y="5480"/>
                  <a:pt x="2240" y="4740"/>
                  <a:pt x="3008" y="5873"/>
                </a:cubicBezTo>
                <a:cubicBezTo>
                  <a:pt x="3008" y="5873"/>
                  <a:pt x="2258" y="4597"/>
                  <a:pt x="3454" y="3901"/>
                </a:cubicBezTo>
                <a:cubicBezTo>
                  <a:pt x="3454" y="3901"/>
                  <a:pt x="1999" y="3392"/>
                  <a:pt x="2035" y="2714"/>
                </a:cubicBezTo>
                <a:cubicBezTo>
                  <a:pt x="2071" y="2035"/>
                  <a:pt x="3481" y="2714"/>
                  <a:pt x="3481" y="2714"/>
                </a:cubicBezTo>
                <a:cubicBezTo>
                  <a:pt x="3481" y="2714"/>
                  <a:pt x="3276" y="1759"/>
                  <a:pt x="4516" y="1509"/>
                </a:cubicBezTo>
                <a:cubicBezTo>
                  <a:pt x="4516" y="1518"/>
                  <a:pt x="3169" y="929"/>
                  <a:pt x="3106" y="0"/>
                </a:cubicBezTo>
                <a:close/>
              </a:path>
            </a:pathLst>
          </a:custGeom>
          <a:solidFill>
            <a:srgbClr val="FFFFFF">
              <a:alpha val="22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5" name="Google Shape;2705;p24"/>
          <p:cNvSpPr/>
          <p:nvPr/>
        </p:nvSpPr>
        <p:spPr>
          <a:xfrm>
            <a:off x="2673049" y="990091"/>
            <a:ext cx="865785" cy="785356"/>
          </a:xfrm>
          <a:custGeom>
            <a:avLst/>
            <a:gdLst/>
            <a:ahLst/>
            <a:cxnLst/>
            <a:rect l="l" t="t" r="r" b="b"/>
            <a:pathLst>
              <a:path w="8364" h="7587" extrusionOk="0">
                <a:moveTo>
                  <a:pt x="5993" y="4015"/>
                </a:moveTo>
                <a:cubicBezTo>
                  <a:pt x="5992" y="4016"/>
                  <a:pt x="5990" y="4016"/>
                  <a:pt x="5989" y="4017"/>
                </a:cubicBezTo>
                <a:cubicBezTo>
                  <a:pt x="5927" y="4043"/>
                  <a:pt x="5873" y="4106"/>
                  <a:pt x="5855" y="4177"/>
                </a:cubicBezTo>
                <a:cubicBezTo>
                  <a:pt x="5837" y="4258"/>
                  <a:pt x="5837" y="4329"/>
                  <a:pt x="5855" y="4400"/>
                </a:cubicBezTo>
                <a:cubicBezTo>
                  <a:pt x="5899" y="4549"/>
                  <a:pt x="5977" y="4673"/>
                  <a:pt x="6090" y="4770"/>
                </a:cubicBezTo>
                <a:lnTo>
                  <a:pt x="6090" y="4770"/>
                </a:lnTo>
                <a:cubicBezTo>
                  <a:pt x="5989" y="4673"/>
                  <a:pt x="5907" y="4545"/>
                  <a:pt x="5864" y="4409"/>
                </a:cubicBezTo>
                <a:cubicBezTo>
                  <a:pt x="5846" y="4338"/>
                  <a:pt x="5846" y="4258"/>
                  <a:pt x="5864" y="4186"/>
                </a:cubicBezTo>
                <a:cubicBezTo>
                  <a:pt x="5881" y="4119"/>
                  <a:pt x="5929" y="4053"/>
                  <a:pt x="5993" y="4015"/>
                </a:cubicBezTo>
                <a:close/>
                <a:moveTo>
                  <a:pt x="6090" y="4770"/>
                </a:moveTo>
                <a:lnTo>
                  <a:pt x="6090" y="4770"/>
                </a:lnTo>
                <a:cubicBezTo>
                  <a:pt x="6095" y="4775"/>
                  <a:pt x="6100" y="4780"/>
                  <a:pt x="6105" y="4784"/>
                </a:cubicBezTo>
                <a:cubicBezTo>
                  <a:pt x="6128" y="4807"/>
                  <a:pt x="6152" y="4830"/>
                  <a:pt x="6177" y="4851"/>
                </a:cubicBezTo>
                <a:lnTo>
                  <a:pt x="6177" y="4851"/>
                </a:lnTo>
                <a:cubicBezTo>
                  <a:pt x="6149" y="4827"/>
                  <a:pt x="6122" y="4802"/>
                  <a:pt x="6096" y="4775"/>
                </a:cubicBezTo>
                <a:cubicBezTo>
                  <a:pt x="6094" y="4774"/>
                  <a:pt x="6092" y="4772"/>
                  <a:pt x="6090" y="4770"/>
                </a:cubicBezTo>
                <a:close/>
                <a:moveTo>
                  <a:pt x="6177" y="4851"/>
                </a:moveTo>
                <a:cubicBezTo>
                  <a:pt x="6261" y="4926"/>
                  <a:pt x="6350" y="4991"/>
                  <a:pt x="6444" y="5052"/>
                </a:cubicBezTo>
                <a:cubicBezTo>
                  <a:pt x="6477" y="5071"/>
                  <a:pt x="6509" y="5091"/>
                  <a:pt x="6542" y="5109"/>
                </a:cubicBezTo>
                <a:lnTo>
                  <a:pt x="6542" y="5109"/>
                </a:lnTo>
                <a:cubicBezTo>
                  <a:pt x="6515" y="5094"/>
                  <a:pt x="6489" y="5077"/>
                  <a:pt x="6462" y="5061"/>
                </a:cubicBezTo>
                <a:cubicBezTo>
                  <a:pt x="6364" y="4998"/>
                  <a:pt x="6266" y="4929"/>
                  <a:pt x="6177" y="4851"/>
                </a:cubicBezTo>
                <a:close/>
                <a:moveTo>
                  <a:pt x="6542" y="5109"/>
                </a:moveTo>
                <a:cubicBezTo>
                  <a:pt x="6776" y="5247"/>
                  <a:pt x="7018" y="5357"/>
                  <a:pt x="7274" y="5454"/>
                </a:cubicBezTo>
                <a:cubicBezTo>
                  <a:pt x="7023" y="5359"/>
                  <a:pt x="6779" y="5245"/>
                  <a:pt x="6542" y="5109"/>
                </a:cubicBezTo>
                <a:close/>
                <a:moveTo>
                  <a:pt x="4561" y="0"/>
                </a:moveTo>
                <a:lnTo>
                  <a:pt x="4534" y="27"/>
                </a:lnTo>
                <a:cubicBezTo>
                  <a:pt x="4347" y="224"/>
                  <a:pt x="4133" y="375"/>
                  <a:pt x="3892" y="491"/>
                </a:cubicBezTo>
                <a:cubicBezTo>
                  <a:pt x="3776" y="545"/>
                  <a:pt x="3642" y="572"/>
                  <a:pt x="3517" y="572"/>
                </a:cubicBezTo>
                <a:cubicBezTo>
                  <a:pt x="3383" y="563"/>
                  <a:pt x="3258" y="509"/>
                  <a:pt x="3169" y="420"/>
                </a:cubicBezTo>
                <a:lnTo>
                  <a:pt x="3106" y="366"/>
                </a:lnTo>
                <a:lnTo>
                  <a:pt x="3133" y="438"/>
                </a:lnTo>
                <a:cubicBezTo>
                  <a:pt x="3240" y="750"/>
                  <a:pt x="3294" y="1080"/>
                  <a:pt x="3294" y="1402"/>
                </a:cubicBezTo>
                <a:cubicBezTo>
                  <a:pt x="3303" y="1571"/>
                  <a:pt x="3285" y="1732"/>
                  <a:pt x="3258" y="1893"/>
                </a:cubicBezTo>
                <a:cubicBezTo>
                  <a:pt x="3223" y="2048"/>
                  <a:pt x="3181" y="2194"/>
                  <a:pt x="3113" y="2341"/>
                </a:cubicBezTo>
                <a:lnTo>
                  <a:pt x="3113" y="2341"/>
                </a:lnTo>
                <a:cubicBezTo>
                  <a:pt x="2947" y="2375"/>
                  <a:pt x="2772" y="2393"/>
                  <a:pt x="2597" y="2401"/>
                </a:cubicBezTo>
                <a:cubicBezTo>
                  <a:pt x="2550" y="2404"/>
                  <a:pt x="2502" y="2405"/>
                  <a:pt x="2456" y="2405"/>
                </a:cubicBezTo>
                <a:cubicBezTo>
                  <a:pt x="2327" y="2405"/>
                  <a:pt x="2202" y="2396"/>
                  <a:pt x="2071" y="2383"/>
                </a:cubicBezTo>
                <a:cubicBezTo>
                  <a:pt x="1892" y="2366"/>
                  <a:pt x="1723" y="2321"/>
                  <a:pt x="1553" y="2267"/>
                </a:cubicBezTo>
                <a:cubicBezTo>
                  <a:pt x="1393" y="2214"/>
                  <a:pt x="1232" y="2133"/>
                  <a:pt x="1080" y="2035"/>
                </a:cubicBezTo>
                <a:lnTo>
                  <a:pt x="1045" y="2017"/>
                </a:lnTo>
                <a:lnTo>
                  <a:pt x="1045" y="2062"/>
                </a:lnTo>
                <a:cubicBezTo>
                  <a:pt x="1036" y="2187"/>
                  <a:pt x="1009" y="2312"/>
                  <a:pt x="964" y="2437"/>
                </a:cubicBezTo>
                <a:cubicBezTo>
                  <a:pt x="920" y="2553"/>
                  <a:pt x="857" y="2669"/>
                  <a:pt x="768" y="2767"/>
                </a:cubicBezTo>
                <a:cubicBezTo>
                  <a:pt x="732" y="2821"/>
                  <a:pt x="679" y="2865"/>
                  <a:pt x="634" y="2901"/>
                </a:cubicBezTo>
                <a:cubicBezTo>
                  <a:pt x="580" y="2937"/>
                  <a:pt x="527" y="2972"/>
                  <a:pt x="473" y="2999"/>
                </a:cubicBezTo>
                <a:cubicBezTo>
                  <a:pt x="367" y="3057"/>
                  <a:pt x="253" y="3091"/>
                  <a:pt x="138" y="3110"/>
                </a:cubicBezTo>
                <a:lnTo>
                  <a:pt x="138" y="3110"/>
                </a:lnTo>
                <a:cubicBezTo>
                  <a:pt x="134" y="3109"/>
                  <a:pt x="130" y="3108"/>
                  <a:pt x="125" y="3106"/>
                </a:cubicBezTo>
                <a:lnTo>
                  <a:pt x="125" y="3113"/>
                </a:lnTo>
                <a:lnTo>
                  <a:pt x="125" y="3113"/>
                </a:lnTo>
                <a:cubicBezTo>
                  <a:pt x="119" y="3113"/>
                  <a:pt x="113" y="3114"/>
                  <a:pt x="107" y="3115"/>
                </a:cubicBezTo>
                <a:lnTo>
                  <a:pt x="0" y="3133"/>
                </a:lnTo>
                <a:lnTo>
                  <a:pt x="98" y="3160"/>
                </a:lnTo>
                <a:cubicBezTo>
                  <a:pt x="215" y="3196"/>
                  <a:pt x="331" y="3249"/>
                  <a:pt x="438" y="3312"/>
                </a:cubicBezTo>
                <a:cubicBezTo>
                  <a:pt x="536" y="3365"/>
                  <a:pt x="634" y="3445"/>
                  <a:pt x="714" y="3535"/>
                </a:cubicBezTo>
                <a:cubicBezTo>
                  <a:pt x="786" y="3624"/>
                  <a:pt x="830" y="3740"/>
                  <a:pt x="812" y="3856"/>
                </a:cubicBezTo>
                <a:cubicBezTo>
                  <a:pt x="804" y="3972"/>
                  <a:pt x="750" y="4088"/>
                  <a:pt x="679" y="4177"/>
                </a:cubicBezTo>
                <a:lnTo>
                  <a:pt x="643" y="4231"/>
                </a:lnTo>
                <a:lnTo>
                  <a:pt x="696" y="4213"/>
                </a:lnTo>
                <a:cubicBezTo>
                  <a:pt x="828" y="4183"/>
                  <a:pt x="966" y="4167"/>
                  <a:pt x="1102" y="4167"/>
                </a:cubicBezTo>
                <a:cubicBezTo>
                  <a:pt x="1207" y="4167"/>
                  <a:pt x="1310" y="4176"/>
                  <a:pt x="1410" y="4195"/>
                </a:cubicBezTo>
                <a:cubicBezTo>
                  <a:pt x="1526" y="4222"/>
                  <a:pt x="1634" y="4267"/>
                  <a:pt x="1732" y="4329"/>
                </a:cubicBezTo>
                <a:cubicBezTo>
                  <a:pt x="1759" y="4347"/>
                  <a:pt x="1785" y="4365"/>
                  <a:pt x="1803" y="4383"/>
                </a:cubicBezTo>
                <a:cubicBezTo>
                  <a:pt x="1830" y="4400"/>
                  <a:pt x="1848" y="4427"/>
                  <a:pt x="1866" y="4445"/>
                </a:cubicBezTo>
                <a:cubicBezTo>
                  <a:pt x="1901" y="4490"/>
                  <a:pt x="1928" y="4543"/>
                  <a:pt x="1937" y="4606"/>
                </a:cubicBezTo>
                <a:cubicBezTo>
                  <a:pt x="1946" y="4722"/>
                  <a:pt x="1928" y="4838"/>
                  <a:pt x="1875" y="4945"/>
                </a:cubicBezTo>
                <a:cubicBezTo>
                  <a:pt x="1830" y="5052"/>
                  <a:pt x="1767" y="5159"/>
                  <a:pt x="1696" y="5257"/>
                </a:cubicBezTo>
                <a:cubicBezTo>
                  <a:pt x="1562" y="5454"/>
                  <a:pt x="1393" y="5632"/>
                  <a:pt x="1214" y="5793"/>
                </a:cubicBezTo>
                <a:lnTo>
                  <a:pt x="1187" y="5811"/>
                </a:lnTo>
                <a:lnTo>
                  <a:pt x="1223" y="5828"/>
                </a:lnTo>
                <a:cubicBezTo>
                  <a:pt x="1393" y="5882"/>
                  <a:pt x="1553" y="5971"/>
                  <a:pt x="1687" y="6087"/>
                </a:cubicBezTo>
                <a:cubicBezTo>
                  <a:pt x="1821" y="6203"/>
                  <a:pt x="1937" y="6337"/>
                  <a:pt x="2035" y="6489"/>
                </a:cubicBezTo>
                <a:cubicBezTo>
                  <a:pt x="2124" y="6650"/>
                  <a:pt x="2196" y="6810"/>
                  <a:pt x="2249" y="6989"/>
                </a:cubicBezTo>
                <a:cubicBezTo>
                  <a:pt x="2276" y="7069"/>
                  <a:pt x="2294" y="7158"/>
                  <a:pt x="2312" y="7248"/>
                </a:cubicBezTo>
                <a:cubicBezTo>
                  <a:pt x="2321" y="7337"/>
                  <a:pt x="2330" y="7426"/>
                  <a:pt x="2339" y="7515"/>
                </a:cubicBezTo>
                <a:lnTo>
                  <a:pt x="2348" y="7587"/>
                </a:lnTo>
                <a:lnTo>
                  <a:pt x="2374" y="7524"/>
                </a:lnTo>
                <a:cubicBezTo>
                  <a:pt x="2377" y="7518"/>
                  <a:pt x="2380" y="7512"/>
                  <a:pt x="2382" y="7506"/>
                </a:cubicBezTo>
                <a:lnTo>
                  <a:pt x="2383" y="7506"/>
                </a:lnTo>
                <a:cubicBezTo>
                  <a:pt x="2383" y="7506"/>
                  <a:pt x="2383" y="7505"/>
                  <a:pt x="2383" y="7504"/>
                </a:cubicBezTo>
                <a:lnTo>
                  <a:pt x="2383" y="7504"/>
                </a:lnTo>
                <a:cubicBezTo>
                  <a:pt x="2443" y="7370"/>
                  <a:pt x="2512" y="7251"/>
                  <a:pt x="2597" y="7131"/>
                </a:cubicBezTo>
                <a:cubicBezTo>
                  <a:pt x="2687" y="7015"/>
                  <a:pt x="2794" y="6908"/>
                  <a:pt x="2919" y="6828"/>
                </a:cubicBezTo>
                <a:cubicBezTo>
                  <a:pt x="3053" y="6748"/>
                  <a:pt x="3195" y="6712"/>
                  <a:pt x="3347" y="6712"/>
                </a:cubicBezTo>
                <a:cubicBezTo>
                  <a:pt x="3490" y="6712"/>
                  <a:pt x="3642" y="6757"/>
                  <a:pt x="3776" y="6819"/>
                </a:cubicBezTo>
                <a:lnTo>
                  <a:pt x="3811" y="6837"/>
                </a:lnTo>
                <a:lnTo>
                  <a:pt x="3793" y="6801"/>
                </a:lnTo>
                <a:cubicBezTo>
                  <a:pt x="3792" y="6797"/>
                  <a:pt x="3790" y="6793"/>
                  <a:pt x="3788" y="6788"/>
                </a:cubicBezTo>
                <a:lnTo>
                  <a:pt x="3788" y="6788"/>
                </a:lnTo>
                <a:lnTo>
                  <a:pt x="3793" y="6783"/>
                </a:lnTo>
                <a:cubicBezTo>
                  <a:pt x="3791" y="6782"/>
                  <a:pt x="3788" y="6781"/>
                  <a:pt x="3785" y="6780"/>
                </a:cubicBezTo>
                <a:lnTo>
                  <a:pt x="3785" y="6780"/>
                </a:lnTo>
                <a:cubicBezTo>
                  <a:pt x="3736" y="6652"/>
                  <a:pt x="3703" y="6517"/>
                  <a:pt x="3686" y="6382"/>
                </a:cubicBezTo>
                <a:cubicBezTo>
                  <a:pt x="3668" y="6239"/>
                  <a:pt x="3677" y="6087"/>
                  <a:pt x="3722" y="5953"/>
                </a:cubicBezTo>
                <a:cubicBezTo>
                  <a:pt x="3767" y="5811"/>
                  <a:pt x="3847" y="5695"/>
                  <a:pt x="3954" y="5605"/>
                </a:cubicBezTo>
                <a:cubicBezTo>
                  <a:pt x="4034" y="5532"/>
                  <a:pt x="4139" y="5494"/>
                  <a:pt x="4246" y="5494"/>
                </a:cubicBezTo>
                <a:cubicBezTo>
                  <a:pt x="4283" y="5494"/>
                  <a:pt x="4319" y="5498"/>
                  <a:pt x="4356" y="5507"/>
                </a:cubicBezTo>
                <a:cubicBezTo>
                  <a:pt x="4490" y="5561"/>
                  <a:pt x="4606" y="5650"/>
                  <a:pt x="4677" y="5775"/>
                </a:cubicBezTo>
                <a:cubicBezTo>
                  <a:pt x="4766" y="5891"/>
                  <a:pt x="4820" y="6025"/>
                  <a:pt x="4856" y="6168"/>
                </a:cubicBezTo>
                <a:cubicBezTo>
                  <a:pt x="4933" y="6436"/>
                  <a:pt x="4961" y="6720"/>
                  <a:pt x="4946" y="7006"/>
                </a:cubicBezTo>
                <a:lnTo>
                  <a:pt x="4946" y="7006"/>
                </a:lnTo>
                <a:cubicBezTo>
                  <a:pt x="4946" y="7006"/>
                  <a:pt x="4945" y="7006"/>
                  <a:pt x="4945" y="7007"/>
                </a:cubicBezTo>
                <a:lnTo>
                  <a:pt x="4946" y="7008"/>
                </a:lnTo>
                <a:lnTo>
                  <a:pt x="4946" y="7008"/>
                </a:lnTo>
                <a:cubicBezTo>
                  <a:pt x="4946" y="7016"/>
                  <a:pt x="4945" y="7025"/>
                  <a:pt x="4945" y="7033"/>
                </a:cubicBezTo>
                <a:lnTo>
                  <a:pt x="4945" y="7060"/>
                </a:lnTo>
                <a:lnTo>
                  <a:pt x="4963" y="7042"/>
                </a:lnTo>
                <a:cubicBezTo>
                  <a:pt x="5114" y="6944"/>
                  <a:pt x="5275" y="6882"/>
                  <a:pt x="5453" y="6837"/>
                </a:cubicBezTo>
                <a:cubicBezTo>
                  <a:pt x="5549" y="6812"/>
                  <a:pt x="5647" y="6801"/>
                  <a:pt x="5747" y="6801"/>
                </a:cubicBezTo>
                <a:cubicBezTo>
                  <a:pt x="5824" y="6801"/>
                  <a:pt x="5902" y="6807"/>
                  <a:pt x="5980" y="6819"/>
                </a:cubicBezTo>
                <a:cubicBezTo>
                  <a:pt x="6150" y="6855"/>
                  <a:pt x="6319" y="6926"/>
                  <a:pt x="6453" y="7033"/>
                </a:cubicBezTo>
                <a:cubicBezTo>
                  <a:pt x="6524" y="7087"/>
                  <a:pt x="6596" y="7149"/>
                  <a:pt x="6658" y="7212"/>
                </a:cubicBezTo>
                <a:cubicBezTo>
                  <a:pt x="6712" y="7283"/>
                  <a:pt x="6765" y="7355"/>
                  <a:pt x="6819" y="7426"/>
                </a:cubicBezTo>
                <a:lnTo>
                  <a:pt x="6828" y="7417"/>
                </a:lnTo>
                <a:cubicBezTo>
                  <a:pt x="6827" y="7415"/>
                  <a:pt x="6826" y="7413"/>
                  <a:pt x="6825" y="7411"/>
                </a:cubicBezTo>
                <a:lnTo>
                  <a:pt x="6825" y="7411"/>
                </a:lnTo>
                <a:lnTo>
                  <a:pt x="6828" y="7408"/>
                </a:lnTo>
                <a:cubicBezTo>
                  <a:pt x="6823" y="7402"/>
                  <a:pt x="6818" y="7395"/>
                  <a:pt x="6813" y="7388"/>
                </a:cubicBezTo>
                <a:lnTo>
                  <a:pt x="6813" y="7388"/>
                </a:lnTo>
                <a:cubicBezTo>
                  <a:pt x="6732" y="7227"/>
                  <a:pt x="6674" y="7059"/>
                  <a:pt x="6641" y="6891"/>
                </a:cubicBezTo>
                <a:cubicBezTo>
                  <a:pt x="6596" y="6703"/>
                  <a:pt x="6587" y="6516"/>
                  <a:pt x="6623" y="6328"/>
                </a:cubicBezTo>
                <a:cubicBezTo>
                  <a:pt x="6632" y="6284"/>
                  <a:pt x="6641" y="6239"/>
                  <a:pt x="6649" y="6194"/>
                </a:cubicBezTo>
                <a:lnTo>
                  <a:pt x="6703" y="6060"/>
                </a:lnTo>
                <a:cubicBezTo>
                  <a:pt x="6739" y="5971"/>
                  <a:pt x="6783" y="5891"/>
                  <a:pt x="6846" y="5820"/>
                </a:cubicBezTo>
                <a:cubicBezTo>
                  <a:pt x="6899" y="5748"/>
                  <a:pt x="6971" y="5677"/>
                  <a:pt x="7042" y="5614"/>
                </a:cubicBezTo>
                <a:cubicBezTo>
                  <a:pt x="7114" y="5561"/>
                  <a:pt x="7194" y="5507"/>
                  <a:pt x="7274" y="5454"/>
                </a:cubicBezTo>
                <a:lnTo>
                  <a:pt x="7274" y="5454"/>
                </a:lnTo>
                <a:cubicBezTo>
                  <a:pt x="7194" y="5507"/>
                  <a:pt x="7113" y="5552"/>
                  <a:pt x="7033" y="5605"/>
                </a:cubicBezTo>
                <a:cubicBezTo>
                  <a:pt x="6962" y="5659"/>
                  <a:pt x="6899" y="5730"/>
                  <a:pt x="6837" y="5802"/>
                </a:cubicBezTo>
                <a:cubicBezTo>
                  <a:pt x="6783" y="5882"/>
                  <a:pt x="6730" y="5962"/>
                  <a:pt x="6694" y="6043"/>
                </a:cubicBezTo>
                <a:lnTo>
                  <a:pt x="6641" y="6177"/>
                </a:lnTo>
                <a:cubicBezTo>
                  <a:pt x="6632" y="6221"/>
                  <a:pt x="6623" y="6275"/>
                  <a:pt x="6614" y="6319"/>
                </a:cubicBezTo>
                <a:cubicBezTo>
                  <a:pt x="6578" y="6507"/>
                  <a:pt x="6587" y="6694"/>
                  <a:pt x="6623" y="6882"/>
                </a:cubicBezTo>
                <a:cubicBezTo>
                  <a:pt x="6662" y="7046"/>
                  <a:pt x="6715" y="7203"/>
                  <a:pt x="6787" y="7354"/>
                </a:cubicBezTo>
                <a:lnTo>
                  <a:pt x="6787" y="7354"/>
                </a:lnTo>
                <a:cubicBezTo>
                  <a:pt x="6747" y="7300"/>
                  <a:pt x="6707" y="7247"/>
                  <a:pt x="6667" y="7194"/>
                </a:cubicBezTo>
                <a:cubicBezTo>
                  <a:pt x="6605" y="7131"/>
                  <a:pt x="6533" y="7069"/>
                  <a:pt x="6462" y="7015"/>
                </a:cubicBezTo>
                <a:cubicBezTo>
                  <a:pt x="6319" y="6899"/>
                  <a:pt x="6159" y="6828"/>
                  <a:pt x="5980" y="6792"/>
                </a:cubicBezTo>
                <a:cubicBezTo>
                  <a:pt x="5906" y="6777"/>
                  <a:pt x="5829" y="6770"/>
                  <a:pt x="5754" y="6770"/>
                </a:cubicBezTo>
                <a:cubicBezTo>
                  <a:pt x="5648" y="6770"/>
                  <a:pt x="5543" y="6784"/>
                  <a:pt x="5445" y="6810"/>
                </a:cubicBezTo>
                <a:cubicBezTo>
                  <a:pt x="5274" y="6844"/>
                  <a:pt x="5112" y="6911"/>
                  <a:pt x="4965" y="6995"/>
                </a:cubicBezTo>
                <a:lnTo>
                  <a:pt x="4965" y="6995"/>
                </a:lnTo>
                <a:cubicBezTo>
                  <a:pt x="4988" y="6710"/>
                  <a:pt x="4960" y="6426"/>
                  <a:pt x="4882" y="6150"/>
                </a:cubicBezTo>
                <a:cubicBezTo>
                  <a:pt x="4847" y="6007"/>
                  <a:pt x="4784" y="5864"/>
                  <a:pt x="4704" y="5748"/>
                </a:cubicBezTo>
                <a:cubicBezTo>
                  <a:pt x="4623" y="5614"/>
                  <a:pt x="4499" y="5525"/>
                  <a:pt x="4365" y="5471"/>
                </a:cubicBezTo>
                <a:cubicBezTo>
                  <a:pt x="4322" y="5459"/>
                  <a:pt x="4278" y="5453"/>
                  <a:pt x="4235" y="5453"/>
                </a:cubicBezTo>
                <a:cubicBezTo>
                  <a:pt x="4126" y="5453"/>
                  <a:pt x="4020" y="5493"/>
                  <a:pt x="3936" y="5570"/>
                </a:cubicBezTo>
                <a:cubicBezTo>
                  <a:pt x="3820" y="5659"/>
                  <a:pt x="3731" y="5793"/>
                  <a:pt x="3695" y="5936"/>
                </a:cubicBezTo>
                <a:cubicBezTo>
                  <a:pt x="3651" y="6078"/>
                  <a:pt x="3633" y="6230"/>
                  <a:pt x="3660" y="6382"/>
                </a:cubicBezTo>
                <a:cubicBezTo>
                  <a:pt x="3676" y="6510"/>
                  <a:pt x="3706" y="6637"/>
                  <a:pt x="3750" y="6765"/>
                </a:cubicBezTo>
                <a:lnTo>
                  <a:pt x="3750" y="6765"/>
                </a:lnTo>
                <a:cubicBezTo>
                  <a:pt x="3620" y="6712"/>
                  <a:pt x="3484" y="6676"/>
                  <a:pt x="3347" y="6676"/>
                </a:cubicBezTo>
                <a:cubicBezTo>
                  <a:pt x="3187" y="6676"/>
                  <a:pt x="3035" y="6712"/>
                  <a:pt x="2901" y="6801"/>
                </a:cubicBezTo>
                <a:cubicBezTo>
                  <a:pt x="2776" y="6882"/>
                  <a:pt x="2660" y="6989"/>
                  <a:pt x="2571" y="7114"/>
                </a:cubicBezTo>
                <a:cubicBezTo>
                  <a:pt x="2497" y="7210"/>
                  <a:pt x="2429" y="7318"/>
                  <a:pt x="2377" y="7434"/>
                </a:cubicBezTo>
                <a:lnTo>
                  <a:pt x="2377" y="7434"/>
                </a:lnTo>
                <a:cubicBezTo>
                  <a:pt x="2372" y="7369"/>
                  <a:pt x="2367" y="7304"/>
                  <a:pt x="2348" y="7239"/>
                </a:cubicBezTo>
                <a:cubicBezTo>
                  <a:pt x="2330" y="7149"/>
                  <a:pt x="2312" y="7060"/>
                  <a:pt x="2285" y="6971"/>
                </a:cubicBezTo>
                <a:cubicBezTo>
                  <a:pt x="2240" y="6792"/>
                  <a:pt x="2169" y="6623"/>
                  <a:pt x="2071" y="6462"/>
                </a:cubicBezTo>
                <a:cubicBezTo>
                  <a:pt x="1973" y="6310"/>
                  <a:pt x="1857" y="6168"/>
                  <a:pt x="1714" y="6052"/>
                </a:cubicBezTo>
                <a:cubicBezTo>
                  <a:pt x="1583" y="5937"/>
                  <a:pt x="1436" y="5852"/>
                  <a:pt x="1282" y="5790"/>
                </a:cubicBezTo>
                <a:lnTo>
                  <a:pt x="1282" y="5790"/>
                </a:lnTo>
                <a:cubicBezTo>
                  <a:pt x="1448" y="5636"/>
                  <a:pt x="1606" y="5460"/>
                  <a:pt x="1732" y="5275"/>
                </a:cubicBezTo>
                <a:cubicBezTo>
                  <a:pt x="1803" y="5177"/>
                  <a:pt x="1866" y="5070"/>
                  <a:pt x="1919" y="4954"/>
                </a:cubicBezTo>
                <a:cubicBezTo>
                  <a:pt x="1973" y="4838"/>
                  <a:pt x="1991" y="4713"/>
                  <a:pt x="1982" y="4588"/>
                </a:cubicBezTo>
                <a:cubicBezTo>
                  <a:pt x="1973" y="4525"/>
                  <a:pt x="1946" y="4463"/>
                  <a:pt x="1901" y="4418"/>
                </a:cubicBezTo>
                <a:cubicBezTo>
                  <a:pt x="1883" y="4392"/>
                  <a:pt x="1866" y="4365"/>
                  <a:pt x="1839" y="4347"/>
                </a:cubicBezTo>
                <a:cubicBezTo>
                  <a:pt x="1812" y="4329"/>
                  <a:pt x="1794" y="4302"/>
                  <a:pt x="1767" y="4293"/>
                </a:cubicBezTo>
                <a:cubicBezTo>
                  <a:pt x="1660" y="4222"/>
                  <a:pt x="1544" y="4168"/>
                  <a:pt x="1428" y="4151"/>
                </a:cubicBezTo>
                <a:cubicBezTo>
                  <a:pt x="1318" y="4127"/>
                  <a:pt x="1207" y="4115"/>
                  <a:pt x="1098" y="4115"/>
                </a:cubicBezTo>
                <a:cubicBezTo>
                  <a:pt x="979" y="4115"/>
                  <a:pt x="862" y="4129"/>
                  <a:pt x="749" y="4155"/>
                </a:cubicBezTo>
                <a:lnTo>
                  <a:pt x="749" y="4155"/>
                </a:lnTo>
                <a:cubicBezTo>
                  <a:pt x="810" y="4062"/>
                  <a:pt x="851" y="3962"/>
                  <a:pt x="866" y="3856"/>
                </a:cubicBezTo>
                <a:cubicBezTo>
                  <a:pt x="884" y="3722"/>
                  <a:pt x="839" y="3597"/>
                  <a:pt x="759" y="3499"/>
                </a:cubicBezTo>
                <a:cubicBezTo>
                  <a:pt x="679" y="3401"/>
                  <a:pt x="580" y="3321"/>
                  <a:pt x="464" y="3258"/>
                </a:cubicBezTo>
                <a:cubicBezTo>
                  <a:pt x="386" y="3212"/>
                  <a:pt x="303" y="3172"/>
                  <a:pt x="219" y="3139"/>
                </a:cubicBezTo>
                <a:lnTo>
                  <a:pt x="219" y="3139"/>
                </a:lnTo>
                <a:cubicBezTo>
                  <a:pt x="318" y="3120"/>
                  <a:pt x="414" y="3085"/>
                  <a:pt x="509" y="3044"/>
                </a:cubicBezTo>
                <a:cubicBezTo>
                  <a:pt x="563" y="3017"/>
                  <a:pt x="625" y="2981"/>
                  <a:pt x="679" y="2937"/>
                </a:cubicBezTo>
                <a:cubicBezTo>
                  <a:pt x="732" y="2892"/>
                  <a:pt x="777" y="2847"/>
                  <a:pt x="821" y="2794"/>
                </a:cubicBezTo>
                <a:cubicBezTo>
                  <a:pt x="911" y="2696"/>
                  <a:pt x="973" y="2580"/>
                  <a:pt x="1027" y="2455"/>
                </a:cubicBezTo>
                <a:cubicBezTo>
                  <a:pt x="1067" y="2335"/>
                  <a:pt x="1092" y="2223"/>
                  <a:pt x="1110" y="2104"/>
                </a:cubicBezTo>
                <a:lnTo>
                  <a:pt x="1110" y="2104"/>
                </a:lnTo>
                <a:cubicBezTo>
                  <a:pt x="1250" y="2191"/>
                  <a:pt x="1398" y="2263"/>
                  <a:pt x="1553" y="2312"/>
                </a:cubicBezTo>
                <a:cubicBezTo>
                  <a:pt x="1723" y="2374"/>
                  <a:pt x="1901" y="2410"/>
                  <a:pt x="2080" y="2437"/>
                </a:cubicBezTo>
                <a:cubicBezTo>
                  <a:pt x="2213" y="2450"/>
                  <a:pt x="2347" y="2457"/>
                  <a:pt x="2481" y="2457"/>
                </a:cubicBezTo>
                <a:cubicBezTo>
                  <a:pt x="2707" y="2457"/>
                  <a:pt x="2932" y="2437"/>
                  <a:pt x="3151" y="2392"/>
                </a:cubicBezTo>
                <a:lnTo>
                  <a:pt x="3160" y="2392"/>
                </a:lnTo>
                <a:lnTo>
                  <a:pt x="3160" y="2383"/>
                </a:lnTo>
                <a:cubicBezTo>
                  <a:pt x="3231" y="2232"/>
                  <a:pt x="3285" y="2071"/>
                  <a:pt x="3311" y="1910"/>
                </a:cubicBezTo>
                <a:cubicBezTo>
                  <a:pt x="3347" y="1741"/>
                  <a:pt x="3356" y="1580"/>
                  <a:pt x="3356" y="1411"/>
                </a:cubicBezTo>
                <a:cubicBezTo>
                  <a:pt x="3347" y="1241"/>
                  <a:pt x="3338" y="1080"/>
                  <a:pt x="3303" y="920"/>
                </a:cubicBezTo>
                <a:cubicBezTo>
                  <a:pt x="3280" y="775"/>
                  <a:pt x="3250" y="637"/>
                  <a:pt x="3209" y="506"/>
                </a:cubicBezTo>
                <a:lnTo>
                  <a:pt x="3209" y="506"/>
                </a:lnTo>
                <a:cubicBezTo>
                  <a:pt x="3299" y="572"/>
                  <a:pt x="3409" y="609"/>
                  <a:pt x="3526" y="616"/>
                </a:cubicBezTo>
                <a:cubicBezTo>
                  <a:pt x="3542" y="617"/>
                  <a:pt x="3559" y="618"/>
                  <a:pt x="3576" y="618"/>
                </a:cubicBezTo>
                <a:cubicBezTo>
                  <a:pt x="3693" y="618"/>
                  <a:pt x="3809" y="591"/>
                  <a:pt x="3918" y="536"/>
                </a:cubicBezTo>
                <a:cubicBezTo>
                  <a:pt x="4043" y="482"/>
                  <a:pt x="4159" y="411"/>
                  <a:pt x="4266" y="331"/>
                </a:cubicBezTo>
                <a:cubicBezTo>
                  <a:pt x="4373" y="257"/>
                  <a:pt x="4464" y="176"/>
                  <a:pt x="4547" y="87"/>
                </a:cubicBezTo>
                <a:lnTo>
                  <a:pt x="4547" y="87"/>
                </a:lnTo>
                <a:cubicBezTo>
                  <a:pt x="4560" y="174"/>
                  <a:pt x="4594" y="260"/>
                  <a:pt x="4641" y="340"/>
                </a:cubicBezTo>
                <a:cubicBezTo>
                  <a:pt x="4686" y="429"/>
                  <a:pt x="4766" y="509"/>
                  <a:pt x="4856" y="563"/>
                </a:cubicBezTo>
                <a:cubicBezTo>
                  <a:pt x="4945" y="616"/>
                  <a:pt x="5043" y="652"/>
                  <a:pt x="5141" y="661"/>
                </a:cubicBezTo>
                <a:cubicBezTo>
                  <a:pt x="5195" y="670"/>
                  <a:pt x="5246" y="674"/>
                  <a:pt x="5296" y="674"/>
                </a:cubicBezTo>
                <a:cubicBezTo>
                  <a:pt x="5338" y="674"/>
                  <a:pt x="5379" y="671"/>
                  <a:pt x="5419" y="665"/>
                </a:cubicBezTo>
                <a:lnTo>
                  <a:pt x="5419" y="665"/>
                </a:lnTo>
                <a:cubicBezTo>
                  <a:pt x="5352" y="873"/>
                  <a:pt x="5310" y="1097"/>
                  <a:pt x="5302" y="1321"/>
                </a:cubicBezTo>
                <a:cubicBezTo>
                  <a:pt x="5302" y="1437"/>
                  <a:pt x="5311" y="1553"/>
                  <a:pt x="5355" y="1669"/>
                </a:cubicBezTo>
                <a:cubicBezTo>
                  <a:pt x="5391" y="1785"/>
                  <a:pt x="5489" y="1875"/>
                  <a:pt x="5605" y="1901"/>
                </a:cubicBezTo>
                <a:cubicBezTo>
                  <a:pt x="5669" y="1916"/>
                  <a:pt x="5733" y="1923"/>
                  <a:pt x="5797" y="1923"/>
                </a:cubicBezTo>
                <a:cubicBezTo>
                  <a:pt x="5849" y="1923"/>
                  <a:pt x="5901" y="1918"/>
                  <a:pt x="5953" y="1910"/>
                </a:cubicBezTo>
                <a:cubicBezTo>
                  <a:pt x="6069" y="1893"/>
                  <a:pt x="6185" y="1866"/>
                  <a:pt x="6292" y="1830"/>
                </a:cubicBezTo>
                <a:cubicBezTo>
                  <a:pt x="6507" y="1761"/>
                  <a:pt x="6713" y="1676"/>
                  <a:pt x="6911" y="1575"/>
                </a:cubicBezTo>
                <a:lnTo>
                  <a:pt x="6911" y="1575"/>
                </a:lnTo>
                <a:cubicBezTo>
                  <a:pt x="6931" y="1746"/>
                  <a:pt x="6992" y="1916"/>
                  <a:pt x="7078" y="2062"/>
                </a:cubicBezTo>
                <a:cubicBezTo>
                  <a:pt x="7176" y="2223"/>
                  <a:pt x="7292" y="2357"/>
                  <a:pt x="7426" y="2482"/>
                </a:cubicBezTo>
                <a:cubicBezTo>
                  <a:pt x="7560" y="2607"/>
                  <a:pt x="7703" y="2714"/>
                  <a:pt x="7854" y="2821"/>
                </a:cubicBezTo>
                <a:cubicBezTo>
                  <a:pt x="7995" y="2912"/>
                  <a:pt x="8143" y="2995"/>
                  <a:pt x="8292" y="3071"/>
                </a:cubicBezTo>
                <a:lnTo>
                  <a:pt x="8292" y="3071"/>
                </a:lnTo>
                <a:lnTo>
                  <a:pt x="8113" y="3115"/>
                </a:lnTo>
                <a:cubicBezTo>
                  <a:pt x="8042" y="3142"/>
                  <a:pt x="7970" y="3169"/>
                  <a:pt x="7899" y="3196"/>
                </a:cubicBezTo>
                <a:cubicBezTo>
                  <a:pt x="7765" y="3258"/>
                  <a:pt x="7640" y="3347"/>
                  <a:pt x="7533" y="3445"/>
                </a:cubicBezTo>
                <a:cubicBezTo>
                  <a:pt x="7332" y="3664"/>
                  <a:pt x="7242" y="3968"/>
                  <a:pt x="7280" y="4257"/>
                </a:cubicBezTo>
                <a:lnTo>
                  <a:pt x="7280" y="4257"/>
                </a:lnTo>
                <a:cubicBezTo>
                  <a:pt x="7010" y="4128"/>
                  <a:pt x="6732" y="4033"/>
                  <a:pt x="6453" y="3981"/>
                </a:cubicBezTo>
                <a:cubicBezTo>
                  <a:pt x="6392" y="3967"/>
                  <a:pt x="6332" y="3960"/>
                  <a:pt x="6272" y="3960"/>
                </a:cubicBezTo>
                <a:cubicBezTo>
                  <a:pt x="6181" y="3960"/>
                  <a:pt x="6093" y="3976"/>
                  <a:pt x="6007" y="4008"/>
                </a:cubicBezTo>
                <a:cubicBezTo>
                  <a:pt x="6002" y="4010"/>
                  <a:pt x="5998" y="4012"/>
                  <a:pt x="5993" y="4015"/>
                </a:cubicBezTo>
                <a:lnTo>
                  <a:pt x="5993" y="4015"/>
                </a:lnTo>
                <a:cubicBezTo>
                  <a:pt x="6078" y="3984"/>
                  <a:pt x="6165" y="3968"/>
                  <a:pt x="6252" y="3968"/>
                </a:cubicBezTo>
                <a:cubicBezTo>
                  <a:pt x="6311" y="3968"/>
                  <a:pt x="6369" y="3976"/>
                  <a:pt x="6426" y="3990"/>
                </a:cubicBezTo>
                <a:cubicBezTo>
                  <a:pt x="6721" y="4043"/>
                  <a:pt x="7006" y="4142"/>
                  <a:pt x="7274" y="4275"/>
                </a:cubicBezTo>
                <a:lnTo>
                  <a:pt x="7292" y="4284"/>
                </a:lnTo>
                <a:lnTo>
                  <a:pt x="7292" y="4271"/>
                </a:lnTo>
                <a:lnTo>
                  <a:pt x="7292" y="4271"/>
                </a:lnTo>
                <a:lnTo>
                  <a:pt x="7301" y="4267"/>
                </a:lnTo>
                <a:cubicBezTo>
                  <a:pt x="7298" y="4265"/>
                  <a:pt x="7295" y="4264"/>
                  <a:pt x="7292" y="4262"/>
                </a:cubicBezTo>
                <a:lnTo>
                  <a:pt x="7292" y="4262"/>
                </a:lnTo>
                <a:cubicBezTo>
                  <a:pt x="7274" y="4112"/>
                  <a:pt x="7284" y="3971"/>
                  <a:pt x="7328" y="3829"/>
                </a:cubicBezTo>
                <a:cubicBezTo>
                  <a:pt x="7372" y="3695"/>
                  <a:pt x="7444" y="3561"/>
                  <a:pt x="7551" y="3454"/>
                </a:cubicBezTo>
                <a:cubicBezTo>
                  <a:pt x="7649" y="3356"/>
                  <a:pt x="7774" y="3267"/>
                  <a:pt x="7908" y="3213"/>
                </a:cubicBezTo>
                <a:cubicBezTo>
                  <a:pt x="7970" y="3178"/>
                  <a:pt x="8042" y="3160"/>
                  <a:pt x="8113" y="3133"/>
                </a:cubicBezTo>
                <a:lnTo>
                  <a:pt x="8315" y="3083"/>
                </a:lnTo>
                <a:lnTo>
                  <a:pt x="8315" y="3083"/>
                </a:lnTo>
                <a:cubicBezTo>
                  <a:pt x="8319" y="3085"/>
                  <a:pt x="8323" y="3086"/>
                  <a:pt x="8327" y="3088"/>
                </a:cubicBezTo>
                <a:lnTo>
                  <a:pt x="8327" y="3080"/>
                </a:lnTo>
                <a:lnTo>
                  <a:pt x="8363" y="3071"/>
                </a:lnTo>
                <a:lnTo>
                  <a:pt x="8327" y="3053"/>
                </a:lnTo>
                <a:cubicBezTo>
                  <a:pt x="8167" y="2972"/>
                  <a:pt x="8006" y="2883"/>
                  <a:pt x="7863" y="2785"/>
                </a:cubicBezTo>
                <a:cubicBezTo>
                  <a:pt x="7712" y="2687"/>
                  <a:pt x="7569" y="2580"/>
                  <a:pt x="7435" y="2455"/>
                </a:cubicBezTo>
                <a:cubicBezTo>
                  <a:pt x="7310" y="2330"/>
                  <a:pt x="7194" y="2196"/>
                  <a:pt x="7096" y="2044"/>
                </a:cubicBezTo>
                <a:cubicBezTo>
                  <a:pt x="7006" y="1893"/>
                  <a:pt x="6953" y="1723"/>
                  <a:pt x="6935" y="1544"/>
                </a:cubicBezTo>
                <a:lnTo>
                  <a:pt x="6935" y="1518"/>
                </a:lnTo>
                <a:lnTo>
                  <a:pt x="6908" y="1527"/>
                </a:lnTo>
                <a:cubicBezTo>
                  <a:pt x="6703" y="1634"/>
                  <a:pt x="6498" y="1714"/>
                  <a:pt x="6275" y="1785"/>
                </a:cubicBezTo>
                <a:cubicBezTo>
                  <a:pt x="6167" y="1821"/>
                  <a:pt x="6051" y="1848"/>
                  <a:pt x="5935" y="1866"/>
                </a:cubicBezTo>
                <a:cubicBezTo>
                  <a:pt x="5882" y="1879"/>
                  <a:pt x="5826" y="1886"/>
                  <a:pt x="5770" y="1886"/>
                </a:cubicBezTo>
                <a:cubicBezTo>
                  <a:pt x="5715" y="1886"/>
                  <a:pt x="5659" y="1879"/>
                  <a:pt x="5605" y="1866"/>
                </a:cubicBezTo>
                <a:cubicBezTo>
                  <a:pt x="5498" y="1839"/>
                  <a:pt x="5409" y="1759"/>
                  <a:pt x="5373" y="1652"/>
                </a:cubicBezTo>
                <a:cubicBezTo>
                  <a:pt x="5337" y="1544"/>
                  <a:pt x="5320" y="1428"/>
                  <a:pt x="5329" y="1321"/>
                </a:cubicBezTo>
                <a:cubicBezTo>
                  <a:pt x="5337" y="1089"/>
                  <a:pt x="5382" y="866"/>
                  <a:pt x="5453" y="652"/>
                </a:cubicBezTo>
                <a:lnTo>
                  <a:pt x="5462" y="616"/>
                </a:lnTo>
                <a:lnTo>
                  <a:pt x="5427" y="616"/>
                </a:lnTo>
                <a:cubicBezTo>
                  <a:pt x="5382" y="625"/>
                  <a:pt x="5333" y="630"/>
                  <a:pt x="5284" y="630"/>
                </a:cubicBezTo>
                <a:cubicBezTo>
                  <a:pt x="5235" y="630"/>
                  <a:pt x="5186" y="625"/>
                  <a:pt x="5141" y="616"/>
                </a:cubicBezTo>
                <a:cubicBezTo>
                  <a:pt x="5043" y="598"/>
                  <a:pt x="4945" y="563"/>
                  <a:pt x="4864" y="518"/>
                </a:cubicBezTo>
                <a:cubicBezTo>
                  <a:pt x="4775" y="473"/>
                  <a:pt x="4713" y="402"/>
                  <a:pt x="4659" y="313"/>
                </a:cubicBezTo>
                <a:cubicBezTo>
                  <a:pt x="4615" y="232"/>
                  <a:pt x="4579" y="134"/>
                  <a:pt x="4570" y="36"/>
                </a:cubicBezTo>
                <a:lnTo>
                  <a:pt x="45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6" name="Google Shape;2706;p24"/>
          <p:cNvSpPr/>
          <p:nvPr/>
        </p:nvSpPr>
        <p:spPr>
          <a:xfrm>
            <a:off x="2788363" y="1070418"/>
            <a:ext cx="589301" cy="565700"/>
          </a:xfrm>
          <a:custGeom>
            <a:avLst/>
            <a:gdLst/>
            <a:ahLst/>
            <a:cxnLst/>
            <a:rect l="l" t="t" r="r" b="b"/>
            <a:pathLst>
              <a:path w="5693" h="5465" extrusionOk="0">
                <a:moveTo>
                  <a:pt x="3233" y="1"/>
                </a:moveTo>
                <a:cubicBezTo>
                  <a:pt x="3233" y="1"/>
                  <a:pt x="2483" y="956"/>
                  <a:pt x="2144" y="1420"/>
                </a:cubicBezTo>
                <a:lnTo>
                  <a:pt x="2055" y="1545"/>
                </a:lnTo>
                <a:lnTo>
                  <a:pt x="1992" y="1456"/>
                </a:lnTo>
                <a:cubicBezTo>
                  <a:pt x="1644" y="1000"/>
                  <a:pt x="1225" y="536"/>
                  <a:pt x="698" y="295"/>
                </a:cubicBezTo>
                <a:cubicBezTo>
                  <a:pt x="572" y="232"/>
                  <a:pt x="407" y="175"/>
                  <a:pt x="251" y="175"/>
                </a:cubicBezTo>
                <a:cubicBezTo>
                  <a:pt x="208" y="175"/>
                  <a:pt x="167" y="179"/>
                  <a:pt x="127" y="188"/>
                </a:cubicBezTo>
                <a:lnTo>
                  <a:pt x="118" y="188"/>
                </a:lnTo>
                <a:cubicBezTo>
                  <a:pt x="82" y="197"/>
                  <a:pt x="55" y="224"/>
                  <a:pt x="38" y="260"/>
                </a:cubicBezTo>
                <a:cubicBezTo>
                  <a:pt x="38" y="275"/>
                  <a:pt x="31" y="317"/>
                  <a:pt x="52" y="317"/>
                </a:cubicBezTo>
                <a:cubicBezTo>
                  <a:pt x="55" y="317"/>
                  <a:pt x="59" y="316"/>
                  <a:pt x="64" y="313"/>
                </a:cubicBezTo>
                <a:cubicBezTo>
                  <a:pt x="101" y="309"/>
                  <a:pt x="138" y="307"/>
                  <a:pt x="175" y="307"/>
                </a:cubicBezTo>
                <a:cubicBezTo>
                  <a:pt x="289" y="307"/>
                  <a:pt x="403" y="328"/>
                  <a:pt x="511" y="376"/>
                </a:cubicBezTo>
                <a:cubicBezTo>
                  <a:pt x="1010" y="554"/>
                  <a:pt x="1412" y="974"/>
                  <a:pt x="1733" y="1384"/>
                </a:cubicBezTo>
                <a:cubicBezTo>
                  <a:pt x="1805" y="1456"/>
                  <a:pt x="1867" y="1545"/>
                  <a:pt x="1930" y="1625"/>
                </a:cubicBezTo>
                <a:lnTo>
                  <a:pt x="252" y="2205"/>
                </a:lnTo>
                <a:lnTo>
                  <a:pt x="2" y="2286"/>
                </a:lnTo>
                <a:cubicBezTo>
                  <a:pt x="1" y="2286"/>
                  <a:pt x="1" y="2286"/>
                  <a:pt x="2" y="2286"/>
                </a:cubicBezTo>
                <a:cubicBezTo>
                  <a:pt x="26" y="2286"/>
                  <a:pt x="1097" y="1978"/>
                  <a:pt x="1662" y="1813"/>
                </a:cubicBezTo>
                <a:cubicBezTo>
                  <a:pt x="1760" y="1786"/>
                  <a:pt x="1885" y="1759"/>
                  <a:pt x="1974" y="1723"/>
                </a:cubicBezTo>
                <a:lnTo>
                  <a:pt x="1974" y="1723"/>
                </a:lnTo>
                <a:cubicBezTo>
                  <a:pt x="1921" y="2143"/>
                  <a:pt x="1867" y="2553"/>
                  <a:pt x="1814" y="2973"/>
                </a:cubicBezTo>
                <a:cubicBezTo>
                  <a:pt x="1730" y="3621"/>
                  <a:pt x="1622" y="5307"/>
                  <a:pt x="1610" y="5454"/>
                </a:cubicBezTo>
                <a:lnTo>
                  <a:pt x="1610" y="5454"/>
                </a:lnTo>
                <a:lnTo>
                  <a:pt x="1769" y="4160"/>
                </a:lnTo>
                <a:cubicBezTo>
                  <a:pt x="1858" y="3473"/>
                  <a:pt x="1948" y="2777"/>
                  <a:pt x="2037" y="2089"/>
                </a:cubicBezTo>
                <a:cubicBezTo>
                  <a:pt x="2046" y="2000"/>
                  <a:pt x="2055" y="1902"/>
                  <a:pt x="2073" y="1813"/>
                </a:cubicBezTo>
                <a:lnTo>
                  <a:pt x="2358" y="2196"/>
                </a:lnTo>
                <a:lnTo>
                  <a:pt x="2983" y="3018"/>
                </a:lnTo>
                <a:lnTo>
                  <a:pt x="4116" y="4535"/>
                </a:lnTo>
                <a:lnTo>
                  <a:pt x="4500" y="5052"/>
                </a:lnTo>
                <a:lnTo>
                  <a:pt x="4625" y="5222"/>
                </a:lnTo>
                <a:cubicBezTo>
                  <a:pt x="4643" y="5258"/>
                  <a:pt x="4661" y="5284"/>
                  <a:pt x="4688" y="5311"/>
                </a:cubicBezTo>
                <a:cubicBezTo>
                  <a:pt x="4688" y="5311"/>
                  <a:pt x="4696" y="5320"/>
                  <a:pt x="4696" y="5320"/>
                </a:cubicBezTo>
                <a:cubicBezTo>
                  <a:pt x="4697" y="5321"/>
                  <a:pt x="4697" y="5321"/>
                  <a:pt x="4697" y="5321"/>
                </a:cubicBezTo>
                <a:cubicBezTo>
                  <a:pt x="4701" y="5321"/>
                  <a:pt x="3577" y="3566"/>
                  <a:pt x="3215" y="3080"/>
                </a:cubicBezTo>
                <a:cubicBezTo>
                  <a:pt x="2876" y="2634"/>
                  <a:pt x="2528" y="2179"/>
                  <a:pt x="2189" y="1732"/>
                </a:cubicBezTo>
                <a:lnTo>
                  <a:pt x="2189" y="1732"/>
                </a:lnTo>
                <a:cubicBezTo>
                  <a:pt x="2537" y="1795"/>
                  <a:pt x="2894" y="1875"/>
                  <a:pt x="3242" y="1938"/>
                </a:cubicBezTo>
                <a:lnTo>
                  <a:pt x="5214" y="2295"/>
                </a:lnTo>
                <a:lnTo>
                  <a:pt x="5660" y="2375"/>
                </a:lnTo>
                <a:cubicBezTo>
                  <a:pt x="5662" y="2375"/>
                  <a:pt x="5663" y="2375"/>
                  <a:pt x="5663" y="2375"/>
                </a:cubicBezTo>
                <a:cubicBezTo>
                  <a:pt x="5692" y="2375"/>
                  <a:pt x="4928" y="2158"/>
                  <a:pt x="4473" y="2045"/>
                </a:cubicBezTo>
                <a:cubicBezTo>
                  <a:pt x="3840" y="1893"/>
                  <a:pt x="3188" y="1777"/>
                  <a:pt x="2528" y="1661"/>
                </a:cubicBezTo>
                <a:lnTo>
                  <a:pt x="2135" y="1590"/>
                </a:lnTo>
                <a:lnTo>
                  <a:pt x="2706" y="795"/>
                </a:lnTo>
                <a:cubicBezTo>
                  <a:pt x="2876" y="563"/>
                  <a:pt x="3233" y="1"/>
                  <a:pt x="3233" y="1"/>
                </a:cubicBezTo>
                <a:close/>
                <a:moveTo>
                  <a:pt x="1610" y="5454"/>
                </a:moveTo>
                <a:lnTo>
                  <a:pt x="1608" y="5463"/>
                </a:lnTo>
                <a:cubicBezTo>
                  <a:pt x="1608" y="5464"/>
                  <a:pt x="1608" y="5464"/>
                  <a:pt x="1609" y="5464"/>
                </a:cubicBezTo>
                <a:cubicBezTo>
                  <a:pt x="1609" y="5464"/>
                  <a:pt x="1609" y="5461"/>
                  <a:pt x="1610" y="54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7" name="Google Shape;2707;p24"/>
          <p:cNvSpPr/>
          <p:nvPr/>
        </p:nvSpPr>
        <p:spPr>
          <a:xfrm>
            <a:off x="3646364" y="1243428"/>
            <a:ext cx="111069" cy="93059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8" name="Google Shape;2708;p24"/>
          <p:cNvSpPr/>
          <p:nvPr/>
        </p:nvSpPr>
        <p:spPr>
          <a:xfrm>
            <a:off x="3646365" y="1241668"/>
            <a:ext cx="101753" cy="95749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9" name="Google Shape;2709;p24"/>
          <p:cNvSpPr/>
          <p:nvPr/>
        </p:nvSpPr>
        <p:spPr>
          <a:xfrm>
            <a:off x="3687977" y="1288043"/>
            <a:ext cx="42648" cy="34988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0" name="Google Shape;2710;p24"/>
          <p:cNvSpPr/>
          <p:nvPr/>
        </p:nvSpPr>
        <p:spPr>
          <a:xfrm>
            <a:off x="3833103" y="1241358"/>
            <a:ext cx="98959" cy="98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1" name="Google Shape;2711;p24"/>
          <p:cNvSpPr/>
          <p:nvPr/>
        </p:nvSpPr>
        <p:spPr>
          <a:xfrm>
            <a:off x="3825340" y="1240220"/>
            <a:ext cx="115003" cy="101753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2" name="Google Shape;2712;p24"/>
          <p:cNvSpPr/>
          <p:nvPr/>
        </p:nvSpPr>
        <p:spPr>
          <a:xfrm>
            <a:off x="3873680" y="1294875"/>
            <a:ext cx="39232" cy="32813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3" name="Google Shape;2713;p24"/>
          <p:cNvSpPr/>
          <p:nvPr/>
        </p:nvSpPr>
        <p:spPr>
          <a:xfrm>
            <a:off x="3701848" y="935578"/>
            <a:ext cx="292115" cy="327103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4" name="Google Shape;2714;p24"/>
          <p:cNvSpPr/>
          <p:nvPr/>
        </p:nvSpPr>
        <p:spPr>
          <a:xfrm>
            <a:off x="3782278" y="1065798"/>
            <a:ext cx="82293" cy="20340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5" name="Google Shape;2715;p24"/>
          <p:cNvSpPr/>
          <p:nvPr/>
        </p:nvSpPr>
        <p:spPr>
          <a:xfrm>
            <a:off x="4320859" y="937958"/>
            <a:ext cx="473988" cy="338903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6" name="Google Shape;2716;p24"/>
          <p:cNvSpPr/>
          <p:nvPr/>
        </p:nvSpPr>
        <p:spPr>
          <a:xfrm>
            <a:off x="4281627" y="982780"/>
            <a:ext cx="479784" cy="24222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7" name="Google Shape;2717;p24"/>
          <p:cNvSpPr/>
          <p:nvPr/>
        </p:nvSpPr>
        <p:spPr>
          <a:xfrm>
            <a:off x="4399426" y="1030707"/>
            <a:ext cx="387140" cy="282799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8" name="Google Shape;2718;p24"/>
          <p:cNvSpPr/>
          <p:nvPr/>
        </p:nvSpPr>
        <p:spPr>
          <a:xfrm>
            <a:off x="4350464" y="936924"/>
            <a:ext cx="448109" cy="341697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9" name="Google Shape;2719;p24"/>
          <p:cNvSpPr/>
          <p:nvPr/>
        </p:nvSpPr>
        <p:spPr>
          <a:xfrm>
            <a:off x="4206165" y="1299532"/>
            <a:ext cx="174835" cy="287560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0" name="Google Shape;2720;p24"/>
          <p:cNvSpPr/>
          <p:nvPr/>
        </p:nvSpPr>
        <p:spPr>
          <a:xfrm>
            <a:off x="4317133" y="1294358"/>
            <a:ext cx="307745" cy="128045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1" name="Google Shape;2721;p24"/>
          <p:cNvSpPr/>
          <p:nvPr/>
        </p:nvSpPr>
        <p:spPr>
          <a:xfrm>
            <a:off x="4357917" y="1379963"/>
            <a:ext cx="198643" cy="271723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2" name="Google Shape;2722;p24"/>
          <p:cNvSpPr/>
          <p:nvPr/>
        </p:nvSpPr>
        <p:spPr>
          <a:xfrm>
            <a:off x="4129152" y="1173867"/>
            <a:ext cx="175144" cy="287560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3" name="Google Shape;2723;p24"/>
          <p:cNvSpPr/>
          <p:nvPr/>
        </p:nvSpPr>
        <p:spPr>
          <a:xfrm>
            <a:off x="4239601" y="1168069"/>
            <a:ext cx="308056" cy="128667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4" name="Google Shape;2724;p24"/>
          <p:cNvSpPr/>
          <p:nvPr/>
        </p:nvSpPr>
        <p:spPr>
          <a:xfrm>
            <a:off x="4061247" y="1047372"/>
            <a:ext cx="172867" cy="289837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5" name="Google Shape;2725;p24"/>
          <p:cNvSpPr/>
          <p:nvPr/>
        </p:nvSpPr>
        <p:spPr>
          <a:xfrm>
            <a:off x="4137020" y="1037021"/>
            <a:ext cx="305881" cy="107240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6" name="Google Shape;2726;p24"/>
          <p:cNvSpPr/>
          <p:nvPr/>
        </p:nvSpPr>
        <p:spPr>
          <a:xfrm>
            <a:off x="3985580" y="933714"/>
            <a:ext cx="168209" cy="28724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7" name="Google Shape;2727;p24"/>
          <p:cNvSpPr/>
          <p:nvPr/>
        </p:nvSpPr>
        <p:spPr>
          <a:xfrm>
            <a:off x="4027088" y="911769"/>
            <a:ext cx="301120" cy="93680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8" name="Google Shape;2728;p24"/>
          <p:cNvSpPr/>
          <p:nvPr/>
        </p:nvSpPr>
        <p:spPr>
          <a:xfrm>
            <a:off x="4091784" y="1164653"/>
            <a:ext cx="102581" cy="180320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9" name="Google Shape;2729;p24"/>
          <p:cNvSpPr/>
          <p:nvPr/>
        </p:nvSpPr>
        <p:spPr>
          <a:xfrm>
            <a:off x="4135157" y="1157304"/>
            <a:ext cx="420471" cy="500797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0" name="Google Shape;2730;p24"/>
          <p:cNvSpPr/>
          <p:nvPr/>
        </p:nvSpPr>
        <p:spPr>
          <a:xfrm>
            <a:off x="4050171" y="1193328"/>
            <a:ext cx="44407" cy="28777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1" name="Google Shape;2731;p24"/>
          <p:cNvSpPr/>
          <p:nvPr/>
        </p:nvSpPr>
        <p:spPr>
          <a:xfrm>
            <a:off x="4362471" y="1377064"/>
            <a:ext cx="136741" cy="274621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2" name="Google Shape;2732;p24"/>
          <p:cNvSpPr/>
          <p:nvPr/>
        </p:nvSpPr>
        <p:spPr>
          <a:xfrm>
            <a:off x="4251609" y="1297980"/>
            <a:ext cx="91505" cy="289216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3" name="Google Shape;2733;p24"/>
          <p:cNvSpPr/>
          <p:nvPr/>
        </p:nvSpPr>
        <p:spPr>
          <a:xfrm>
            <a:off x="4317133" y="1293322"/>
            <a:ext cx="276380" cy="131359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4" name="Google Shape;2734;p24"/>
          <p:cNvSpPr/>
          <p:nvPr/>
        </p:nvSpPr>
        <p:spPr>
          <a:xfrm>
            <a:off x="4172109" y="1173867"/>
            <a:ext cx="95232" cy="290355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5" name="Google Shape;2735;p24"/>
          <p:cNvSpPr/>
          <p:nvPr/>
        </p:nvSpPr>
        <p:spPr>
          <a:xfrm>
            <a:off x="4239602" y="1167449"/>
            <a:ext cx="276277" cy="13125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6" name="Google Shape;2736;p24"/>
          <p:cNvSpPr/>
          <p:nvPr/>
        </p:nvSpPr>
        <p:spPr>
          <a:xfrm>
            <a:off x="4094475" y="1047372"/>
            <a:ext cx="92541" cy="292011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7" name="Google Shape;2737;p24"/>
          <p:cNvSpPr/>
          <p:nvPr/>
        </p:nvSpPr>
        <p:spPr>
          <a:xfrm>
            <a:off x="4137019" y="1035158"/>
            <a:ext cx="284661" cy="111897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8" name="Google Shape;2738;p24"/>
          <p:cNvSpPr/>
          <p:nvPr/>
        </p:nvSpPr>
        <p:spPr>
          <a:xfrm>
            <a:off x="4004936" y="933713"/>
            <a:ext cx="97096" cy="290459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9" name="Google Shape;2739;p24"/>
          <p:cNvSpPr/>
          <p:nvPr/>
        </p:nvSpPr>
        <p:spPr>
          <a:xfrm>
            <a:off x="4024292" y="909595"/>
            <a:ext cx="291080" cy="96060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0" name="Google Shape;2740;p24"/>
          <p:cNvSpPr/>
          <p:nvPr/>
        </p:nvSpPr>
        <p:spPr>
          <a:xfrm>
            <a:off x="3956906" y="868605"/>
            <a:ext cx="507629" cy="610521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1" name="Google Shape;2741;p24"/>
          <p:cNvSpPr/>
          <p:nvPr/>
        </p:nvSpPr>
        <p:spPr>
          <a:xfrm>
            <a:off x="4790634" y="1293331"/>
            <a:ext cx="630085" cy="681843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2" name="Google Shape;2742;p24"/>
          <p:cNvSpPr/>
          <p:nvPr/>
        </p:nvSpPr>
        <p:spPr>
          <a:xfrm>
            <a:off x="4790634" y="1389392"/>
            <a:ext cx="374201" cy="477715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3" name="Google Shape;2743;p24"/>
          <p:cNvSpPr/>
          <p:nvPr/>
        </p:nvSpPr>
        <p:spPr>
          <a:xfrm>
            <a:off x="4788770" y="1282255"/>
            <a:ext cx="635676" cy="696645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4" name="Google Shape;2744;p24"/>
          <p:cNvSpPr/>
          <p:nvPr/>
        </p:nvSpPr>
        <p:spPr>
          <a:xfrm>
            <a:off x="4908741" y="1376350"/>
            <a:ext cx="463947" cy="468812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5" name="Google Shape;2745;p24"/>
          <p:cNvSpPr/>
          <p:nvPr/>
        </p:nvSpPr>
        <p:spPr>
          <a:xfrm rot="-393407">
            <a:off x="5372966" y="1241615"/>
            <a:ext cx="409397" cy="298844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6" name="Google Shape;2746;p24"/>
          <p:cNvSpPr/>
          <p:nvPr/>
        </p:nvSpPr>
        <p:spPr>
          <a:xfrm rot="-393407">
            <a:off x="5343880" y="1286135"/>
            <a:ext cx="411777" cy="220277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7" name="Google Shape;2747;p24"/>
          <p:cNvSpPr/>
          <p:nvPr/>
        </p:nvSpPr>
        <p:spPr>
          <a:xfrm rot="-393407">
            <a:off x="5466644" y="1201319"/>
            <a:ext cx="310437" cy="330829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8" name="Google Shape;2748;p24"/>
          <p:cNvSpPr/>
          <p:nvPr/>
        </p:nvSpPr>
        <p:spPr>
          <a:xfrm rot="-393407">
            <a:off x="5403331" y="1237695"/>
            <a:ext cx="382587" cy="301743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9" name="Google Shape;2749;p24"/>
          <p:cNvSpPr/>
          <p:nvPr/>
        </p:nvSpPr>
        <p:spPr>
          <a:xfrm>
            <a:off x="5499933" y="736456"/>
            <a:ext cx="642611" cy="650064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0" name="Google Shape;2750;p24"/>
          <p:cNvSpPr/>
          <p:nvPr/>
        </p:nvSpPr>
        <p:spPr>
          <a:xfrm>
            <a:off x="5464637" y="1128878"/>
            <a:ext cx="79809" cy="63351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1" name="Google Shape;2751;p24"/>
          <p:cNvSpPr/>
          <p:nvPr/>
        </p:nvSpPr>
        <p:spPr>
          <a:xfrm>
            <a:off x="5475713" y="982612"/>
            <a:ext cx="103409" cy="82293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2" name="Google Shape;2752;p24"/>
          <p:cNvSpPr/>
          <p:nvPr/>
        </p:nvSpPr>
        <p:spPr>
          <a:xfrm>
            <a:off x="5896909" y="822580"/>
            <a:ext cx="148956" cy="115624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3" name="Google Shape;2753;p24"/>
          <p:cNvSpPr/>
          <p:nvPr/>
        </p:nvSpPr>
        <p:spPr>
          <a:xfrm>
            <a:off x="6002285" y="981267"/>
            <a:ext cx="125976" cy="99684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4" name="Google Shape;2754;p24"/>
          <p:cNvSpPr/>
          <p:nvPr/>
        </p:nvSpPr>
        <p:spPr>
          <a:xfrm>
            <a:off x="5673423" y="1068839"/>
            <a:ext cx="138604" cy="109931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5" name="Google Shape;2755;p24"/>
          <p:cNvSpPr/>
          <p:nvPr/>
        </p:nvSpPr>
        <p:spPr>
          <a:xfrm>
            <a:off x="5833248" y="1203926"/>
            <a:ext cx="112312" cy="89021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6" name="Google Shape;2756;p24"/>
          <p:cNvSpPr/>
          <p:nvPr/>
        </p:nvSpPr>
        <p:spPr>
          <a:xfrm>
            <a:off x="5595789" y="1149063"/>
            <a:ext cx="88815" cy="70492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7" name="Google Shape;2757;p24"/>
          <p:cNvSpPr/>
          <p:nvPr/>
        </p:nvSpPr>
        <p:spPr>
          <a:xfrm>
            <a:off x="6101141" y="1156308"/>
            <a:ext cx="98752" cy="78360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8" name="Google Shape;2758;p24"/>
          <p:cNvSpPr/>
          <p:nvPr/>
        </p:nvSpPr>
        <p:spPr>
          <a:xfrm>
            <a:off x="6048453" y="1297088"/>
            <a:ext cx="136844" cy="10765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9" name="Google Shape;2759;p24"/>
          <p:cNvSpPr/>
          <p:nvPr/>
        </p:nvSpPr>
        <p:spPr>
          <a:xfrm>
            <a:off x="5908917" y="1339115"/>
            <a:ext cx="114383" cy="90575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0" name="Google Shape;2760;p24"/>
          <p:cNvSpPr/>
          <p:nvPr/>
        </p:nvSpPr>
        <p:spPr>
          <a:xfrm>
            <a:off x="5955187" y="1368927"/>
            <a:ext cx="46271" cy="47616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1" name="Google Shape;2761;p24"/>
          <p:cNvSpPr/>
          <p:nvPr/>
        </p:nvSpPr>
        <p:spPr>
          <a:xfrm>
            <a:off x="6108492" y="1346153"/>
            <a:ext cx="38921" cy="42648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2" name="Google Shape;2762;p24"/>
          <p:cNvSpPr/>
          <p:nvPr/>
        </p:nvSpPr>
        <p:spPr>
          <a:xfrm>
            <a:off x="6143581" y="1182706"/>
            <a:ext cx="33435" cy="34884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3" name="Google Shape;2763;p24"/>
          <p:cNvSpPr/>
          <p:nvPr/>
        </p:nvSpPr>
        <p:spPr>
          <a:xfrm>
            <a:off x="6055906" y="1023707"/>
            <a:ext cx="37057" cy="37989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4" name="Google Shape;2764;p24"/>
          <p:cNvSpPr/>
          <p:nvPr/>
        </p:nvSpPr>
        <p:spPr>
          <a:xfrm>
            <a:off x="5955188" y="875061"/>
            <a:ext cx="49065" cy="49480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5" name="Google Shape;2765;p24"/>
          <p:cNvSpPr/>
          <p:nvPr/>
        </p:nvSpPr>
        <p:spPr>
          <a:xfrm>
            <a:off x="5878483" y="1234979"/>
            <a:ext cx="34263" cy="40163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6" name="Google Shape;2766;p24"/>
          <p:cNvSpPr/>
          <p:nvPr/>
        </p:nvSpPr>
        <p:spPr>
          <a:xfrm>
            <a:off x="5725076" y="1111487"/>
            <a:ext cx="46373" cy="47927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7" name="Google Shape;2767;p24"/>
          <p:cNvSpPr/>
          <p:nvPr/>
        </p:nvSpPr>
        <p:spPr>
          <a:xfrm>
            <a:off x="5624462" y="1173699"/>
            <a:ext cx="37057" cy="34677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8" name="Google Shape;2768;p24"/>
          <p:cNvSpPr/>
          <p:nvPr/>
        </p:nvSpPr>
        <p:spPr>
          <a:xfrm>
            <a:off x="5490411" y="1147821"/>
            <a:ext cx="36229" cy="3498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9" name="Google Shape;2769;p24"/>
          <p:cNvSpPr/>
          <p:nvPr/>
        </p:nvSpPr>
        <p:spPr>
          <a:xfrm>
            <a:off x="5523741" y="1016358"/>
            <a:ext cx="35195" cy="34263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0" name="Google Shape;2770;p24"/>
          <p:cNvSpPr/>
          <p:nvPr/>
        </p:nvSpPr>
        <p:spPr>
          <a:xfrm>
            <a:off x="5473292" y="1125015"/>
            <a:ext cx="72977" cy="63971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1" name="Google Shape;2771;p24"/>
          <p:cNvSpPr/>
          <p:nvPr/>
        </p:nvSpPr>
        <p:spPr>
          <a:xfrm>
            <a:off x="5488341" y="983027"/>
            <a:ext cx="90575" cy="82293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2" name="Google Shape;2772;p24"/>
          <p:cNvSpPr/>
          <p:nvPr/>
        </p:nvSpPr>
        <p:spPr>
          <a:xfrm>
            <a:off x="5909849" y="821959"/>
            <a:ext cx="134153" cy="116660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3" name="Google Shape;2773;p24"/>
          <p:cNvSpPr/>
          <p:nvPr/>
        </p:nvSpPr>
        <p:spPr>
          <a:xfrm>
            <a:off x="6019779" y="982923"/>
            <a:ext cx="111069" cy="9854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4" name="Google Shape;2774;p24"/>
          <p:cNvSpPr/>
          <p:nvPr/>
        </p:nvSpPr>
        <p:spPr>
          <a:xfrm>
            <a:off x="5690917" y="1070910"/>
            <a:ext cx="110967" cy="108172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5" name="Google Shape;2775;p24"/>
          <p:cNvSpPr/>
          <p:nvPr/>
        </p:nvSpPr>
        <p:spPr>
          <a:xfrm>
            <a:off x="5848257" y="1204443"/>
            <a:ext cx="98027" cy="88711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6" name="Google Shape;2776;p24"/>
          <p:cNvSpPr/>
          <p:nvPr/>
        </p:nvSpPr>
        <p:spPr>
          <a:xfrm>
            <a:off x="5601803" y="1148290"/>
            <a:ext cx="80223" cy="70389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7" name="Google Shape;2777;p24"/>
          <p:cNvSpPr/>
          <p:nvPr/>
        </p:nvSpPr>
        <p:spPr>
          <a:xfrm>
            <a:off x="6112527" y="1156619"/>
            <a:ext cx="88504" cy="78360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8" name="Google Shape;2778;p24"/>
          <p:cNvSpPr/>
          <p:nvPr/>
        </p:nvSpPr>
        <p:spPr>
          <a:xfrm>
            <a:off x="6066050" y="1298227"/>
            <a:ext cx="110967" cy="107136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9" name="Google Shape;2779;p24"/>
          <p:cNvSpPr/>
          <p:nvPr/>
        </p:nvSpPr>
        <p:spPr>
          <a:xfrm>
            <a:off x="5924443" y="1340253"/>
            <a:ext cx="100304" cy="89643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0" name="Google Shape;2780;p24"/>
          <p:cNvSpPr/>
          <p:nvPr/>
        </p:nvSpPr>
        <p:spPr>
          <a:xfrm>
            <a:off x="6941823" y="856079"/>
            <a:ext cx="812165" cy="817755"/>
          </a:xfrm>
          <a:custGeom>
            <a:avLst/>
            <a:gdLst/>
            <a:ahLst/>
            <a:cxnLst/>
            <a:rect l="l" t="t" r="r" b="b"/>
            <a:pathLst>
              <a:path w="7846" h="7900" extrusionOk="0">
                <a:moveTo>
                  <a:pt x="3303" y="1"/>
                </a:moveTo>
                <a:cubicBezTo>
                  <a:pt x="3303" y="1"/>
                  <a:pt x="3383" y="975"/>
                  <a:pt x="2756" y="975"/>
                </a:cubicBezTo>
                <a:cubicBezTo>
                  <a:pt x="2688" y="975"/>
                  <a:pt x="2612" y="963"/>
                  <a:pt x="2526" y="938"/>
                </a:cubicBezTo>
                <a:lnTo>
                  <a:pt x="2526" y="938"/>
                </a:lnTo>
                <a:cubicBezTo>
                  <a:pt x="2526" y="938"/>
                  <a:pt x="2990" y="1581"/>
                  <a:pt x="2758" y="2107"/>
                </a:cubicBezTo>
                <a:cubicBezTo>
                  <a:pt x="2677" y="2285"/>
                  <a:pt x="2497" y="2346"/>
                  <a:pt x="2285" y="2346"/>
                </a:cubicBezTo>
                <a:cubicBezTo>
                  <a:pt x="1869" y="2346"/>
                  <a:pt x="1333" y="2107"/>
                  <a:pt x="1197" y="2036"/>
                </a:cubicBezTo>
                <a:lnTo>
                  <a:pt x="1197" y="2036"/>
                </a:lnTo>
                <a:cubicBezTo>
                  <a:pt x="1197" y="2036"/>
                  <a:pt x="1321" y="3089"/>
                  <a:pt x="1" y="3723"/>
                </a:cubicBezTo>
                <a:cubicBezTo>
                  <a:pt x="1" y="3723"/>
                  <a:pt x="1" y="3723"/>
                  <a:pt x="2" y="3723"/>
                </a:cubicBezTo>
                <a:cubicBezTo>
                  <a:pt x="42" y="3723"/>
                  <a:pt x="1284" y="3731"/>
                  <a:pt x="1188" y="4802"/>
                </a:cubicBezTo>
                <a:cubicBezTo>
                  <a:pt x="1188" y="4802"/>
                  <a:pt x="1582" y="4414"/>
                  <a:pt x="2032" y="4414"/>
                </a:cubicBezTo>
                <a:cubicBezTo>
                  <a:pt x="2144" y="4414"/>
                  <a:pt x="2260" y="4438"/>
                  <a:pt x="2375" y="4499"/>
                </a:cubicBezTo>
                <a:cubicBezTo>
                  <a:pt x="2955" y="4811"/>
                  <a:pt x="2571" y="5632"/>
                  <a:pt x="1411" y="5989"/>
                </a:cubicBezTo>
                <a:cubicBezTo>
                  <a:pt x="1411" y="5989"/>
                  <a:pt x="2526" y="6757"/>
                  <a:pt x="1723" y="7899"/>
                </a:cubicBezTo>
                <a:cubicBezTo>
                  <a:pt x="1723" y="7899"/>
                  <a:pt x="2222" y="7273"/>
                  <a:pt x="2914" y="7273"/>
                </a:cubicBezTo>
                <a:cubicBezTo>
                  <a:pt x="3171" y="7273"/>
                  <a:pt x="3454" y="7359"/>
                  <a:pt x="3749" y="7596"/>
                </a:cubicBezTo>
                <a:cubicBezTo>
                  <a:pt x="3749" y="7596"/>
                  <a:pt x="3696" y="6043"/>
                  <a:pt x="4347" y="5829"/>
                </a:cubicBezTo>
                <a:cubicBezTo>
                  <a:pt x="4389" y="5815"/>
                  <a:pt x="4427" y="5809"/>
                  <a:pt x="4463" y="5809"/>
                </a:cubicBezTo>
                <a:cubicBezTo>
                  <a:pt x="4982" y="5809"/>
                  <a:pt x="4865" y="7185"/>
                  <a:pt x="4865" y="7185"/>
                </a:cubicBezTo>
                <a:cubicBezTo>
                  <a:pt x="4865" y="7185"/>
                  <a:pt x="5071" y="7053"/>
                  <a:pt x="5362" y="7053"/>
                </a:cubicBezTo>
                <a:cubicBezTo>
                  <a:pt x="5656" y="7053"/>
                  <a:pt x="6037" y="7188"/>
                  <a:pt x="6382" y="7730"/>
                </a:cubicBezTo>
                <a:cubicBezTo>
                  <a:pt x="6382" y="7730"/>
                  <a:pt x="6453" y="6248"/>
                  <a:pt x="7292" y="5847"/>
                </a:cubicBezTo>
                <a:cubicBezTo>
                  <a:pt x="7292" y="5847"/>
                  <a:pt x="6382" y="5034"/>
                  <a:pt x="6507" y="4597"/>
                </a:cubicBezTo>
                <a:cubicBezTo>
                  <a:pt x="6623" y="4160"/>
                  <a:pt x="7605" y="4115"/>
                  <a:pt x="7605" y="4115"/>
                </a:cubicBezTo>
                <a:cubicBezTo>
                  <a:pt x="7605" y="4115"/>
                  <a:pt x="7203" y="3419"/>
                  <a:pt x="7846" y="3062"/>
                </a:cubicBezTo>
                <a:cubicBezTo>
                  <a:pt x="7846" y="3062"/>
                  <a:pt x="6677" y="2598"/>
                  <a:pt x="6962" y="1884"/>
                </a:cubicBezTo>
                <a:lnTo>
                  <a:pt x="6962" y="1884"/>
                </a:lnTo>
                <a:cubicBezTo>
                  <a:pt x="6962" y="1884"/>
                  <a:pt x="6188" y="2577"/>
                  <a:pt x="5284" y="2577"/>
                </a:cubicBezTo>
                <a:cubicBezTo>
                  <a:pt x="5237" y="2577"/>
                  <a:pt x="5189" y="2575"/>
                  <a:pt x="5141" y="2571"/>
                </a:cubicBezTo>
                <a:cubicBezTo>
                  <a:pt x="5141" y="2571"/>
                  <a:pt x="4445" y="1563"/>
                  <a:pt x="4677" y="518"/>
                </a:cubicBezTo>
                <a:lnTo>
                  <a:pt x="4677" y="518"/>
                </a:lnTo>
                <a:cubicBezTo>
                  <a:pt x="4677" y="518"/>
                  <a:pt x="4509" y="576"/>
                  <a:pt x="4281" y="576"/>
                </a:cubicBezTo>
                <a:cubicBezTo>
                  <a:pt x="3978" y="576"/>
                  <a:pt x="3568" y="474"/>
                  <a:pt x="33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1" name="Google Shape;2781;p24"/>
          <p:cNvSpPr/>
          <p:nvPr/>
        </p:nvSpPr>
        <p:spPr>
          <a:xfrm>
            <a:off x="7077840" y="878231"/>
            <a:ext cx="597685" cy="646959"/>
          </a:xfrm>
          <a:custGeom>
            <a:avLst/>
            <a:gdLst/>
            <a:ahLst/>
            <a:cxnLst/>
            <a:rect l="l" t="t" r="r" b="b"/>
            <a:pathLst>
              <a:path w="5774" h="6250" extrusionOk="0">
                <a:moveTo>
                  <a:pt x="4363" y="1"/>
                </a:moveTo>
                <a:cubicBezTo>
                  <a:pt x="4336" y="1"/>
                  <a:pt x="4292" y="19"/>
                  <a:pt x="4318" y="46"/>
                </a:cubicBezTo>
                <a:cubicBezTo>
                  <a:pt x="4399" y="179"/>
                  <a:pt x="4434" y="340"/>
                  <a:pt x="4425" y="492"/>
                </a:cubicBezTo>
                <a:cubicBezTo>
                  <a:pt x="4434" y="1027"/>
                  <a:pt x="4193" y="1563"/>
                  <a:pt x="3935" y="2018"/>
                </a:cubicBezTo>
                <a:cubicBezTo>
                  <a:pt x="3881" y="2107"/>
                  <a:pt x="3827" y="2197"/>
                  <a:pt x="3774" y="2286"/>
                </a:cubicBezTo>
                <a:lnTo>
                  <a:pt x="2614" y="920"/>
                </a:lnTo>
                <a:cubicBezTo>
                  <a:pt x="2560" y="849"/>
                  <a:pt x="2507" y="786"/>
                  <a:pt x="2444" y="715"/>
                </a:cubicBezTo>
                <a:cubicBezTo>
                  <a:pt x="2444" y="715"/>
                  <a:pt x="2443" y="714"/>
                  <a:pt x="2443" y="714"/>
                </a:cubicBezTo>
                <a:lnTo>
                  <a:pt x="2443" y="714"/>
                </a:lnTo>
                <a:cubicBezTo>
                  <a:pt x="2437" y="714"/>
                  <a:pt x="3128" y="1623"/>
                  <a:pt x="3497" y="2107"/>
                </a:cubicBezTo>
                <a:cubicBezTo>
                  <a:pt x="3560" y="2188"/>
                  <a:pt x="3631" y="2295"/>
                  <a:pt x="3694" y="2366"/>
                </a:cubicBezTo>
                <a:lnTo>
                  <a:pt x="2462" y="2670"/>
                </a:lnTo>
                <a:cubicBezTo>
                  <a:pt x="1780" y="2829"/>
                  <a:pt x="0" y="3384"/>
                  <a:pt x="24" y="3384"/>
                </a:cubicBezTo>
                <a:cubicBezTo>
                  <a:pt x="25" y="3384"/>
                  <a:pt x="25" y="3384"/>
                  <a:pt x="25" y="3384"/>
                </a:cubicBezTo>
                <a:lnTo>
                  <a:pt x="1311" y="3053"/>
                </a:lnTo>
                <a:lnTo>
                  <a:pt x="3363" y="2545"/>
                </a:lnTo>
                <a:lnTo>
                  <a:pt x="3640" y="2482"/>
                </a:lnTo>
                <a:lnTo>
                  <a:pt x="3381" y="2893"/>
                </a:lnTo>
                <a:cubicBezTo>
                  <a:pt x="3203" y="3187"/>
                  <a:pt x="3015" y="3482"/>
                  <a:pt x="2828" y="3776"/>
                </a:cubicBezTo>
                <a:cubicBezTo>
                  <a:pt x="2498" y="4321"/>
                  <a:pt x="2158" y="4865"/>
                  <a:pt x="1810" y="5410"/>
                </a:cubicBezTo>
                <a:lnTo>
                  <a:pt x="1471" y="5963"/>
                </a:lnTo>
                <a:lnTo>
                  <a:pt x="1355" y="6141"/>
                </a:lnTo>
                <a:cubicBezTo>
                  <a:pt x="1337" y="6168"/>
                  <a:pt x="1311" y="6204"/>
                  <a:pt x="1302" y="6231"/>
                </a:cubicBezTo>
                <a:cubicBezTo>
                  <a:pt x="1293" y="6240"/>
                  <a:pt x="1293" y="6240"/>
                  <a:pt x="1293" y="6248"/>
                </a:cubicBezTo>
                <a:lnTo>
                  <a:pt x="1293" y="6248"/>
                </a:lnTo>
                <a:cubicBezTo>
                  <a:pt x="1319" y="6212"/>
                  <a:pt x="2540" y="4542"/>
                  <a:pt x="2864" y="4026"/>
                </a:cubicBezTo>
                <a:cubicBezTo>
                  <a:pt x="3158" y="3553"/>
                  <a:pt x="3462" y="3044"/>
                  <a:pt x="3756" y="2562"/>
                </a:cubicBezTo>
                <a:cubicBezTo>
                  <a:pt x="3827" y="2911"/>
                  <a:pt x="3890" y="3285"/>
                  <a:pt x="3952" y="3633"/>
                </a:cubicBezTo>
                <a:cubicBezTo>
                  <a:pt x="4086" y="4294"/>
                  <a:pt x="4211" y="4954"/>
                  <a:pt x="4336" y="5624"/>
                </a:cubicBezTo>
                <a:cubicBezTo>
                  <a:pt x="4372" y="5775"/>
                  <a:pt x="4399" y="5927"/>
                  <a:pt x="4425" y="6079"/>
                </a:cubicBezTo>
                <a:cubicBezTo>
                  <a:pt x="4426" y="6081"/>
                  <a:pt x="4426" y="6081"/>
                  <a:pt x="4426" y="6081"/>
                </a:cubicBezTo>
                <a:cubicBezTo>
                  <a:pt x="4430" y="6081"/>
                  <a:pt x="4361" y="5297"/>
                  <a:pt x="4300" y="4838"/>
                </a:cubicBezTo>
                <a:cubicBezTo>
                  <a:pt x="4211" y="4187"/>
                  <a:pt x="4077" y="3526"/>
                  <a:pt x="3952" y="2857"/>
                </a:cubicBezTo>
                <a:lnTo>
                  <a:pt x="3872" y="2455"/>
                </a:lnTo>
                <a:lnTo>
                  <a:pt x="3872" y="2455"/>
                </a:lnTo>
                <a:lnTo>
                  <a:pt x="4827" y="2714"/>
                </a:lnTo>
                <a:cubicBezTo>
                  <a:pt x="5113" y="2786"/>
                  <a:pt x="5773" y="2919"/>
                  <a:pt x="5773" y="2919"/>
                </a:cubicBezTo>
                <a:cubicBezTo>
                  <a:pt x="5773" y="2919"/>
                  <a:pt x="4595" y="2554"/>
                  <a:pt x="4042" y="2411"/>
                </a:cubicBezTo>
                <a:lnTo>
                  <a:pt x="3890" y="2366"/>
                </a:lnTo>
                <a:lnTo>
                  <a:pt x="3943" y="2277"/>
                </a:lnTo>
                <a:cubicBezTo>
                  <a:pt x="4247" y="1786"/>
                  <a:pt x="4541" y="1224"/>
                  <a:pt x="4568" y="635"/>
                </a:cubicBezTo>
                <a:cubicBezTo>
                  <a:pt x="4577" y="447"/>
                  <a:pt x="4568" y="215"/>
                  <a:pt x="4461" y="55"/>
                </a:cubicBezTo>
                <a:cubicBezTo>
                  <a:pt x="4434" y="19"/>
                  <a:pt x="4399" y="1"/>
                  <a:pt x="4363" y="1"/>
                </a:cubicBezTo>
                <a:close/>
                <a:moveTo>
                  <a:pt x="1293" y="6248"/>
                </a:moveTo>
                <a:lnTo>
                  <a:pt x="1293" y="6248"/>
                </a:lnTo>
                <a:cubicBezTo>
                  <a:pt x="1292" y="6249"/>
                  <a:pt x="1292" y="6249"/>
                  <a:pt x="1292" y="6249"/>
                </a:cubicBezTo>
                <a:cubicBezTo>
                  <a:pt x="1292" y="6249"/>
                  <a:pt x="1292" y="6249"/>
                  <a:pt x="1293" y="6248"/>
                </a:cubicBezTo>
                <a:cubicBezTo>
                  <a:pt x="1293" y="6248"/>
                  <a:pt x="1293" y="6248"/>
                  <a:pt x="1293" y="6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2" name="Google Shape;2782;p24"/>
          <p:cNvSpPr/>
          <p:nvPr/>
        </p:nvSpPr>
        <p:spPr>
          <a:xfrm>
            <a:off x="6941823" y="1033501"/>
            <a:ext cx="656068" cy="632880"/>
          </a:xfrm>
          <a:custGeom>
            <a:avLst/>
            <a:gdLst/>
            <a:ahLst/>
            <a:cxnLst/>
            <a:rect l="l" t="t" r="r" b="b"/>
            <a:pathLst>
              <a:path w="6338" h="6114" extrusionOk="0">
                <a:moveTo>
                  <a:pt x="2821" y="0"/>
                </a:moveTo>
                <a:cubicBezTo>
                  <a:pt x="2830" y="134"/>
                  <a:pt x="2803" y="268"/>
                  <a:pt x="2750" y="393"/>
                </a:cubicBezTo>
                <a:cubicBezTo>
                  <a:pt x="2517" y="920"/>
                  <a:pt x="1393" y="429"/>
                  <a:pt x="1197" y="322"/>
                </a:cubicBezTo>
                <a:cubicBezTo>
                  <a:pt x="1197" y="322"/>
                  <a:pt x="1322" y="1375"/>
                  <a:pt x="1" y="2009"/>
                </a:cubicBezTo>
                <a:cubicBezTo>
                  <a:pt x="1" y="2009"/>
                  <a:pt x="1286" y="2000"/>
                  <a:pt x="1188" y="3088"/>
                </a:cubicBezTo>
                <a:cubicBezTo>
                  <a:pt x="1188" y="3088"/>
                  <a:pt x="1803" y="2482"/>
                  <a:pt x="2375" y="2785"/>
                </a:cubicBezTo>
                <a:cubicBezTo>
                  <a:pt x="2955" y="3097"/>
                  <a:pt x="2562" y="3918"/>
                  <a:pt x="1402" y="4275"/>
                </a:cubicBezTo>
                <a:cubicBezTo>
                  <a:pt x="1402" y="4275"/>
                  <a:pt x="2473" y="5007"/>
                  <a:pt x="1768" y="6114"/>
                </a:cubicBezTo>
                <a:lnTo>
                  <a:pt x="1777" y="6114"/>
                </a:lnTo>
                <a:cubicBezTo>
                  <a:pt x="2000" y="5882"/>
                  <a:pt x="2812" y="5132"/>
                  <a:pt x="3740" y="5882"/>
                </a:cubicBezTo>
                <a:cubicBezTo>
                  <a:pt x="3740" y="5882"/>
                  <a:pt x="3696" y="4329"/>
                  <a:pt x="4347" y="4115"/>
                </a:cubicBezTo>
                <a:cubicBezTo>
                  <a:pt x="4749" y="3981"/>
                  <a:pt x="4856" y="4525"/>
                  <a:pt x="4874" y="4972"/>
                </a:cubicBezTo>
                <a:cubicBezTo>
                  <a:pt x="6337" y="3071"/>
                  <a:pt x="5186" y="304"/>
                  <a:pt x="2812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3" name="Google Shape;2783;p24"/>
          <p:cNvSpPr/>
          <p:nvPr/>
        </p:nvSpPr>
        <p:spPr>
          <a:xfrm>
            <a:off x="6934474" y="845003"/>
            <a:ext cx="825105" cy="828831"/>
          </a:xfrm>
          <a:custGeom>
            <a:avLst/>
            <a:gdLst/>
            <a:ahLst/>
            <a:cxnLst/>
            <a:rect l="l" t="t" r="r" b="b"/>
            <a:pathLst>
              <a:path w="7971" h="8007" extrusionOk="0">
                <a:moveTo>
                  <a:pt x="4653" y="5939"/>
                </a:moveTo>
                <a:lnTo>
                  <a:pt x="4653" y="5939"/>
                </a:lnTo>
                <a:cubicBezTo>
                  <a:pt x="4674" y="5950"/>
                  <a:pt x="4694" y="5964"/>
                  <a:pt x="4713" y="5980"/>
                </a:cubicBezTo>
                <a:cubicBezTo>
                  <a:pt x="4743" y="6011"/>
                  <a:pt x="4769" y="6044"/>
                  <a:pt x="4793" y="6079"/>
                </a:cubicBezTo>
                <a:lnTo>
                  <a:pt x="4793" y="6079"/>
                </a:lnTo>
                <a:cubicBezTo>
                  <a:pt x="4772" y="6044"/>
                  <a:pt x="4748" y="6012"/>
                  <a:pt x="4722" y="5980"/>
                </a:cubicBezTo>
                <a:cubicBezTo>
                  <a:pt x="4702" y="5964"/>
                  <a:pt x="4678" y="5950"/>
                  <a:pt x="4653" y="5939"/>
                </a:cubicBezTo>
                <a:close/>
                <a:moveTo>
                  <a:pt x="4793" y="6079"/>
                </a:moveTo>
                <a:cubicBezTo>
                  <a:pt x="4851" y="6173"/>
                  <a:pt x="4889" y="6277"/>
                  <a:pt x="4909" y="6382"/>
                </a:cubicBezTo>
                <a:cubicBezTo>
                  <a:pt x="4890" y="6273"/>
                  <a:pt x="4852" y="6169"/>
                  <a:pt x="4793" y="6079"/>
                </a:cubicBezTo>
                <a:close/>
                <a:moveTo>
                  <a:pt x="4529" y="5907"/>
                </a:moveTo>
                <a:cubicBezTo>
                  <a:pt x="4519" y="5907"/>
                  <a:pt x="4509" y="5908"/>
                  <a:pt x="4498" y="5909"/>
                </a:cubicBezTo>
                <a:cubicBezTo>
                  <a:pt x="4418" y="5927"/>
                  <a:pt x="4347" y="5954"/>
                  <a:pt x="4284" y="5998"/>
                </a:cubicBezTo>
                <a:cubicBezTo>
                  <a:pt x="4168" y="6096"/>
                  <a:pt x="4070" y="6221"/>
                  <a:pt x="4016" y="6364"/>
                </a:cubicBezTo>
                <a:cubicBezTo>
                  <a:pt x="3963" y="6498"/>
                  <a:pt x="3918" y="6650"/>
                  <a:pt x="3892" y="6802"/>
                </a:cubicBezTo>
                <a:cubicBezTo>
                  <a:pt x="3838" y="7096"/>
                  <a:pt x="3811" y="7400"/>
                  <a:pt x="3820" y="7703"/>
                </a:cubicBezTo>
                <a:cubicBezTo>
                  <a:pt x="3820" y="7400"/>
                  <a:pt x="3847" y="7096"/>
                  <a:pt x="3909" y="6793"/>
                </a:cubicBezTo>
                <a:cubicBezTo>
                  <a:pt x="3936" y="6650"/>
                  <a:pt x="3981" y="6498"/>
                  <a:pt x="4043" y="6364"/>
                </a:cubicBezTo>
                <a:cubicBezTo>
                  <a:pt x="4097" y="6221"/>
                  <a:pt x="4186" y="6096"/>
                  <a:pt x="4311" y="6007"/>
                </a:cubicBezTo>
                <a:cubicBezTo>
                  <a:pt x="4365" y="5963"/>
                  <a:pt x="4436" y="5927"/>
                  <a:pt x="4516" y="5918"/>
                </a:cubicBezTo>
                <a:cubicBezTo>
                  <a:pt x="4526" y="5917"/>
                  <a:pt x="4535" y="5916"/>
                  <a:pt x="4544" y="5916"/>
                </a:cubicBezTo>
                <a:cubicBezTo>
                  <a:pt x="4581" y="5916"/>
                  <a:pt x="4619" y="5925"/>
                  <a:pt x="4653" y="5939"/>
                </a:cubicBezTo>
                <a:lnTo>
                  <a:pt x="4653" y="5939"/>
                </a:lnTo>
                <a:cubicBezTo>
                  <a:pt x="4614" y="5918"/>
                  <a:pt x="4573" y="5907"/>
                  <a:pt x="4529" y="5907"/>
                </a:cubicBezTo>
                <a:close/>
                <a:moveTo>
                  <a:pt x="3356" y="1"/>
                </a:moveTo>
                <a:lnTo>
                  <a:pt x="3356" y="108"/>
                </a:lnTo>
                <a:cubicBezTo>
                  <a:pt x="3365" y="224"/>
                  <a:pt x="3356" y="349"/>
                  <a:pt x="3338" y="474"/>
                </a:cubicBezTo>
                <a:cubicBezTo>
                  <a:pt x="3320" y="590"/>
                  <a:pt x="3285" y="706"/>
                  <a:pt x="3231" y="822"/>
                </a:cubicBezTo>
                <a:cubicBezTo>
                  <a:pt x="3178" y="929"/>
                  <a:pt x="3079" y="1009"/>
                  <a:pt x="2963" y="1045"/>
                </a:cubicBezTo>
                <a:cubicBezTo>
                  <a:pt x="2914" y="1055"/>
                  <a:pt x="2866" y="1060"/>
                  <a:pt x="2819" y="1060"/>
                </a:cubicBezTo>
                <a:cubicBezTo>
                  <a:pt x="2751" y="1060"/>
                  <a:pt x="2684" y="1050"/>
                  <a:pt x="2618" y="1030"/>
                </a:cubicBezTo>
                <a:lnTo>
                  <a:pt x="2618" y="1030"/>
                </a:lnTo>
                <a:cubicBezTo>
                  <a:pt x="2617" y="1029"/>
                  <a:pt x="2616" y="1028"/>
                  <a:pt x="2615" y="1027"/>
                </a:cubicBezTo>
                <a:lnTo>
                  <a:pt x="2614" y="1029"/>
                </a:lnTo>
                <a:lnTo>
                  <a:pt x="2614" y="1029"/>
                </a:lnTo>
                <a:cubicBezTo>
                  <a:pt x="2612" y="1029"/>
                  <a:pt x="2609" y="1028"/>
                  <a:pt x="2606" y="1027"/>
                </a:cubicBezTo>
                <a:lnTo>
                  <a:pt x="2544" y="1009"/>
                </a:lnTo>
                <a:lnTo>
                  <a:pt x="2544" y="1009"/>
                </a:lnTo>
                <a:lnTo>
                  <a:pt x="2580" y="1063"/>
                </a:lnTo>
                <a:cubicBezTo>
                  <a:pt x="2713" y="1259"/>
                  <a:pt x="2812" y="1482"/>
                  <a:pt x="2856" y="1723"/>
                </a:cubicBezTo>
                <a:cubicBezTo>
                  <a:pt x="2874" y="1839"/>
                  <a:pt x="2874" y="1964"/>
                  <a:pt x="2847" y="2080"/>
                </a:cubicBezTo>
                <a:cubicBezTo>
                  <a:pt x="2838" y="2107"/>
                  <a:pt x="2838" y="2134"/>
                  <a:pt x="2821" y="2161"/>
                </a:cubicBezTo>
                <a:cubicBezTo>
                  <a:pt x="2812" y="2196"/>
                  <a:pt x="2803" y="2223"/>
                  <a:pt x="2785" y="2241"/>
                </a:cubicBezTo>
                <a:cubicBezTo>
                  <a:pt x="2758" y="2294"/>
                  <a:pt x="2713" y="2339"/>
                  <a:pt x="2669" y="2366"/>
                </a:cubicBezTo>
                <a:cubicBezTo>
                  <a:pt x="2575" y="2413"/>
                  <a:pt x="2468" y="2439"/>
                  <a:pt x="2365" y="2439"/>
                </a:cubicBezTo>
                <a:cubicBezTo>
                  <a:pt x="2350" y="2439"/>
                  <a:pt x="2335" y="2438"/>
                  <a:pt x="2321" y="2437"/>
                </a:cubicBezTo>
                <a:cubicBezTo>
                  <a:pt x="2205" y="2428"/>
                  <a:pt x="2080" y="2410"/>
                  <a:pt x="1964" y="2384"/>
                </a:cubicBezTo>
                <a:cubicBezTo>
                  <a:pt x="1723" y="2321"/>
                  <a:pt x="1500" y="2232"/>
                  <a:pt x="1285" y="2125"/>
                </a:cubicBezTo>
                <a:lnTo>
                  <a:pt x="1250" y="2107"/>
                </a:lnTo>
                <a:lnTo>
                  <a:pt x="1250" y="2143"/>
                </a:lnTo>
                <a:cubicBezTo>
                  <a:pt x="1259" y="2321"/>
                  <a:pt x="1232" y="2500"/>
                  <a:pt x="1169" y="2678"/>
                </a:cubicBezTo>
                <a:cubicBezTo>
                  <a:pt x="1107" y="2848"/>
                  <a:pt x="1027" y="3008"/>
                  <a:pt x="911" y="3151"/>
                </a:cubicBezTo>
                <a:cubicBezTo>
                  <a:pt x="803" y="3294"/>
                  <a:pt x="670" y="3419"/>
                  <a:pt x="527" y="3535"/>
                </a:cubicBezTo>
                <a:cubicBezTo>
                  <a:pt x="455" y="3589"/>
                  <a:pt x="384" y="3642"/>
                  <a:pt x="304" y="3687"/>
                </a:cubicBezTo>
                <a:cubicBezTo>
                  <a:pt x="229" y="3728"/>
                  <a:pt x="154" y="3770"/>
                  <a:pt x="79" y="3812"/>
                </a:cubicBezTo>
                <a:lnTo>
                  <a:pt x="79" y="3812"/>
                </a:lnTo>
                <a:cubicBezTo>
                  <a:pt x="76" y="3812"/>
                  <a:pt x="74" y="3812"/>
                  <a:pt x="72" y="3812"/>
                </a:cubicBezTo>
                <a:lnTo>
                  <a:pt x="73" y="3815"/>
                </a:lnTo>
                <a:lnTo>
                  <a:pt x="73" y="3815"/>
                </a:lnTo>
                <a:cubicBezTo>
                  <a:pt x="69" y="3817"/>
                  <a:pt x="66" y="3819"/>
                  <a:pt x="63" y="3821"/>
                </a:cubicBezTo>
                <a:lnTo>
                  <a:pt x="0" y="3847"/>
                </a:lnTo>
                <a:lnTo>
                  <a:pt x="63" y="3847"/>
                </a:lnTo>
                <a:cubicBezTo>
                  <a:pt x="214" y="3856"/>
                  <a:pt x="366" y="3874"/>
                  <a:pt x="509" y="3919"/>
                </a:cubicBezTo>
                <a:cubicBezTo>
                  <a:pt x="661" y="3954"/>
                  <a:pt x="795" y="4017"/>
                  <a:pt x="920" y="4106"/>
                </a:cubicBezTo>
                <a:cubicBezTo>
                  <a:pt x="1036" y="4195"/>
                  <a:pt x="1134" y="4320"/>
                  <a:pt x="1178" y="4463"/>
                </a:cubicBezTo>
                <a:cubicBezTo>
                  <a:pt x="1232" y="4606"/>
                  <a:pt x="1250" y="4758"/>
                  <a:pt x="1232" y="4909"/>
                </a:cubicBezTo>
                <a:lnTo>
                  <a:pt x="1232" y="4945"/>
                </a:lnTo>
                <a:lnTo>
                  <a:pt x="1268" y="4918"/>
                </a:lnTo>
                <a:cubicBezTo>
                  <a:pt x="1375" y="4820"/>
                  <a:pt x="1491" y="4740"/>
                  <a:pt x="1625" y="4668"/>
                </a:cubicBezTo>
                <a:cubicBezTo>
                  <a:pt x="1750" y="4597"/>
                  <a:pt x="1892" y="4552"/>
                  <a:pt x="2035" y="4544"/>
                </a:cubicBezTo>
                <a:cubicBezTo>
                  <a:pt x="2054" y="4542"/>
                  <a:pt x="2072" y="4542"/>
                  <a:pt x="2091" y="4542"/>
                </a:cubicBezTo>
                <a:cubicBezTo>
                  <a:pt x="2222" y="4542"/>
                  <a:pt x="2345" y="4570"/>
                  <a:pt x="2455" y="4633"/>
                </a:cubicBezTo>
                <a:cubicBezTo>
                  <a:pt x="2580" y="4704"/>
                  <a:pt x="2669" y="4829"/>
                  <a:pt x="2687" y="4972"/>
                </a:cubicBezTo>
                <a:cubicBezTo>
                  <a:pt x="2696" y="5115"/>
                  <a:pt x="2651" y="5258"/>
                  <a:pt x="2562" y="5374"/>
                </a:cubicBezTo>
                <a:cubicBezTo>
                  <a:pt x="2472" y="5498"/>
                  <a:pt x="2374" y="5606"/>
                  <a:pt x="2258" y="5686"/>
                </a:cubicBezTo>
                <a:cubicBezTo>
                  <a:pt x="2017" y="5864"/>
                  <a:pt x="1758" y="5998"/>
                  <a:pt x="1473" y="6079"/>
                </a:cubicBezTo>
                <a:lnTo>
                  <a:pt x="1446" y="6088"/>
                </a:lnTo>
                <a:lnTo>
                  <a:pt x="1473" y="6105"/>
                </a:lnTo>
                <a:cubicBezTo>
                  <a:pt x="1616" y="6212"/>
                  <a:pt x="1741" y="6346"/>
                  <a:pt x="1839" y="6489"/>
                </a:cubicBezTo>
                <a:cubicBezTo>
                  <a:pt x="1946" y="6641"/>
                  <a:pt x="2017" y="6802"/>
                  <a:pt x="2053" y="6980"/>
                </a:cubicBezTo>
                <a:cubicBezTo>
                  <a:pt x="2080" y="7159"/>
                  <a:pt x="2071" y="7337"/>
                  <a:pt x="2017" y="7516"/>
                </a:cubicBezTo>
                <a:cubicBezTo>
                  <a:pt x="1999" y="7596"/>
                  <a:pt x="1964" y="7685"/>
                  <a:pt x="1928" y="7765"/>
                </a:cubicBezTo>
                <a:cubicBezTo>
                  <a:pt x="1883" y="7846"/>
                  <a:pt x="1830" y="7917"/>
                  <a:pt x="1785" y="7997"/>
                </a:cubicBezTo>
                <a:lnTo>
                  <a:pt x="1794" y="8006"/>
                </a:lnTo>
                <a:cubicBezTo>
                  <a:pt x="1796" y="8005"/>
                  <a:pt x="1797" y="8003"/>
                  <a:pt x="1798" y="8002"/>
                </a:cubicBezTo>
                <a:lnTo>
                  <a:pt x="1798" y="8002"/>
                </a:lnTo>
                <a:lnTo>
                  <a:pt x="1803" y="8006"/>
                </a:lnTo>
                <a:cubicBezTo>
                  <a:pt x="1809" y="7996"/>
                  <a:pt x="1815" y="7985"/>
                  <a:pt x="1822" y="7974"/>
                </a:cubicBezTo>
                <a:lnTo>
                  <a:pt x="1822" y="7974"/>
                </a:lnTo>
                <a:cubicBezTo>
                  <a:pt x="1940" y="7837"/>
                  <a:pt x="2074" y="7723"/>
                  <a:pt x="2223" y="7632"/>
                </a:cubicBezTo>
                <a:cubicBezTo>
                  <a:pt x="2383" y="7524"/>
                  <a:pt x="2562" y="7444"/>
                  <a:pt x="2749" y="7408"/>
                </a:cubicBezTo>
                <a:cubicBezTo>
                  <a:pt x="2794" y="7400"/>
                  <a:pt x="2838" y="7382"/>
                  <a:pt x="2892" y="7382"/>
                </a:cubicBezTo>
                <a:lnTo>
                  <a:pt x="3035" y="7382"/>
                </a:lnTo>
                <a:cubicBezTo>
                  <a:pt x="3222" y="7400"/>
                  <a:pt x="3410" y="7453"/>
                  <a:pt x="3579" y="7551"/>
                </a:cubicBezTo>
                <a:cubicBezTo>
                  <a:pt x="3659" y="7596"/>
                  <a:pt x="3740" y="7649"/>
                  <a:pt x="3820" y="7703"/>
                </a:cubicBezTo>
                <a:cubicBezTo>
                  <a:pt x="3740" y="7649"/>
                  <a:pt x="3659" y="7587"/>
                  <a:pt x="3579" y="7542"/>
                </a:cubicBezTo>
                <a:cubicBezTo>
                  <a:pt x="3499" y="7489"/>
                  <a:pt x="3410" y="7453"/>
                  <a:pt x="3320" y="7426"/>
                </a:cubicBezTo>
                <a:cubicBezTo>
                  <a:pt x="3222" y="7400"/>
                  <a:pt x="3133" y="7382"/>
                  <a:pt x="3035" y="7373"/>
                </a:cubicBezTo>
                <a:lnTo>
                  <a:pt x="2892" y="7373"/>
                </a:lnTo>
                <a:cubicBezTo>
                  <a:pt x="2847" y="7382"/>
                  <a:pt x="2794" y="7382"/>
                  <a:pt x="2749" y="7400"/>
                </a:cubicBezTo>
                <a:cubicBezTo>
                  <a:pt x="2562" y="7435"/>
                  <a:pt x="2383" y="7516"/>
                  <a:pt x="2223" y="7623"/>
                </a:cubicBezTo>
                <a:cubicBezTo>
                  <a:pt x="2080" y="7710"/>
                  <a:pt x="1952" y="7818"/>
                  <a:pt x="1837" y="7947"/>
                </a:cubicBezTo>
                <a:lnTo>
                  <a:pt x="1837" y="7947"/>
                </a:lnTo>
                <a:cubicBezTo>
                  <a:pt x="1873" y="7886"/>
                  <a:pt x="1910" y="7826"/>
                  <a:pt x="1937" y="7765"/>
                </a:cubicBezTo>
                <a:cubicBezTo>
                  <a:pt x="1982" y="7685"/>
                  <a:pt x="2017" y="7605"/>
                  <a:pt x="2035" y="7516"/>
                </a:cubicBezTo>
                <a:cubicBezTo>
                  <a:pt x="2098" y="7337"/>
                  <a:pt x="2107" y="7159"/>
                  <a:pt x="2071" y="6980"/>
                </a:cubicBezTo>
                <a:cubicBezTo>
                  <a:pt x="2035" y="6793"/>
                  <a:pt x="1964" y="6623"/>
                  <a:pt x="1866" y="6471"/>
                </a:cubicBezTo>
                <a:cubicBezTo>
                  <a:pt x="1764" y="6336"/>
                  <a:pt x="1647" y="6209"/>
                  <a:pt x="1514" y="6098"/>
                </a:cubicBezTo>
                <a:lnTo>
                  <a:pt x="1514" y="6098"/>
                </a:lnTo>
                <a:cubicBezTo>
                  <a:pt x="1791" y="6009"/>
                  <a:pt x="2051" y="5878"/>
                  <a:pt x="2285" y="5713"/>
                </a:cubicBezTo>
                <a:cubicBezTo>
                  <a:pt x="2401" y="5623"/>
                  <a:pt x="2508" y="5516"/>
                  <a:pt x="2597" y="5391"/>
                </a:cubicBezTo>
                <a:cubicBezTo>
                  <a:pt x="2687" y="5266"/>
                  <a:pt x="2731" y="5115"/>
                  <a:pt x="2731" y="4963"/>
                </a:cubicBezTo>
                <a:cubicBezTo>
                  <a:pt x="2713" y="4811"/>
                  <a:pt x="2624" y="4677"/>
                  <a:pt x="2481" y="4606"/>
                </a:cubicBezTo>
                <a:cubicBezTo>
                  <a:pt x="2370" y="4539"/>
                  <a:pt x="2247" y="4503"/>
                  <a:pt x="2121" y="4503"/>
                </a:cubicBezTo>
                <a:cubicBezTo>
                  <a:pt x="2095" y="4503"/>
                  <a:pt x="2070" y="4505"/>
                  <a:pt x="2044" y="4508"/>
                </a:cubicBezTo>
                <a:cubicBezTo>
                  <a:pt x="1901" y="4517"/>
                  <a:pt x="1750" y="4561"/>
                  <a:pt x="1616" y="4633"/>
                </a:cubicBezTo>
                <a:cubicBezTo>
                  <a:pt x="1504" y="4697"/>
                  <a:pt x="1392" y="4767"/>
                  <a:pt x="1287" y="4858"/>
                </a:cubicBezTo>
                <a:lnTo>
                  <a:pt x="1287" y="4858"/>
                </a:lnTo>
                <a:cubicBezTo>
                  <a:pt x="1291" y="4719"/>
                  <a:pt x="1272" y="4575"/>
                  <a:pt x="1223" y="4445"/>
                </a:cubicBezTo>
                <a:cubicBezTo>
                  <a:pt x="1169" y="4294"/>
                  <a:pt x="1080" y="4169"/>
                  <a:pt x="946" y="4079"/>
                </a:cubicBezTo>
                <a:cubicBezTo>
                  <a:pt x="821" y="3981"/>
                  <a:pt x="687" y="3919"/>
                  <a:pt x="536" y="3874"/>
                </a:cubicBezTo>
                <a:cubicBezTo>
                  <a:pt x="407" y="3844"/>
                  <a:pt x="279" y="3820"/>
                  <a:pt x="145" y="3814"/>
                </a:cubicBezTo>
                <a:lnTo>
                  <a:pt x="145" y="3814"/>
                </a:lnTo>
                <a:cubicBezTo>
                  <a:pt x="207" y="3783"/>
                  <a:pt x="271" y="3753"/>
                  <a:pt x="330" y="3713"/>
                </a:cubicBezTo>
                <a:cubicBezTo>
                  <a:pt x="402" y="3660"/>
                  <a:pt x="482" y="3615"/>
                  <a:pt x="554" y="3553"/>
                </a:cubicBezTo>
                <a:cubicBezTo>
                  <a:pt x="705" y="3446"/>
                  <a:pt x="839" y="3312"/>
                  <a:pt x="955" y="3169"/>
                </a:cubicBezTo>
                <a:cubicBezTo>
                  <a:pt x="1062" y="3017"/>
                  <a:pt x="1152" y="2857"/>
                  <a:pt x="1214" y="2678"/>
                </a:cubicBezTo>
                <a:cubicBezTo>
                  <a:pt x="1273" y="2519"/>
                  <a:pt x="1300" y="2343"/>
                  <a:pt x="1296" y="2167"/>
                </a:cubicBezTo>
                <a:lnTo>
                  <a:pt x="1296" y="2167"/>
                </a:lnTo>
                <a:cubicBezTo>
                  <a:pt x="1502" y="2275"/>
                  <a:pt x="1724" y="2360"/>
                  <a:pt x="1955" y="2419"/>
                </a:cubicBezTo>
                <a:cubicBezTo>
                  <a:pt x="2080" y="2446"/>
                  <a:pt x="2196" y="2464"/>
                  <a:pt x="2321" y="2473"/>
                </a:cubicBezTo>
                <a:cubicBezTo>
                  <a:pt x="2337" y="2474"/>
                  <a:pt x="2354" y="2475"/>
                  <a:pt x="2371" y="2475"/>
                </a:cubicBezTo>
                <a:cubicBezTo>
                  <a:pt x="2486" y="2475"/>
                  <a:pt x="2593" y="2447"/>
                  <a:pt x="2687" y="2393"/>
                </a:cubicBezTo>
                <a:cubicBezTo>
                  <a:pt x="2749" y="2366"/>
                  <a:pt x="2794" y="2321"/>
                  <a:pt x="2829" y="2259"/>
                </a:cubicBezTo>
                <a:cubicBezTo>
                  <a:pt x="2847" y="2232"/>
                  <a:pt x="2856" y="2205"/>
                  <a:pt x="2865" y="2169"/>
                </a:cubicBezTo>
                <a:cubicBezTo>
                  <a:pt x="2883" y="2143"/>
                  <a:pt x="2892" y="2116"/>
                  <a:pt x="2892" y="2080"/>
                </a:cubicBezTo>
                <a:cubicBezTo>
                  <a:pt x="2928" y="1964"/>
                  <a:pt x="2928" y="1830"/>
                  <a:pt x="2901" y="1705"/>
                </a:cubicBezTo>
                <a:cubicBezTo>
                  <a:pt x="2860" y="1484"/>
                  <a:pt x="2773" y="1269"/>
                  <a:pt x="2648" y="1076"/>
                </a:cubicBezTo>
                <a:lnTo>
                  <a:pt x="2648" y="1076"/>
                </a:lnTo>
                <a:cubicBezTo>
                  <a:pt x="2704" y="1089"/>
                  <a:pt x="2763" y="1096"/>
                  <a:pt x="2822" y="1096"/>
                </a:cubicBezTo>
                <a:cubicBezTo>
                  <a:pt x="2872" y="1096"/>
                  <a:pt x="2923" y="1091"/>
                  <a:pt x="2972" y="1081"/>
                </a:cubicBezTo>
                <a:cubicBezTo>
                  <a:pt x="3106" y="1045"/>
                  <a:pt x="3213" y="956"/>
                  <a:pt x="3276" y="840"/>
                </a:cubicBezTo>
                <a:cubicBezTo>
                  <a:pt x="3338" y="724"/>
                  <a:pt x="3374" y="608"/>
                  <a:pt x="3392" y="474"/>
                </a:cubicBezTo>
                <a:cubicBezTo>
                  <a:pt x="3405" y="382"/>
                  <a:pt x="3413" y="290"/>
                  <a:pt x="3413" y="198"/>
                </a:cubicBezTo>
                <a:lnTo>
                  <a:pt x="3413" y="198"/>
                </a:lnTo>
                <a:cubicBezTo>
                  <a:pt x="3467" y="283"/>
                  <a:pt x="3533" y="361"/>
                  <a:pt x="3615" y="429"/>
                </a:cubicBezTo>
                <a:cubicBezTo>
                  <a:pt x="3659" y="474"/>
                  <a:pt x="3713" y="518"/>
                  <a:pt x="3776" y="554"/>
                </a:cubicBezTo>
                <a:cubicBezTo>
                  <a:pt x="3838" y="590"/>
                  <a:pt x="3900" y="617"/>
                  <a:pt x="3963" y="634"/>
                </a:cubicBezTo>
                <a:cubicBezTo>
                  <a:pt x="4088" y="679"/>
                  <a:pt x="4222" y="706"/>
                  <a:pt x="4356" y="706"/>
                </a:cubicBezTo>
                <a:cubicBezTo>
                  <a:pt x="4486" y="706"/>
                  <a:pt x="4608" y="684"/>
                  <a:pt x="4724" y="653"/>
                </a:cubicBezTo>
                <a:lnTo>
                  <a:pt x="4724" y="653"/>
                </a:lnTo>
                <a:cubicBezTo>
                  <a:pt x="4692" y="819"/>
                  <a:pt x="4678" y="986"/>
                  <a:pt x="4686" y="1161"/>
                </a:cubicBezTo>
                <a:cubicBezTo>
                  <a:pt x="4695" y="1339"/>
                  <a:pt x="4722" y="1518"/>
                  <a:pt x="4766" y="1696"/>
                </a:cubicBezTo>
                <a:cubicBezTo>
                  <a:pt x="4855" y="2045"/>
                  <a:pt x="4998" y="2384"/>
                  <a:pt x="5195" y="2687"/>
                </a:cubicBezTo>
                <a:lnTo>
                  <a:pt x="5204" y="2696"/>
                </a:lnTo>
                <a:lnTo>
                  <a:pt x="5212" y="2696"/>
                </a:lnTo>
                <a:cubicBezTo>
                  <a:pt x="5255" y="2698"/>
                  <a:pt x="5297" y="2699"/>
                  <a:pt x="5339" y="2699"/>
                </a:cubicBezTo>
                <a:cubicBezTo>
                  <a:pt x="5466" y="2699"/>
                  <a:pt x="5592" y="2689"/>
                  <a:pt x="5712" y="2669"/>
                </a:cubicBezTo>
                <a:cubicBezTo>
                  <a:pt x="5882" y="2634"/>
                  <a:pt x="6042" y="2589"/>
                  <a:pt x="6194" y="2526"/>
                </a:cubicBezTo>
                <a:cubicBezTo>
                  <a:pt x="6355" y="2455"/>
                  <a:pt x="6498" y="2384"/>
                  <a:pt x="6640" y="2303"/>
                </a:cubicBezTo>
                <a:cubicBezTo>
                  <a:pt x="6762" y="2227"/>
                  <a:pt x="6884" y="2145"/>
                  <a:pt x="6995" y="2056"/>
                </a:cubicBezTo>
                <a:lnTo>
                  <a:pt x="6995" y="2056"/>
                </a:lnTo>
                <a:cubicBezTo>
                  <a:pt x="6969" y="2167"/>
                  <a:pt x="6970" y="2283"/>
                  <a:pt x="7006" y="2393"/>
                </a:cubicBezTo>
                <a:cubicBezTo>
                  <a:pt x="7051" y="2526"/>
                  <a:pt x="7122" y="2642"/>
                  <a:pt x="7229" y="2741"/>
                </a:cubicBezTo>
                <a:cubicBezTo>
                  <a:pt x="7319" y="2839"/>
                  <a:pt x="7435" y="2919"/>
                  <a:pt x="7551" y="2991"/>
                </a:cubicBezTo>
                <a:cubicBezTo>
                  <a:pt x="7656" y="3063"/>
                  <a:pt x="7760" y="3121"/>
                  <a:pt x="7872" y="3171"/>
                </a:cubicBezTo>
                <a:lnTo>
                  <a:pt x="7872" y="3171"/>
                </a:lnTo>
                <a:cubicBezTo>
                  <a:pt x="7797" y="3216"/>
                  <a:pt x="7730" y="3278"/>
                  <a:pt x="7676" y="3348"/>
                </a:cubicBezTo>
                <a:cubicBezTo>
                  <a:pt x="7604" y="3428"/>
                  <a:pt x="7569" y="3526"/>
                  <a:pt x="7551" y="3633"/>
                </a:cubicBezTo>
                <a:cubicBezTo>
                  <a:pt x="7533" y="3731"/>
                  <a:pt x="7533" y="3838"/>
                  <a:pt x="7560" y="3937"/>
                </a:cubicBezTo>
                <a:cubicBezTo>
                  <a:pt x="7576" y="4034"/>
                  <a:pt x="7607" y="4123"/>
                  <a:pt x="7652" y="4206"/>
                </a:cubicBezTo>
                <a:lnTo>
                  <a:pt x="7652" y="4206"/>
                </a:lnTo>
                <a:cubicBezTo>
                  <a:pt x="7423" y="4217"/>
                  <a:pt x="7202" y="4261"/>
                  <a:pt x="6989" y="4329"/>
                </a:cubicBezTo>
                <a:cubicBezTo>
                  <a:pt x="6881" y="4374"/>
                  <a:pt x="6774" y="4427"/>
                  <a:pt x="6685" y="4508"/>
                </a:cubicBezTo>
                <a:cubicBezTo>
                  <a:pt x="6596" y="4588"/>
                  <a:pt x="6542" y="4713"/>
                  <a:pt x="6560" y="4829"/>
                </a:cubicBezTo>
                <a:cubicBezTo>
                  <a:pt x="6578" y="4954"/>
                  <a:pt x="6614" y="5061"/>
                  <a:pt x="6676" y="5168"/>
                </a:cubicBezTo>
                <a:cubicBezTo>
                  <a:pt x="6739" y="5266"/>
                  <a:pt x="6810" y="5365"/>
                  <a:pt x="6881" y="5454"/>
                </a:cubicBezTo>
                <a:cubicBezTo>
                  <a:pt x="7019" y="5626"/>
                  <a:pt x="7173" y="5798"/>
                  <a:pt x="7344" y="5946"/>
                </a:cubicBezTo>
                <a:lnTo>
                  <a:pt x="7344" y="5946"/>
                </a:lnTo>
                <a:cubicBezTo>
                  <a:pt x="7183" y="6034"/>
                  <a:pt x="7047" y="6147"/>
                  <a:pt x="6935" y="6284"/>
                </a:cubicBezTo>
                <a:cubicBezTo>
                  <a:pt x="6828" y="6436"/>
                  <a:pt x="6739" y="6596"/>
                  <a:pt x="6676" y="6766"/>
                </a:cubicBezTo>
                <a:cubicBezTo>
                  <a:pt x="6605" y="6935"/>
                  <a:pt x="6551" y="7114"/>
                  <a:pt x="6515" y="7292"/>
                </a:cubicBezTo>
                <a:cubicBezTo>
                  <a:pt x="6482" y="7459"/>
                  <a:pt x="6457" y="7626"/>
                  <a:pt x="6439" y="7793"/>
                </a:cubicBezTo>
                <a:lnTo>
                  <a:pt x="6439" y="7793"/>
                </a:lnTo>
                <a:lnTo>
                  <a:pt x="6337" y="7640"/>
                </a:lnTo>
                <a:cubicBezTo>
                  <a:pt x="6283" y="7587"/>
                  <a:pt x="6239" y="7524"/>
                  <a:pt x="6185" y="7471"/>
                </a:cubicBezTo>
                <a:cubicBezTo>
                  <a:pt x="6069" y="7373"/>
                  <a:pt x="5944" y="7283"/>
                  <a:pt x="5810" y="7221"/>
                </a:cubicBezTo>
                <a:cubicBezTo>
                  <a:pt x="5691" y="7173"/>
                  <a:pt x="5566" y="7149"/>
                  <a:pt x="5441" y="7149"/>
                </a:cubicBezTo>
                <a:cubicBezTo>
                  <a:pt x="5273" y="7149"/>
                  <a:pt x="5106" y="7191"/>
                  <a:pt x="4955" y="7273"/>
                </a:cubicBezTo>
                <a:lnTo>
                  <a:pt x="4955" y="7273"/>
                </a:lnTo>
                <a:cubicBezTo>
                  <a:pt x="4971" y="6976"/>
                  <a:pt x="4961" y="6679"/>
                  <a:pt x="4909" y="6382"/>
                </a:cubicBezTo>
                <a:lnTo>
                  <a:pt x="4909" y="6382"/>
                </a:lnTo>
                <a:cubicBezTo>
                  <a:pt x="4953" y="6681"/>
                  <a:pt x="4971" y="6979"/>
                  <a:pt x="4946" y="7278"/>
                </a:cubicBezTo>
                <a:lnTo>
                  <a:pt x="4946" y="7278"/>
                </a:lnTo>
                <a:cubicBezTo>
                  <a:pt x="4943" y="7280"/>
                  <a:pt x="4939" y="7282"/>
                  <a:pt x="4936" y="7283"/>
                </a:cubicBezTo>
                <a:lnTo>
                  <a:pt x="4945" y="7288"/>
                </a:lnTo>
                <a:lnTo>
                  <a:pt x="4945" y="7288"/>
                </a:lnTo>
                <a:cubicBezTo>
                  <a:pt x="4945" y="7290"/>
                  <a:pt x="4945" y="7291"/>
                  <a:pt x="4945" y="7292"/>
                </a:cubicBezTo>
                <a:lnTo>
                  <a:pt x="4945" y="7310"/>
                </a:lnTo>
                <a:lnTo>
                  <a:pt x="4963" y="7301"/>
                </a:lnTo>
                <a:cubicBezTo>
                  <a:pt x="5087" y="7230"/>
                  <a:pt x="5230" y="7185"/>
                  <a:pt x="5382" y="7176"/>
                </a:cubicBezTo>
                <a:cubicBezTo>
                  <a:pt x="5411" y="7173"/>
                  <a:pt x="5441" y="7171"/>
                  <a:pt x="5470" y="7171"/>
                </a:cubicBezTo>
                <a:cubicBezTo>
                  <a:pt x="5586" y="7171"/>
                  <a:pt x="5704" y="7198"/>
                  <a:pt x="5810" y="7248"/>
                </a:cubicBezTo>
                <a:cubicBezTo>
                  <a:pt x="5953" y="7301"/>
                  <a:pt x="6069" y="7391"/>
                  <a:pt x="6176" y="7489"/>
                </a:cubicBezTo>
                <a:cubicBezTo>
                  <a:pt x="6230" y="7542"/>
                  <a:pt x="6275" y="7605"/>
                  <a:pt x="6328" y="7658"/>
                </a:cubicBezTo>
                <a:lnTo>
                  <a:pt x="6438" y="7804"/>
                </a:lnTo>
                <a:lnTo>
                  <a:pt x="6438" y="7804"/>
                </a:lnTo>
                <a:cubicBezTo>
                  <a:pt x="6437" y="7812"/>
                  <a:pt x="6436" y="7820"/>
                  <a:pt x="6435" y="7828"/>
                </a:cubicBezTo>
                <a:lnTo>
                  <a:pt x="6455" y="7828"/>
                </a:lnTo>
                <a:lnTo>
                  <a:pt x="6462" y="7837"/>
                </a:lnTo>
                <a:lnTo>
                  <a:pt x="6480" y="7873"/>
                </a:lnTo>
                <a:lnTo>
                  <a:pt x="6480" y="7828"/>
                </a:lnTo>
                <a:cubicBezTo>
                  <a:pt x="6489" y="7649"/>
                  <a:pt x="6515" y="7471"/>
                  <a:pt x="6560" y="7292"/>
                </a:cubicBezTo>
                <a:cubicBezTo>
                  <a:pt x="6596" y="7114"/>
                  <a:pt x="6649" y="6944"/>
                  <a:pt x="6712" y="6775"/>
                </a:cubicBezTo>
                <a:cubicBezTo>
                  <a:pt x="6774" y="6605"/>
                  <a:pt x="6864" y="6445"/>
                  <a:pt x="6980" y="6302"/>
                </a:cubicBezTo>
                <a:cubicBezTo>
                  <a:pt x="7087" y="6159"/>
                  <a:pt x="7229" y="6043"/>
                  <a:pt x="7390" y="5963"/>
                </a:cubicBezTo>
                <a:lnTo>
                  <a:pt x="7408" y="5954"/>
                </a:lnTo>
                <a:lnTo>
                  <a:pt x="7390" y="5936"/>
                </a:lnTo>
                <a:cubicBezTo>
                  <a:pt x="7221" y="5784"/>
                  <a:pt x="7060" y="5615"/>
                  <a:pt x="6917" y="5427"/>
                </a:cubicBezTo>
                <a:cubicBezTo>
                  <a:pt x="6846" y="5338"/>
                  <a:pt x="6774" y="5249"/>
                  <a:pt x="6721" y="5150"/>
                </a:cubicBezTo>
                <a:cubicBezTo>
                  <a:pt x="6658" y="5052"/>
                  <a:pt x="6614" y="4945"/>
                  <a:pt x="6596" y="4829"/>
                </a:cubicBezTo>
                <a:cubicBezTo>
                  <a:pt x="6587" y="4713"/>
                  <a:pt x="6632" y="4606"/>
                  <a:pt x="6721" y="4535"/>
                </a:cubicBezTo>
                <a:cubicBezTo>
                  <a:pt x="6801" y="4463"/>
                  <a:pt x="6908" y="4401"/>
                  <a:pt x="7015" y="4365"/>
                </a:cubicBezTo>
                <a:cubicBezTo>
                  <a:pt x="7229" y="4294"/>
                  <a:pt x="7462" y="4249"/>
                  <a:pt x="7694" y="4240"/>
                </a:cubicBezTo>
                <a:lnTo>
                  <a:pt x="7720" y="4240"/>
                </a:lnTo>
                <a:lnTo>
                  <a:pt x="7703" y="4213"/>
                </a:lnTo>
                <a:cubicBezTo>
                  <a:pt x="7658" y="4124"/>
                  <a:pt x="7622" y="4026"/>
                  <a:pt x="7604" y="3937"/>
                </a:cubicBezTo>
                <a:cubicBezTo>
                  <a:pt x="7586" y="3838"/>
                  <a:pt x="7578" y="3731"/>
                  <a:pt x="7595" y="3642"/>
                </a:cubicBezTo>
                <a:cubicBezTo>
                  <a:pt x="7613" y="3544"/>
                  <a:pt x="7649" y="3446"/>
                  <a:pt x="7711" y="3374"/>
                </a:cubicBezTo>
                <a:cubicBezTo>
                  <a:pt x="7774" y="3294"/>
                  <a:pt x="7854" y="3232"/>
                  <a:pt x="7935" y="3187"/>
                </a:cubicBezTo>
                <a:lnTo>
                  <a:pt x="7970" y="3160"/>
                </a:lnTo>
                <a:lnTo>
                  <a:pt x="7935" y="3151"/>
                </a:lnTo>
                <a:cubicBezTo>
                  <a:pt x="7685" y="3044"/>
                  <a:pt x="7462" y="2901"/>
                  <a:pt x="7265" y="2714"/>
                </a:cubicBezTo>
                <a:cubicBezTo>
                  <a:pt x="7167" y="2625"/>
                  <a:pt x="7096" y="2509"/>
                  <a:pt x="7051" y="2375"/>
                </a:cubicBezTo>
                <a:cubicBezTo>
                  <a:pt x="7015" y="2250"/>
                  <a:pt x="7015" y="2116"/>
                  <a:pt x="7069" y="2000"/>
                </a:cubicBezTo>
                <a:lnTo>
                  <a:pt x="7096" y="1920"/>
                </a:lnTo>
                <a:lnTo>
                  <a:pt x="7033" y="1973"/>
                </a:lnTo>
                <a:cubicBezTo>
                  <a:pt x="7028" y="1977"/>
                  <a:pt x="7024" y="1981"/>
                  <a:pt x="7019" y="1985"/>
                </a:cubicBezTo>
                <a:lnTo>
                  <a:pt x="7019" y="1985"/>
                </a:lnTo>
                <a:lnTo>
                  <a:pt x="7015" y="1982"/>
                </a:lnTo>
                <a:cubicBezTo>
                  <a:pt x="7014" y="1985"/>
                  <a:pt x="7013" y="1988"/>
                  <a:pt x="7012" y="1991"/>
                </a:cubicBezTo>
                <a:lnTo>
                  <a:pt x="7012" y="1991"/>
                </a:lnTo>
                <a:cubicBezTo>
                  <a:pt x="6893" y="2090"/>
                  <a:pt x="6766" y="2174"/>
                  <a:pt x="6632" y="2259"/>
                </a:cubicBezTo>
                <a:cubicBezTo>
                  <a:pt x="6489" y="2339"/>
                  <a:pt x="6337" y="2419"/>
                  <a:pt x="6185" y="2482"/>
                </a:cubicBezTo>
                <a:cubicBezTo>
                  <a:pt x="6034" y="2544"/>
                  <a:pt x="5873" y="2589"/>
                  <a:pt x="5712" y="2616"/>
                </a:cubicBezTo>
                <a:cubicBezTo>
                  <a:pt x="5590" y="2643"/>
                  <a:pt x="5462" y="2655"/>
                  <a:pt x="5336" y="2655"/>
                </a:cubicBezTo>
                <a:cubicBezTo>
                  <a:pt x="5302" y="2655"/>
                  <a:pt x="5268" y="2654"/>
                  <a:pt x="5234" y="2652"/>
                </a:cubicBezTo>
                <a:lnTo>
                  <a:pt x="5234" y="2652"/>
                </a:lnTo>
                <a:cubicBezTo>
                  <a:pt x="5040" y="2351"/>
                  <a:pt x="4899" y="2024"/>
                  <a:pt x="4811" y="1679"/>
                </a:cubicBezTo>
                <a:cubicBezTo>
                  <a:pt x="4766" y="1509"/>
                  <a:pt x="4739" y="1331"/>
                  <a:pt x="4739" y="1152"/>
                </a:cubicBezTo>
                <a:cubicBezTo>
                  <a:pt x="4730" y="974"/>
                  <a:pt x="4739" y="795"/>
                  <a:pt x="4784" y="625"/>
                </a:cubicBezTo>
                <a:lnTo>
                  <a:pt x="4784" y="581"/>
                </a:lnTo>
                <a:lnTo>
                  <a:pt x="4748" y="590"/>
                </a:lnTo>
                <a:cubicBezTo>
                  <a:pt x="4623" y="625"/>
                  <a:pt x="4490" y="652"/>
                  <a:pt x="4365" y="652"/>
                </a:cubicBezTo>
                <a:cubicBezTo>
                  <a:pt x="4231" y="652"/>
                  <a:pt x="4106" y="625"/>
                  <a:pt x="3981" y="590"/>
                </a:cubicBezTo>
                <a:cubicBezTo>
                  <a:pt x="3918" y="563"/>
                  <a:pt x="3856" y="536"/>
                  <a:pt x="3802" y="509"/>
                </a:cubicBezTo>
                <a:cubicBezTo>
                  <a:pt x="3749" y="474"/>
                  <a:pt x="3695" y="438"/>
                  <a:pt x="3651" y="393"/>
                </a:cubicBezTo>
                <a:cubicBezTo>
                  <a:pt x="3552" y="304"/>
                  <a:pt x="3472" y="206"/>
                  <a:pt x="3410" y="90"/>
                </a:cubicBezTo>
                <a:lnTo>
                  <a:pt x="33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4" name="Google Shape;2784;p24"/>
          <p:cNvSpPr/>
          <p:nvPr/>
        </p:nvSpPr>
        <p:spPr>
          <a:xfrm>
            <a:off x="6519592" y="825232"/>
            <a:ext cx="467569" cy="421713"/>
          </a:xfrm>
          <a:custGeom>
            <a:avLst/>
            <a:gdLst/>
            <a:ahLst/>
            <a:cxnLst/>
            <a:rect l="l" t="t" r="r" b="b"/>
            <a:pathLst>
              <a:path w="4517" h="4074" extrusionOk="0">
                <a:moveTo>
                  <a:pt x="2396" y="0"/>
                </a:moveTo>
                <a:cubicBezTo>
                  <a:pt x="2091" y="0"/>
                  <a:pt x="1733" y="99"/>
                  <a:pt x="1322" y="370"/>
                </a:cubicBezTo>
                <a:cubicBezTo>
                  <a:pt x="144" y="1156"/>
                  <a:pt x="1" y="4056"/>
                  <a:pt x="1" y="4056"/>
                </a:cubicBezTo>
                <a:cubicBezTo>
                  <a:pt x="99" y="4067"/>
                  <a:pt x="207" y="4073"/>
                  <a:pt x="323" y="4073"/>
                </a:cubicBezTo>
                <a:cubicBezTo>
                  <a:pt x="1492" y="4073"/>
                  <a:pt x="3451" y="3510"/>
                  <a:pt x="3955" y="2593"/>
                </a:cubicBezTo>
                <a:cubicBezTo>
                  <a:pt x="4517" y="1584"/>
                  <a:pt x="3562" y="567"/>
                  <a:pt x="3562" y="567"/>
                </a:cubicBezTo>
                <a:cubicBezTo>
                  <a:pt x="3353" y="346"/>
                  <a:pt x="2966" y="0"/>
                  <a:pt x="2396" y="0"/>
                </a:cubicBezTo>
                <a:close/>
              </a:path>
            </a:pathLst>
          </a:custGeom>
          <a:solidFill>
            <a:srgbClr val="AF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5" name="Google Shape;2785;p24"/>
          <p:cNvSpPr/>
          <p:nvPr/>
        </p:nvSpPr>
        <p:spPr>
          <a:xfrm>
            <a:off x="6545986" y="815812"/>
            <a:ext cx="438379" cy="398319"/>
          </a:xfrm>
          <a:custGeom>
            <a:avLst/>
            <a:gdLst/>
            <a:ahLst/>
            <a:cxnLst/>
            <a:rect l="l" t="t" r="r" b="b"/>
            <a:pathLst>
              <a:path w="4235" h="3848" extrusionOk="0">
                <a:moveTo>
                  <a:pt x="4131" y="0"/>
                </a:moveTo>
                <a:cubicBezTo>
                  <a:pt x="4122" y="0"/>
                  <a:pt x="4112" y="2"/>
                  <a:pt x="4101" y="6"/>
                </a:cubicBezTo>
                <a:cubicBezTo>
                  <a:pt x="3914" y="104"/>
                  <a:pt x="3735" y="220"/>
                  <a:pt x="3584" y="354"/>
                </a:cubicBezTo>
                <a:cubicBezTo>
                  <a:pt x="3369" y="524"/>
                  <a:pt x="3173" y="702"/>
                  <a:pt x="2986" y="890"/>
                </a:cubicBezTo>
                <a:cubicBezTo>
                  <a:pt x="2888" y="988"/>
                  <a:pt x="2789" y="1086"/>
                  <a:pt x="2700" y="1193"/>
                </a:cubicBezTo>
                <a:lnTo>
                  <a:pt x="1692" y="1184"/>
                </a:lnTo>
                <a:lnTo>
                  <a:pt x="1540" y="1184"/>
                </a:lnTo>
                <a:cubicBezTo>
                  <a:pt x="1495" y="1184"/>
                  <a:pt x="2236" y="1256"/>
                  <a:pt x="2584" y="1264"/>
                </a:cubicBezTo>
                <a:lnTo>
                  <a:pt x="2629" y="1264"/>
                </a:lnTo>
                <a:cubicBezTo>
                  <a:pt x="2432" y="1470"/>
                  <a:pt x="2254" y="1684"/>
                  <a:pt x="2057" y="1880"/>
                </a:cubicBezTo>
                <a:cubicBezTo>
                  <a:pt x="1906" y="2032"/>
                  <a:pt x="1754" y="2193"/>
                  <a:pt x="1593" y="2344"/>
                </a:cubicBezTo>
                <a:lnTo>
                  <a:pt x="817" y="2451"/>
                </a:lnTo>
                <a:lnTo>
                  <a:pt x="683" y="2469"/>
                </a:lnTo>
                <a:cubicBezTo>
                  <a:pt x="732" y="2471"/>
                  <a:pt x="781" y="2472"/>
                  <a:pt x="830" y="2472"/>
                </a:cubicBezTo>
                <a:cubicBezTo>
                  <a:pt x="1057" y="2472"/>
                  <a:pt x="1284" y="2456"/>
                  <a:pt x="1504" y="2434"/>
                </a:cubicBezTo>
                <a:lnTo>
                  <a:pt x="1504" y="2434"/>
                </a:lnTo>
                <a:cubicBezTo>
                  <a:pt x="1156" y="2773"/>
                  <a:pt x="799" y="3112"/>
                  <a:pt x="442" y="3442"/>
                </a:cubicBezTo>
                <a:lnTo>
                  <a:pt x="5" y="3844"/>
                </a:lnTo>
                <a:cubicBezTo>
                  <a:pt x="2" y="3846"/>
                  <a:pt x="1" y="3847"/>
                  <a:pt x="1" y="3847"/>
                </a:cubicBezTo>
                <a:cubicBezTo>
                  <a:pt x="8" y="3847"/>
                  <a:pt x="748" y="3282"/>
                  <a:pt x="1219" y="2880"/>
                </a:cubicBezTo>
                <a:cubicBezTo>
                  <a:pt x="1227" y="3014"/>
                  <a:pt x="1245" y="3157"/>
                  <a:pt x="1254" y="3299"/>
                </a:cubicBezTo>
                <a:lnTo>
                  <a:pt x="1263" y="3380"/>
                </a:lnTo>
                <a:cubicBezTo>
                  <a:pt x="1290" y="3201"/>
                  <a:pt x="1299" y="3014"/>
                  <a:pt x="1290" y="2835"/>
                </a:cubicBezTo>
                <a:lnTo>
                  <a:pt x="1290" y="2817"/>
                </a:lnTo>
                <a:cubicBezTo>
                  <a:pt x="1567" y="2567"/>
                  <a:pt x="1790" y="2362"/>
                  <a:pt x="2057" y="2094"/>
                </a:cubicBezTo>
                <a:cubicBezTo>
                  <a:pt x="2165" y="1978"/>
                  <a:pt x="2263" y="1871"/>
                  <a:pt x="2370" y="1755"/>
                </a:cubicBezTo>
                <a:cubicBezTo>
                  <a:pt x="2414" y="2068"/>
                  <a:pt x="2468" y="2371"/>
                  <a:pt x="2513" y="2675"/>
                </a:cubicBezTo>
                <a:cubicBezTo>
                  <a:pt x="2513" y="2728"/>
                  <a:pt x="2522" y="2773"/>
                  <a:pt x="2531" y="2817"/>
                </a:cubicBezTo>
                <a:cubicBezTo>
                  <a:pt x="2531" y="2819"/>
                  <a:pt x="2531" y="2820"/>
                  <a:pt x="2531" y="2820"/>
                </a:cubicBezTo>
                <a:cubicBezTo>
                  <a:pt x="2537" y="2820"/>
                  <a:pt x="2502" y="2119"/>
                  <a:pt x="2450" y="1800"/>
                </a:cubicBezTo>
                <a:lnTo>
                  <a:pt x="2432" y="1684"/>
                </a:lnTo>
                <a:cubicBezTo>
                  <a:pt x="2593" y="1514"/>
                  <a:pt x="2745" y="1354"/>
                  <a:pt x="2896" y="1184"/>
                </a:cubicBezTo>
                <a:lnTo>
                  <a:pt x="2995" y="1095"/>
                </a:lnTo>
                <a:cubicBezTo>
                  <a:pt x="3075" y="1380"/>
                  <a:pt x="3164" y="1675"/>
                  <a:pt x="3245" y="1970"/>
                </a:cubicBezTo>
                <a:lnTo>
                  <a:pt x="3289" y="2103"/>
                </a:lnTo>
                <a:cubicBezTo>
                  <a:pt x="3289" y="2105"/>
                  <a:pt x="3290" y="2105"/>
                  <a:pt x="3290" y="2105"/>
                </a:cubicBezTo>
                <a:cubicBezTo>
                  <a:pt x="3290" y="2105"/>
                  <a:pt x="3170" y="1442"/>
                  <a:pt x="3084" y="1131"/>
                </a:cubicBezTo>
                <a:cubicBezTo>
                  <a:pt x="3075" y="1095"/>
                  <a:pt x="3066" y="1068"/>
                  <a:pt x="3057" y="1032"/>
                </a:cubicBezTo>
                <a:cubicBezTo>
                  <a:pt x="3218" y="863"/>
                  <a:pt x="3387" y="702"/>
                  <a:pt x="3575" y="550"/>
                </a:cubicBezTo>
                <a:cubicBezTo>
                  <a:pt x="3753" y="390"/>
                  <a:pt x="3950" y="256"/>
                  <a:pt x="4164" y="140"/>
                </a:cubicBezTo>
                <a:cubicBezTo>
                  <a:pt x="4235" y="108"/>
                  <a:pt x="4201" y="0"/>
                  <a:pt x="41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6" name="Google Shape;2786;p24"/>
          <p:cNvSpPr/>
          <p:nvPr/>
        </p:nvSpPr>
        <p:spPr>
          <a:xfrm>
            <a:off x="6527975" y="980814"/>
            <a:ext cx="387140" cy="272655"/>
          </a:xfrm>
          <a:custGeom>
            <a:avLst/>
            <a:gdLst/>
            <a:ahLst/>
            <a:cxnLst/>
            <a:rect l="l" t="t" r="r" b="b"/>
            <a:pathLst>
              <a:path w="3740" h="2634" extrusionOk="0">
                <a:moveTo>
                  <a:pt x="3740" y="1295"/>
                </a:moveTo>
                <a:cubicBezTo>
                  <a:pt x="3356" y="456"/>
                  <a:pt x="2437" y="1"/>
                  <a:pt x="1535" y="197"/>
                </a:cubicBezTo>
                <a:cubicBezTo>
                  <a:pt x="643" y="393"/>
                  <a:pt x="0" y="1188"/>
                  <a:pt x="0" y="2116"/>
                </a:cubicBezTo>
                <a:cubicBezTo>
                  <a:pt x="0" y="2259"/>
                  <a:pt x="18" y="2410"/>
                  <a:pt x="54" y="2562"/>
                </a:cubicBezTo>
                <a:cubicBezTo>
                  <a:pt x="1098" y="2634"/>
                  <a:pt x="3035" y="2143"/>
                  <a:pt x="3740" y="129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7" name="Google Shape;2787;p24"/>
          <p:cNvSpPr/>
          <p:nvPr/>
        </p:nvSpPr>
        <p:spPr>
          <a:xfrm>
            <a:off x="6516899" y="825541"/>
            <a:ext cx="432479" cy="423576"/>
          </a:xfrm>
          <a:custGeom>
            <a:avLst/>
            <a:gdLst/>
            <a:ahLst/>
            <a:cxnLst/>
            <a:rect l="l" t="t" r="r" b="b"/>
            <a:pathLst>
              <a:path w="4178" h="4092" extrusionOk="0">
                <a:moveTo>
                  <a:pt x="2569" y="11"/>
                </a:moveTo>
                <a:lnTo>
                  <a:pt x="2569" y="11"/>
                </a:lnTo>
                <a:cubicBezTo>
                  <a:pt x="2690" y="25"/>
                  <a:pt x="2811" y="55"/>
                  <a:pt x="2928" y="99"/>
                </a:cubicBezTo>
                <a:cubicBezTo>
                  <a:pt x="2812" y="54"/>
                  <a:pt x="2692" y="24"/>
                  <a:pt x="2569" y="11"/>
                </a:cubicBezTo>
                <a:close/>
                <a:moveTo>
                  <a:pt x="2928" y="100"/>
                </a:moveTo>
                <a:cubicBezTo>
                  <a:pt x="3178" y="207"/>
                  <a:pt x="3401" y="367"/>
                  <a:pt x="3588" y="564"/>
                </a:cubicBezTo>
                <a:cubicBezTo>
                  <a:pt x="3410" y="367"/>
                  <a:pt x="3178" y="207"/>
                  <a:pt x="2928" y="100"/>
                </a:cubicBezTo>
                <a:close/>
                <a:moveTo>
                  <a:pt x="2399" y="1"/>
                </a:moveTo>
                <a:cubicBezTo>
                  <a:pt x="2307" y="1"/>
                  <a:pt x="2215" y="10"/>
                  <a:pt x="2124" y="28"/>
                </a:cubicBezTo>
                <a:cubicBezTo>
                  <a:pt x="1857" y="82"/>
                  <a:pt x="1607" y="189"/>
                  <a:pt x="1375" y="340"/>
                </a:cubicBezTo>
                <a:cubicBezTo>
                  <a:pt x="1143" y="492"/>
                  <a:pt x="955" y="688"/>
                  <a:pt x="821" y="921"/>
                </a:cubicBezTo>
                <a:cubicBezTo>
                  <a:pt x="678" y="1153"/>
                  <a:pt x="553" y="1402"/>
                  <a:pt x="464" y="1661"/>
                </a:cubicBezTo>
                <a:cubicBezTo>
                  <a:pt x="375" y="1911"/>
                  <a:pt x="295" y="2179"/>
                  <a:pt x="241" y="2438"/>
                </a:cubicBezTo>
                <a:cubicBezTo>
                  <a:pt x="116" y="2973"/>
                  <a:pt x="36" y="3509"/>
                  <a:pt x="0" y="4053"/>
                </a:cubicBezTo>
                <a:lnTo>
                  <a:pt x="0" y="4080"/>
                </a:lnTo>
                <a:lnTo>
                  <a:pt x="27" y="4080"/>
                </a:lnTo>
                <a:cubicBezTo>
                  <a:pt x="142" y="4087"/>
                  <a:pt x="256" y="4092"/>
                  <a:pt x="370" y="4092"/>
                </a:cubicBezTo>
                <a:cubicBezTo>
                  <a:pt x="531" y="4092"/>
                  <a:pt x="691" y="4083"/>
                  <a:pt x="848" y="4062"/>
                </a:cubicBezTo>
                <a:cubicBezTo>
                  <a:pt x="1125" y="4026"/>
                  <a:pt x="1392" y="3982"/>
                  <a:pt x="1660" y="3919"/>
                </a:cubicBezTo>
                <a:cubicBezTo>
                  <a:pt x="2196" y="3794"/>
                  <a:pt x="2713" y="3598"/>
                  <a:pt x="3195" y="3330"/>
                </a:cubicBezTo>
                <a:cubicBezTo>
                  <a:pt x="3436" y="3196"/>
                  <a:pt x="3650" y="3018"/>
                  <a:pt x="3838" y="2813"/>
                </a:cubicBezTo>
                <a:cubicBezTo>
                  <a:pt x="4016" y="2598"/>
                  <a:pt x="4123" y="2340"/>
                  <a:pt x="4159" y="2063"/>
                </a:cubicBezTo>
                <a:cubicBezTo>
                  <a:pt x="4177" y="1786"/>
                  <a:pt x="4132" y="1510"/>
                  <a:pt x="4025" y="1260"/>
                </a:cubicBezTo>
                <a:cubicBezTo>
                  <a:pt x="3919" y="1013"/>
                  <a:pt x="3770" y="774"/>
                  <a:pt x="3594" y="570"/>
                </a:cubicBezTo>
                <a:lnTo>
                  <a:pt x="3594" y="570"/>
                </a:lnTo>
                <a:cubicBezTo>
                  <a:pt x="3770" y="774"/>
                  <a:pt x="3919" y="1013"/>
                  <a:pt x="4016" y="1260"/>
                </a:cubicBezTo>
                <a:cubicBezTo>
                  <a:pt x="4123" y="1519"/>
                  <a:pt x="4168" y="1786"/>
                  <a:pt x="4150" y="2063"/>
                </a:cubicBezTo>
                <a:cubicBezTo>
                  <a:pt x="4115" y="2340"/>
                  <a:pt x="3999" y="2590"/>
                  <a:pt x="3820" y="2804"/>
                </a:cubicBezTo>
                <a:cubicBezTo>
                  <a:pt x="3642" y="3009"/>
                  <a:pt x="3418" y="3179"/>
                  <a:pt x="3177" y="3304"/>
                </a:cubicBezTo>
                <a:cubicBezTo>
                  <a:pt x="2704" y="3571"/>
                  <a:pt x="2187" y="3759"/>
                  <a:pt x="1651" y="3884"/>
                </a:cubicBezTo>
                <a:cubicBezTo>
                  <a:pt x="1384" y="3946"/>
                  <a:pt x="1116" y="3991"/>
                  <a:pt x="848" y="4018"/>
                </a:cubicBezTo>
                <a:cubicBezTo>
                  <a:pt x="687" y="4033"/>
                  <a:pt x="529" y="4043"/>
                  <a:pt x="371" y="4043"/>
                </a:cubicBezTo>
                <a:cubicBezTo>
                  <a:pt x="266" y="4043"/>
                  <a:pt x="161" y="4038"/>
                  <a:pt x="55" y="4029"/>
                </a:cubicBezTo>
                <a:lnTo>
                  <a:pt x="55" y="4029"/>
                </a:lnTo>
                <a:cubicBezTo>
                  <a:pt x="92" y="3493"/>
                  <a:pt x="163" y="2966"/>
                  <a:pt x="277" y="2447"/>
                </a:cubicBezTo>
                <a:cubicBezTo>
                  <a:pt x="339" y="2179"/>
                  <a:pt x="411" y="1920"/>
                  <a:pt x="500" y="1661"/>
                </a:cubicBezTo>
                <a:cubicBezTo>
                  <a:pt x="589" y="1411"/>
                  <a:pt x="705" y="1162"/>
                  <a:pt x="839" y="929"/>
                </a:cubicBezTo>
                <a:cubicBezTo>
                  <a:pt x="1134" y="465"/>
                  <a:pt x="1598" y="144"/>
                  <a:pt x="2133" y="37"/>
                </a:cubicBezTo>
                <a:cubicBezTo>
                  <a:pt x="2230" y="14"/>
                  <a:pt x="2329" y="3"/>
                  <a:pt x="2427" y="3"/>
                </a:cubicBezTo>
                <a:cubicBezTo>
                  <a:pt x="2474" y="3"/>
                  <a:pt x="2522" y="6"/>
                  <a:pt x="2569" y="11"/>
                </a:cubicBezTo>
                <a:lnTo>
                  <a:pt x="2569" y="11"/>
                </a:lnTo>
                <a:cubicBezTo>
                  <a:pt x="2512" y="4"/>
                  <a:pt x="2456" y="1"/>
                  <a:pt x="23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8" name="Google Shape;2788;p24"/>
          <p:cNvSpPr/>
          <p:nvPr/>
        </p:nvSpPr>
        <p:spPr>
          <a:xfrm>
            <a:off x="8910547" y="1011764"/>
            <a:ext cx="346563" cy="373787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9" name="Google Shape;2789;p24"/>
          <p:cNvSpPr/>
          <p:nvPr/>
        </p:nvSpPr>
        <p:spPr>
          <a:xfrm>
            <a:off x="8929697" y="986507"/>
            <a:ext cx="319960" cy="369956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0" name="Google Shape;2790;p24"/>
          <p:cNvSpPr/>
          <p:nvPr/>
        </p:nvSpPr>
        <p:spPr>
          <a:xfrm>
            <a:off x="8928144" y="1050167"/>
            <a:ext cx="304019" cy="332692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1" name="Google Shape;2791;p24"/>
          <p:cNvSpPr/>
          <p:nvPr/>
        </p:nvSpPr>
        <p:spPr>
          <a:xfrm>
            <a:off x="8907856" y="1011971"/>
            <a:ext cx="321512" cy="376375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2" name="Google Shape;2792;p24"/>
          <p:cNvSpPr/>
          <p:nvPr/>
        </p:nvSpPr>
        <p:spPr>
          <a:xfrm>
            <a:off x="9348514" y="893136"/>
            <a:ext cx="447177" cy="313749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3" name="Google Shape;2793;p24"/>
          <p:cNvSpPr/>
          <p:nvPr/>
        </p:nvSpPr>
        <p:spPr>
          <a:xfrm>
            <a:off x="9353068" y="931851"/>
            <a:ext cx="396456" cy="290252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4" name="Google Shape;2794;p24"/>
          <p:cNvSpPr/>
          <p:nvPr/>
        </p:nvSpPr>
        <p:spPr>
          <a:xfrm>
            <a:off x="9344787" y="891895"/>
            <a:ext cx="446349" cy="315508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5" name="Google Shape;2795;p24"/>
          <p:cNvSpPr/>
          <p:nvPr/>
        </p:nvSpPr>
        <p:spPr>
          <a:xfrm>
            <a:off x="9379050" y="971497"/>
            <a:ext cx="501212" cy="172247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6" name="Google Shape;2796;p24"/>
          <p:cNvSpPr/>
          <p:nvPr/>
        </p:nvSpPr>
        <p:spPr>
          <a:xfrm>
            <a:off x="9456685" y="1028533"/>
            <a:ext cx="525848" cy="501936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7" name="Google Shape;2797;p24"/>
          <p:cNvSpPr/>
          <p:nvPr/>
        </p:nvSpPr>
        <p:spPr>
          <a:xfrm>
            <a:off x="9857490" y="1470331"/>
            <a:ext cx="158996" cy="15599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8" name="Google Shape;2798;p24"/>
          <p:cNvSpPr/>
          <p:nvPr/>
        </p:nvSpPr>
        <p:spPr>
          <a:xfrm>
            <a:off x="9638559" y="1460601"/>
            <a:ext cx="157133" cy="157857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9" name="Google Shape;2799;p24"/>
          <p:cNvSpPr/>
          <p:nvPr/>
        </p:nvSpPr>
        <p:spPr>
          <a:xfrm>
            <a:off x="9354931" y="1202230"/>
            <a:ext cx="167381" cy="136535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0" name="Google Shape;2800;p24"/>
          <p:cNvSpPr/>
          <p:nvPr/>
        </p:nvSpPr>
        <p:spPr>
          <a:xfrm>
            <a:off x="9487015" y="1379550"/>
            <a:ext cx="160860" cy="151751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1" name="Google Shape;2801;p24"/>
          <p:cNvSpPr/>
          <p:nvPr/>
        </p:nvSpPr>
        <p:spPr>
          <a:xfrm>
            <a:off x="9513825" y="1411536"/>
            <a:ext cx="61073" cy="65937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2" name="Google Shape;2802;p24"/>
          <p:cNvSpPr/>
          <p:nvPr/>
        </p:nvSpPr>
        <p:spPr>
          <a:xfrm>
            <a:off x="9391885" y="1222933"/>
            <a:ext cx="73080" cy="6562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3" name="Google Shape;2803;p24"/>
          <p:cNvSpPr/>
          <p:nvPr/>
        </p:nvSpPr>
        <p:spPr>
          <a:xfrm>
            <a:off x="9673649" y="1491033"/>
            <a:ext cx="64800" cy="75979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4" name="Google Shape;2804;p24"/>
          <p:cNvSpPr/>
          <p:nvPr/>
        </p:nvSpPr>
        <p:spPr>
          <a:xfrm>
            <a:off x="9926845" y="1506871"/>
            <a:ext cx="61073" cy="68836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5" name="Google Shape;2805;p24"/>
          <p:cNvSpPr/>
          <p:nvPr/>
        </p:nvSpPr>
        <p:spPr>
          <a:xfrm>
            <a:off x="9864943" y="1468467"/>
            <a:ext cx="146989" cy="158272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6" name="Google Shape;2806;p24"/>
          <p:cNvSpPr/>
          <p:nvPr/>
        </p:nvSpPr>
        <p:spPr>
          <a:xfrm>
            <a:off x="9645081" y="1459566"/>
            <a:ext cx="146057" cy="160135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7" name="Google Shape;2807;p24"/>
          <p:cNvSpPr/>
          <p:nvPr/>
        </p:nvSpPr>
        <p:spPr>
          <a:xfrm>
            <a:off x="9354931" y="1199331"/>
            <a:ext cx="167381" cy="139536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8" name="Google Shape;2808;p24"/>
          <p:cNvSpPr/>
          <p:nvPr/>
        </p:nvSpPr>
        <p:spPr>
          <a:xfrm>
            <a:off x="9491673" y="1377685"/>
            <a:ext cx="148852" cy="154960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9" name="Google Shape;2809;p24"/>
          <p:cNvSpPr/>
          <p:nvPr/>
        </p:nvSpPr>
        <p:spPr>
          <a:xfrm>
            <a:off x="9955414" y="1599620"/>
            <a:ext cx="32503" cy="36333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0" name="Google Shape;2810;p24"/>
          <p:cNvSpPr/>
          <p:nvPr/>
        </p:nvSpPr>
        <p:spPr>
          <a:xfrm>
            <a:off x="9666300" y="1588751"/>
            <a:ext cx="35195" cy="37989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1" name="Google Shape;2811;p24"/>
          <p:cNvSpPr/>
          <p:nvPr/>
        </p:nvSpPr>
        <p:spPr>
          <a:xfrm>
            <a:off x="9338370" y="1267236"/>
            <a:ext cx="48133" cy="28467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2" name="Google Shape;2812;p24"/>
          <p:cNvSpPr/>
          <p:nvPr/>
        </p:nvSpPr>
        <p:spPr>
          <a:xfrm>
            <a:off x="9497263" y="1488756"/>
            <a:ext cx="49997" cy="51136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3" name="Google Shape;2813;p24"/>
          <p:cNvSpPr/>
          <p:nvPr/>
        </p:nvSpPr>
        <p:spPr>
          <a:xfrm>
            <a:off x="7594994" y="1463084"/>
            <a:ext cx="616319" cy="595099"/>
          </a:xfrm>
          <a:custGeom>
            <a:avLst/>
            <a:gdLst/>
            <a:ahLst/>
            <a:cxnLst/>
            <a:rect l="l" t="t" r="r" b="b"/>
            <a:pathLst>
              <a:path w="5954" h="5749" extrusionOk="0">
                <a:moveTo>
                  <a:pt x="1928" y="1"/>
                </a:moveTo>
                <a:cubicBezTo>
                  <a:pt x="1928" y="1"/>
                  <a:pt x="1709" y="759"/>
                  <a:pt x="1248" y="759"/>
                </a:cubicBezTo>
                <a:cubicBezTo>
                  <a:pt x="1209" y="759"/>
                  <a:pt x="1168" y="753"/>
                  <a:pt x="1125" y="741"/>
                </a:cubicBezTo>
                <a:lnTo>
                  <a:pt x="1125" y="741"/>
                </a:lnTo>
                <a:cubicBezTo>
                  <a:pt x="1125" y="741"/>
                  <a:pt x="1750" y="1321"/>
                  <a:pt x="1768" y="2044"/>
                </a:cubicBezTo>
                <a:cubicBezTo>
                  <a:pt x="1768" y="2044"/>
                  <a:pt x="1175" y="2546"/>
                  <a:pt x="466" y="2546"/>
                </a:cubicBezTo>
                <a:cubicBezTo>
                  <a:pt x="407" y="2546"/>
                  <a:pt x="347" y="2543"/>
                  <a:pt x="286" y="2535"/>
                </a:cubicBezTo>
                <a:lnTo>
                  <a:pt x="286" y="2535"/>
                </a:lnTo>
                <a:cubicBezTo>
                  <a:pt x="286" y="2535"/>
                  <a:pt x="590" y="3187"/>
                  <a:pt x="1" y="3588"/>
                </a:cubicBezTo>
                <a:cubicBezTo>
                  <a:pt x="1" y="3588"/>
                  <a:pt x="94" y="3571"/>
                  <a:pt x="215" y="3571"/>
                </a:cubicBezTo>
                <a:cubicBezTo>
                  <a:pt x="468" y="3571"/>
                  <a:pt x="844" y="3645"/>
                  <a:pt x="759" y="4097"/>
                </a:cubicBezTo>
                <a:cubicBezTo>
                  <a:pt x="759" y="4097"/>
                  <a:pt x="1078" y="3810"/>
                  <a:pt x="1422" y="3810"/>
                </a:cubicBezTo>
                <a:cubicBezTo>
                  <a:pt x="1480" y="3810"/>
                  <a:pt x="1540" y="3819"/>
                  <a:pt x="1598" y="3838"/>
                </a:cubicBezTo>
                <a:cubicBezTo>
                  <a:pt x="2009" y="3972"/>
                  <a:pt x="1732" y="4838"/>
                  <a:pt x="1661" y="4990"/>
                </a:cubicBezTo>
                <a:cubicBezTo>
                  <a:pt x="1661" y="4990"/>
                  <a:pt x="1716" y="4977"/>
                  <a:pt x="1808" y="4977"/>
                </a:cubicBezTo>
                <a:cubicBezTo>
                  <a:pt x="2061" y="4977"/>
                  <a:pt x="2588" y="5068"/>
                  <a:pt x="2999" y="5748"/>
                </a:cubicBezTo>
                <a:cubicBezTo>
                  <a:pt x="2999" y="5748"/>
                  <a:pt x="2892" y="4802"/>
                  <a:pt x="3704" y="4793"/>
                </a:cubicBezTo>
                <a:cubicBezTo>
                  <a:pt x="3704" y="4793"/>
                  <a:pt x="3214" y="4383"/>
                  <a:pt x="3401" y="3936"/>
                </a:cubicBezTo>
                <a:cubicBezTo>
                  <a:pt x="3461" y="3785"/>
                  <a:pt x="3574" y="3711"/>
                  <a:pt x="3711" y="3711"/>
                </a:cubicBezTo>
                <a:cubicBezTo>
                  <a:pt x="3977" y="3711"/>
                  <a:pt x="4334" y="3994"/>
                  <a:pt x="4570" y="4543"/>
                </a:cubicBezTo>
                <a:cubicBezTo>
                  <a:pt x="4570" y="4543"/>
                  <a:pt x="4861" y="4011"/>
                  <a:pt x="5413" y="4011"/>
                </a:cubicBezTo>
                <a:cubicBezTo>
                  <a:pt x="5572" y="4011"/>
                  <a:pt x="5752" y="4055"/>
                  <a:pt x="5954" y="4168"/>
                </a:cubicBezTo>
                <a:cubicBezTo>
                  <a:pt x="5954" y="4168"/>
                  <a:pt x="5016" y="3562"/>
                  <a:pt x="5588" y="2696"/>
                </a:cubicBezTo>
                <a:lnTo>
                  <a:pt x="5588" y="2696"/>
                </a:lnTo>
                <a:cubicBezTo>
                  <a:pt x="5588" y="2696"/>
                  <a:pt x="5408" y="2720"/>
                  <a:pt x="5177" y="2720"/>
                </a:cubicBezTo>
                <a:cubicBezTo>
                  <a:pt x="4825" y="2720"/>
                  <a:pt x="4355" y="2664"/>
                  <a:pt x="4231" y="2383"/>
                </a:cubicBezTo>
                <a:cubicBezTo>
                  <a:pt x="4026" y="1919"/>
                  <a:pt x="5195" y="1893"/>
                  <a:pt x="5195" y="1893"/>
                </a:cubicBezTo>
                <a:cubicBezTo>
                  <a:pt x="5195" y="1893"/>
                  <a:pt x="4740" y="1330"/>
                  <a:pt x="5481" y="741"/>
                </a:cubicBezTo>
                <a:lnTo>
                  <a:pt x="5481" y="741"/>
                </a:lnTo>
                <a:cubicBezTo>
                  <a:pt x="5481" y="741"/>
                  <a:pt x="5448" y="743"/>
                  <a:pt x="5392" y="743"/>
                </a:cubicBezTo>
                <a:cubicBezTo>
                  <a:pt x="5123" y="743"/>
                  <a:pt x="4320" y="700"/>
                  <a:pt x="4017" y="206"/>
                </a:cubicBezTo>
                <a:cubicBezTo>
                  <a:pt x="4017" y="206"/>
                  <a:pt x="3527" y="887"/>
                  <a:pt x="3196" y="887"/>
                </a:cubicBezTo>
                <a:cubicBezTo>
                  <a:pt x="3184" y="887"/>
                  <a:pt x="3172" y="886"/>
                  <a:pt x="3160" y="884"/>
                </a:cubicBezTo>
                <a:cubicBezTo>
                  <a:pt x="2821" y="822"/>
                  <a:pt x="2723" y="99"/>
                  <a:pt x="2723" y="99"/>
                </a:cubicBezTo>
                <a:cubicBezTo>
                  <a:pt x="2723" y="99"/>
                  <a:pt x="2540" y="228"/>
                  <a:pt x="2329" y="228"/>
                </a:cubicBezTo>
                <a:cubicBezTo>
                  <a:pt x="2194" y="228"/>
                  <a:pt x="2047" y="175"/>
                  <a:pt x="19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4" name="Google Shape;2814;p24"/>
          <p:cNvSpPr/>
          <p:nvPr/>
        </p:nvSpPr>
        <p:spPr>
          <a:xfrm>
            <a:off x="7767757" y="1688538"/>
            <a:ext cx="443555" cy="370577"/>
          </a:xfrm>
          <a:custGeom>
            <a:avLst/>
            <a:gdLst/>
            <a:ahLst/>
            <a:cxnLst/>
            <a:rect l="l" t="t" r="r" b="b"/>
            <a:pathLst>
              <a:path w="4285" h="3580" extrusionOk="0">
                <a:moveTo>
                  <a:pt x="268" y="2812"/>
                </a:moveTo>
                <a:cubicBezTo>
                  <a:pt x="545" y="2847"/>
                  <a:pt x="982" y="2999"/>
                  <a:pt x="1339" y="3579"/>
                </a:cubicBezTo>
                <a:cubicBezTo>
                  <a:pt x="1339" y="3579"/>
                  <a:pt x="1223" y="2624"/>
                  <a:pt x="2044" y="2615"/>
                </a:cubicBezTo>
                <a:cubicBezTo>
                  <a:pt x="2044" y="2615"/>
                  <a:pt x="1545" y="2214"/>
                  <a:pt x="1732" y="1758"/>
                </a:cubicBezTo>
                <a:cubicBezTo>
                  <a:pt x="1911" y="1312"/>
                  <a:pt x="2553" y="1535"/>
                  <a:pt x="2901" y="2365"/>
                </a:cubicBezTo>
                <a:cubicBezTo>
                  <a:pt x="2901" y="2365"/>
                  <a:pt x="3383" y="1491"/>
                  <a:pt x="4285" y="1990"/>
                </a:cubicBezTo>
                <a:cubicBezTo>
                  <a:pt x="4285" y="1990"/>
                  <a:pt x="3347" y="1384"/>
                  <a:pt x="3919" y="518"/>
                </a:cubicBezTo>
                <a:cubicBezTo>
                  <a:pt x="3919" y="518"/>
                  <a:pt x="2767" y="670"/>
                  <a:pt x="2562" y="205"/>
                </a:cubicBezTo>
                <a:cubicBezTo>
                  <a:pt x="2526" y="143"/>
                  <a:pt x="2526" y="63"/>
                  <a:pt x="2562" y="0"/>
                </a:cubicBezTo>
                <a:cubicBezTo>
                  <a:pt x="1089" y="27"/>
                  <a:pt x="1" y="1366"/>
                  <a:pt x="268" y="281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5" name="Google Shape;2815;p24"/>
          <p:cNvSpPr/>
          <p:nvPr/>
        </p:nvSpPr>
        <p:spPr>
          <a:xfrm>
            <a:off x="7584849" y="1459358"/>
            <a:ext cx="627395" cy="606175"/>
          </a:xfrm>
          <a:custGeom>
            <a:avLst/>
            <a:gdLst/>
            <a:ahLst/>
            <a:cxnLst/>
            <a:rect l="l" t="t" r="r" b="b"/>
            <a:pathLst>
              <a:path w="6061" h="5856" extrusionOk="0">
                <a:moveTo>
                  <a:pt x="4305" y="2270"/>
                </a:moveTo>
                <a:cubicBezTo>
                  <a:pt x="4298" y="2298"/>
                  <a:pt x="4297" y="2328"/>
                  <a:pt x="4302" y="2357"/>
                </a:cubicBezTo>
                <a:cubicBezTo>
                  <a:pt x="4308" y="2374"/>
                  <a:pt x="4314" y="2390"/>
                  <a:pt x="4322" y="2407"/>
                </a:cubicBezTo>
                <a:lnTo>
                  <a:pt x="4322" y="2407"/>
                </a:lnTo>
                <a:cubicBezTo>
                  <a:pt x="4317" y="2393"/>
                  <a:pt x="4313" y="2380"/>
                  <a:pt x="4311" y="2366"/>
                </a:cubicBezTo>
                <a:cubicBezTo>
                  <a:pt x="4302" y="2333"/>
                  <a:pt x="4300" y="2300"/>
                  <a:pt x="4305" y="2270"/>
                </a:cubicBezTo>
                <a:close/>
                <a:moveTo>
                  <a:pt x="4322" y="2407"/>
                </a:moveTo>
                <a:lnTo>
                  <a:pt x="4322" y="2407"/>
                </a:lnTo>
                <a:cubicBezTo>
                  <a:pt x="4330" y="2431"/>
                  <a:pt x="4342" y="2455"/>
                  <a:pt x="4358" y="2475"/>
                </a:cubicBezTo>
                <a:lnTo>
                  <a:pt x="4358" y="2475"/>
                </a:lnTo>
                <a:cubicBezTo>
                  <a:pt x="4344" y="2454"/>
                  <a:pt x="4332" y="2431"/>
                  <a:pt x="4322" y="2407"/>
                </a:cubicBezTo>
                <a:close/>
                <a:moveTo>
                  <a:pt x="4358" y="2475"/>
                </a:moveTo>
                <a:lnTo>
                  <a:pt x="4358" y="2475"/>
                </a:lnTo>
                <a:cubicBezTo>
                  <a:pt x="4366" y="2487"/>
                  <a:pt x="4374" y="2498"/>
                  <a:pt x="4383" y="2509"/>
                </a:cubicBezTo>
                <a:cubicBezTo>
                  <a:pt x="4426" y="2558"/>
                  <a:pt x="4480" y="2597"/>
                  <a:pt x="4542" y="2628"/>
                </a:cubicBezTo>
                <a:lnTo>
                  <a:pt x="4542" y="2628"/>
                </a:lnTo>
                <a:cubicBezTo>
                  <a:pt x="4485" y="2599"/>
                  <a:pt x="4432" y="2560"/>
                  <a:pt x="4392" y="2509"/>
                </a:cubicBezTo>
                <a:cubicBezTo>
                  <a:pt x="4379" y="2499"/>
                  <a:pt x="4368" y="2488"/>
                  <a:pt x="4358" y="2475"/>
                </a:cubicBezTo>
                <a:close/>
                <a:moveTo>
                  <a:pt x="4542" y="2628"/>
                </a:moveTo>
                <a:cubicBezTo>
                  <a:pt x="4553" y="2634"/>
                  <a:pt x="4565" y="2640"/>
                  <a:pt x="4577" y="2645"/>
                </a:cubicBezTo>
                <a:lnTo>
                  <a:pt x="4577" y="2645"/>
                </a:lnTo>
                <a:cubicBezTo>
                  <a:pt x="4565" y="2639"/>
                  <a:pt x="4553" y="2634"/>
                  <a:pt x="4542" y="2628"/>
                </a:cubicBezTo>
                <a:close/>
                <a:moveTo>
                  <a:pt x="4577" y="2645"/>
                </a:moveTo>
                <a:lnTo>
                  <a:pt x="4577" y="2645"/>
                </a:lnTo>
                <a:cubicBezTo>
                  <a:pt x="4606" y="2657"/>
                  <a:pt x="4636" y="2668"/>
                  <a:pt x="4668" y="2678"/>
                </a:cubicBezTo>
                <a:cubicBezTo>
                  <a:pt x="4681" y="2682"/>
                  <a:pt x="4694" y="2685"/>
                  <a:pt x="4707" y="2688"/>
                </a:cubicBezTo>
                <a:lnTo>
                  <a:pt x="4707" y="2688"/>
                </a:lnTo>
                <a:cubicBezTo>
                  <a:pt x="4697" y="2685"/>
                  <a:pt x="4687" y="2682"/>
                  <a:pt x="4677" y="2678"/>
                </a:cubicBezTo>
                <a:cubicBezTo>
                  <a:pt x="4643" y="2670"/>
                  <a:pt x="4609" y="2659"/>
                  <a:pt x="4577" y="2645"/>
                </a:cubicBezTo>
                <a:close/>
                <a:moveTo>
                  <a:pt x="4707" y="2688"/>
                </a:moveTo>
                <a:cubicBezTo>
                  <a:pt x="4806" y="2719"/>
                  <a:pt x="4911" y="2742"/>
                  <a:pt x="5016" y="2750"/>
                </a:cubicBezTo>
                <a:cubicBezTo>
                  <a:pt x="5092" y="2756"/>
                  <a:pt x="5170" y="2759"/>
                  <a:pt x="5249" y="2759"/>
                </a:cubicBezTo>
                <a:cubicBezTo>
                  <a:pt x="5394" y="2759"/>
                  <a:pt x="5542" y="2749"/>
                  <a:pt x="5686" y="2732"/>
                </a:cubicBezTo>
                <a:lnTo>
                  <a:pt x="5686" y="2732"/>
                </a:lnTo>
                <a:cubicBezTo>
                  <a:pt x="5558" y="2747"/>
                  <a:pt x="5433" y="2753"/>
                  <a:pt x="5308" y="2753"/>
                </a:cubicBezTo>
                <a:cubicBezTo>
                  <a:pt x="5205" y="2753"/>
                  <a:pt x="5103" y="2749"/>
                  <a:pt x="4998" y="2741"/>
                </a:cubicBezTo>
                <a:cubicBezTo>
                  <a:pt x="4896" y="2733"/>
                  <a:pt x="4801" y="2711"/>
                  <a:pt x="4707" y="2688"/>
                </a:cubicBezTo>
                <a:close/>
                <a:moveTo>
                  <a:pt x="2009" y="1"/>
                </a:moveTo>
                <a:lnTo>
                  <a:pt x="2000" y="37"/>
                </a:lnTo>
                <a:cubicBezTo>
                  <a:pt x="1937" y="224"/>
                  <a:pt x="1848" y="411"/>
                  <a:pt x="1723" y="563"/>
                </a:cubicBezTo>
                <a:cubicBezTo>
                  <a:pt x="1669" y="643"/>
                  <a:pt x="1589" y="706"/>
                  <a:pt x="1500" y="742"/>
                </a:cubicBezTo>
                <a:cubicBezTo>
                  <a:pt x="1446" y="763"/>
                  <a:pt x="1388" y="775"/>
                  <a:pt x="1332" y="775"/>
                </a:cubicBezTo>
                <a:cubicBezTo>
                  <a:pt x="1303" y="775"/>
                  <a:pt x="1275" y="772"/>
                  <a:pt x="1248" y="766"/>
                </a:cubicBezTo>
                <a:lnTo>
                  <a:pt x="1248" y="766"/>
                </a:lnTo>
                <a:cubicBezTo>
                  <a:pt x="1246" y="764"/>
                  <a:pt x="1243" y="762"/>
                  <a:pt x="1241" y="759"/>
                </a:cubicBezTo>
                <a:lnTo>
                  <a:pt x="1239" y="764"/>
                </a:lnTo>
                <a:lnTo>
                  <a:pt x="1239" y="764"/>
                </a:lnTo>
                <a:cubicBezTo>
                  <a:pt x="1234" y="762"/>
                  <a:pt x="1228" y="761"/>
                  <a:pt x="1223" y="759"/>
                </a:cubicBezTo>
                <a:lnTo>
                  <a:pt x="1143" y="742"/>
                </a:lnTo>
                <a:lnTo>
                  <a:pt x="1205" y="795"/>
                </a:lnTo>
                <a:cubicBezTo>
                  <a:pt x="1375" y="974"/>
                  <a:pt x="1527" y="1170"/>
                  <a:pt x="1643" y="1384"/>
                </a:cubicBezTo>
                <a:cubicBezTo>
                  <a:pt x="1696" y="1491"/>
                  <a:pt x="1741" y="1607"/>
                  <a:pt x="1777" y="1723"/>
                </a:cubicBezTo>
                <a:cubicBezTo>
                  <a:pt x="1811" y="1836"/>
                  <a:pt x="1829" y="1949"/>
                  <a:pt x="1838" y="2070"/>
                </a:cubicBezTo>
                <a:lnTo>
                  <a:pt x="1838" y="2070"/>
                </a:lnTo>
                <a:cubicBezTo>
                  <a:pt x="1627" y="2227"/>
                  <a:pt x="1398" y="2358"/>
                  <a:pt x="1152" y="2446"/>
                </a:cubicBezTo>
                <a:cubicBezTo>
                  <a:pt x="1027" y="2491"/>
                  <a:pt x="902" y="2518"/>
                  <a:pt x="777" y="2544"/>
                </a:cubicBezTo>
                <a:cubicBezTo>
                  <a:pt x="710" y="2553"/>
                  <a:pt x="643" y="2558"/>
                  <a:pt x="577" y="2558"/>
                </a:cubicBezTo>
                <a:cubicBezTo>
                  <a:pt x="511" y="2558"/>
                  <a:pt x="447" y="2553"/>
                  <a:pt x="384" y="2544"/>
                </a:cubicBezTo>
                <a:lnTo>
                  <a:pt x="340" y="2544"/>
                </a:lnTo>
                <a:lnTo>
                  <a:pt x="357" y="2589"/>
                </a:lnTo>
                <a:cubicBezTo>
                  <a:pt x="393" y="2678"/>
                  <a:pt x="411" y="2768"/>
                  <a:pt x="420" y="2866"/>
                </a:cubicBezTo>
                <a:cubicBezTo>
                  <a:pt x="438" y="2964"/>
                  <a:pt x="429" y="3053"/>
                  <a:pt x="411" y="3151"/>
                </a:cubicBezTo>
                <a:cubicBezTo>
                  <a:pt x="384" y="3241"/>
                  <a:pt x="349" y="3330"/>
                  <a:pt x="286" y="3410"/>
                </a:cubicBezTo>
                <a:cubicBezTo>
                  <a:pt x="236" y="3477"/>
                  <a:pt x="170" y="3544"/>
                  <a:pt x="95" y="3597"/>
                </a:cubicBezTo>
                <a:lnTo>
                  <a:pt x="95" y="3597"/>
                </a:lnTo>
                <a:cubicBezTo>
                  <a:pt x="93" y="3597"/>
                  <a:pt x="92" y="3597"/>
                  <a:pt x="90" y="3598"/>
                </a:cubicBezTo>
                <a:lnTo>
                  <a:pt x="91" y="3600"/>
                </a:lnTo>
                <a:lnTo>
                  <a:pt x="91" y="3600"/>
                </a:lnTo>
                <a:cubicBezTo>
                  <a:pt x="87" y="3602"/>
                  <a:pt x="84" y="3604"/>
                  <a:pt x="81" y="3607"/>
                </a:cubicBezTo>
                <a:lnTo>
                  <a:pt x="0" y="3669"/>
                </a:lnTo>
                <a:lnTo>
                  <a:pt x="0" y="3669"/>
                </a:lnTo>
                <a:lnTo>
                  <a:pt x="99" y="3651"/>
                </a:lnTo>
                <a:cubicBezTo>
                  <a:pt x="160" y="3639"/>
                  <a:pt x="222" y="3633"/>
                  <a:pt x="284" y="3633"/>
                </a:cubicBezTo>
                <a:cubicBezTo>
                  <a:pt x="404" y="3633"/>
                  <a:pt x="523" y="3655"/>
                  <a:pt x="634" y="3696"/>
                </a:cubicBezTo>
                <a:cubicBezTo>
                  <a:pt x="714" y="3723"/>
                  <a:pt x="777" y="3794"/>
                  <a:pt x="813" y="3874"/>
                </a:cubicBezTo>
                <a:cubicBezTo>
                  <a:pt x="839" y="3955"/>
                  <a:pt x="839" y="4044"/>
                  <a:pt x="822" y="4133"/>
                </a:cubicBezTo>
                <a:lnTo>
                  <a:pt x="822" y="4187"/>
                </a:lnTo>
                <a:lnTo>
                  <a:pt x="866" y="4151"/>
                </a:lnTo>
                <a:cubicBezTo>
                  <a:pt x="1000" y="4035"/>
                  <a:pt x="1161" y="3946"/>
                  <a:pt x="1330" y="3901"/>
                </a:cubicBezTo>
                <a:cubicBezTo>
                  <a:pt x="1397" y="3881"/>
                  <a:pt x="1464" y="3871"/>
                  <a:pt x="1527" y="3871"/>
                </a:cubicBezTo>
                <a:cubicBezTo>
                  <a:pt x="1548" y="3871"/>
                  <a:pt x="1569" y="3872"/>
                  <a:pt x="1589" y="3874"/>
                </a:cubicBezTo>
                <a:cubicBezTo>
                  <a:pt x="1678" y="3883"/>
                  <a:pt x="1759" y="3919"/>
                  <a:pt x="1812" y="3990"/>
                </a:cubicBezTo>
                <a:cubicBezTo>
                  <a:pt x="1866" y="4062"/>
                  <a:pt x="1893" y="4142"/>
                  <a:pt x="1893" y="4231"/>
                </a:cubicBezTo>
                <a:cubicBezTo>
                  <a:pt x="1893" y="4321"/>
                  <a:pt x="1893" y="4410"/>
                  <a:pt x="1884" y="4499"/>
                </a:cubicBezTo>
                <a:cubicBezTo>
                  <a:pt x="1858" y="4668"/>
                  <a:pt x="1809" y="4837"/>
                  <a:pt x="1751" y="4999"/>
                </a:cubicBezTo>
                <a:lnTo>
                  <a:pt x="1751" y="4999"/>
                </a:lnTo>
                <a:cubicBezTo>
                  <a:pt x="1750" y="4999"/>
                  <a:pt x="1750" y="4999"/>
                  <a:pt x="1750" y="4999"/>
                </a:cubicBezTo>
                <a:lnTo>
                  <a:pt x="1750" y="5000"/>
                </a:lnTo>
                <a:lnTo>
                  <a:pt x="1750" y="5000"/>
                </a:lnTo>
                <a:cubicBezTo>
                  <a:pt x="1747" y="5008"/>
                  <a:pt x="1744" y="5017"/>
                  <a:pt x="1741" y="5026"/>
                </a:cubicBezTo>
                <a:lnTo>
                  <a:pt x="1732" y="5061"/>
                </a:lnTo>
                <a:lnTo>
                  <a:pt x="1732" y="5061"/>
                </a:lnTo>
                <a:lnTo>
                  <a:pt x="1768" y="5052"/>
                </a:lnTo>
                <a:cubicBezTo>
                  <a:pt x="1819" y="5045"/>
                  <a:pt x="1874" y="5041"/>
                  <a:pt x="1929" y="5041"/>
                </a:cubicBezTo>
                <a:cubicBezTo>
                  <a:pt x="2008" y="5041"/>
                  <a:pt x="2087" y="5049"/>
                  <a:pt x="2160" y="5070"/>
                </a:cubicBezTo>
                <a:cubicBezTo>
                  <a:pt x="2294" y="5097"/>
                  <a:pt x="2419" y="5151"/>
                  <a:pt x="2535" y="5222"/>
                </a:cubicBezTo>
                <a:cubicBezTo>
                  <a:pt x="2642" y="5293"/>
                  <a:pt x="2749" y="5383"/>
                  <a:pt x="2839" y="5481"/>
                </a:cubicBezTo>
                <a:cubicBezTo>
                  <a:pt x="2892" y="5516"/>
                  <a:pt x="2928" y="5579"/>
                  <a:pt x="2972" y="5632"/>
                </a:cubicBezTo>
                <a:lnTo>
                  <a:pt x="3080" y="5802"/>
                </a:lnTo>
                <a:lnTo>
                  <a:pt x="3124" y="5856"/>
                </a:lnTo>
                <a:lnTo>
                  <a:pt x="3115" y="5784"/>
                </a:lnTo>
                <a:cubicBezTo>
                  <a:pt x="3115" y="5781"/>
                  <a:pt x="3115" y="5778"/>
                  <a:pt x="3115" y="5775"/>
                </a:cubicBezTo>
                <a:lnTo>
                  <a:pt x="3115" y="5775"/>
                </a:lnTo>
                <a:lnTo>
                  <a:pt x="3115" y="5775"/>
                </a:lnTo>
                <a:cubicBezTo>
                  <a:pt x="3115" y="5775"/>
                  <a:pt x="3115" y="5774"/>
                  <a:pt x="3114" y="5774"/>
                </a:cubicBezTo>
                <a:lnTo>
                  <a:pt x="3114" y="5774"/>
                </a:lnTo>
                <a:cubicBezTo>
                  <a:pt x="3107" y="5670"/>
                  <a:pt x="3116" y="5558"/>
                  <a:pt x="3133" y="5454"/>
                </a:cubicBezTo>
                <a:cubicBezTo>
                  <a:pt x="3151" y="5347"/>
                  <a:pt x="3187" y="5240"/>
                  <a:pt x="3240" y="5142"/>
                </a:cubicBezTo>
                <a:cubicBezTo>
                  <a:pt x="3303" y="5043"/>
                  <a:pt x="3383" y="4963"/>
                  <a:pt x="3481" y="4918"/>
                </a:cubicBezTo>
                <a:cubicBezTo>
                  <a:pt x="3588" y="4874"/>
                  <a:pt x="3695" y="4847"/>
                  <a:pt x="3802" y="4847"/>
                </a:cubicBezTo>
                <a:lnTo>
                  <a:pt x="3847" y="4847"/>
                </a:lnTo>
                <a:lnTo>
                  <a:pt x="3820" y="4820"/>
                </a:lnTo>
                <a:cubicBezTo>
                  <a:pt x="3651" y="4678"/>
                  <a:pt x="3535" y="4490"/>
                  <a:pt x="3481" y="4276"/>
                </a:cubicBezTo>
                <a:cubicBezTo>
                  <a:pt x="3463" y="4169"/>
                  <a:pt x="3472" y="4062"/>
                  <a:pt x="3517" y="3964"/>
                </a:cubicBezTo>
                <a:cubicBezTo>
                  <a:pt x="3561" y="3865"/>
                  <a:pt x="3642" y="3794"/>
                  <a:pt x="3749" y="3767"/>
                </a:cubicBezTo>
                <a:cubicBezTo>
                  <a:pt x="3766" y="3766"/>
                  <a:pt x="3783" y="3765"/>
                  <a:pt x="3800" y="3765"/>
                </a:cubicBezTo>
                <a:cubicBezTo>
                  <a:pt x="3889" y="3765"/>
                  <a:pt x="3977" y="3786"/>
                  <a:pt x="4052" y="3839"/>
                </a:cubicBezTo>
                <a:cubicBezTo>
                  <a:pt x="4151" y="3883"/>
                  <a:pt x="4240" y="3955"/>
                  <a:pt x="4311" y="4035"/>
                </a:cubicBezTo>
                <a:cubicBezTo>
                  <a:pt x="4446" y="4187"/>
                  <a:pt x="4565" y="4363"/>
                  <a:pt x="4646" y="4555"/>
                </a:cubicBezTo>
                <a:lnTo>
                  <a:pt x="4646" y="4555"/>
                </a:lnTo>
                <a:cubicBezTo>
                  <a:pt x="4644" y="4557"/>
                  <a:pt x="4643" y="4559"/>
                  <a:pt x="4641" y="4561"/>
                </a:cubicBezTo>
                <a:lnTo>
                  <a:pt x="4649" y="4561"/>
                </a:lnTo>
                <a:cubicBezTo>
                  <a:pt x="4652" y="4570"/>
                  <a:pt x="4656" y="4579"/>
                  <a:pt x="4659" y="4588"/>
                </a:cubicBezTo>
                <a:lnTo>
                  <a:pt x="4668" y="4606"/>
                </a:lnTo>
                <a:lnTo>
                  <a:pt x="4677" y="4588"/>
                </a:lnTo>
                <a:cubicBezTo>
                  <a:pt x="4749" y="4472"/>
                  <a:pt x="4838" y="4374"/>
                  <a:pt x="4936" y="4285"/>
                </a:cubicBezTo>
                <a:cubicBezTo>
                  <a:pt x="5034" y="4196"/>
                  <a:pt x="5159" y="4133"/>
                  <a:pt x="5284" y="4097"/>
                </a:cubicBezTo>
                <a:cubicBezTo>
                  <a:pt x="5362" y="4069"/>
                  <a:pt x="5444" y="4056"/>
                  <a:pt x="5527" y="4056"/>
                </a:cubicBezTo>
                <a:cubicBezTo>
                  <a:pt x="5576" y="4056"/>
                  <a:pt x="5627" y="4061"/>
                  <a:pt x="5677" y="4071"/>
                </a:cubicBezTo>
                <a:cubicBezTo>
                  <a:pt x="5739" y="4088"/>
                  <a:pt x="5811" y="4106"/>
                  <a:pt x="5873" y="4124"/>
                </a:cubicBezTo>
                <a:cubicBezTo>
                  <a:pt x="5936" y="4151"/>
                  <a:pt x="5989" y="4187"/>
                  <a:pt x="6052" y="4213"/>
                </a:cubicBezTo>
                <a:lnTo>
                  <a:pt x="6060" y="4196"/>
                </a:lnTo>
                <a:cubicBezTo>
                  <a:pt x="5944" y="4115"/>
                  <a:pt x="5837" y="4017"/>
                  <a:pt x="5748" y="3910"/>
                </a:cubicBezTo>
                <a:cubicBezTo>
                  <a:pt x="5659" y="3803"/>
                  <a:pt x="5587" y="3678"/>
                  <a:pt x="5543" y="3544"/>
                </a:cubicBezTo>
                <a:cubicBezTo>
                  <a:pt x="5534" y="3508"/>
                  <a:pt x="5525" y="3473"/>
                  <a:pt x="5516" y="3437"/>
                </a:cubicBezTo>
                <a:lnTo>
                  <a:pt x="5507" y="3339"/>
                </a:lnTo>
                <a:cubicBezTo>
                  <a:pt x="5498" y="3267"/>
                  <a:pt x="5507" y="3196"/>
                  <a:pt x="5525" y="3125"/>
                </a:cubicBezTo>
                <a:cubicBezTo>
                  <a:pt x="5552" y="2982"/>
                  <a:pt x="5605" y="2848"/>
                  <a:pt x="5686" y="2732"/>
                </a:cubicBezTo>
                <a:lnTo>
                  <a:pt x="5686" y="2732"/>
                </a:lnTo>
                <a:cubicBezTo>
                  <a:pt x="5596" y="2848"/>
                  <a:pt x="5534" y="2973"/>
                  <a:pt x="5498" y="3107"/>
                </a:cubicBezTo>
                <a:cubicBezTo>
                  <a:pt x="5489" y="3178"/>
                  <a:pt x="5480" y="3250"/>
                  <a:pt x="5480" y="3321"/>
                </a:cubicBezTo>
                <a:lnTo>
                  <a:pt x="5498" y="3428"/>
                </a:lnTo>
                <a:cubicBezTo>
                  <a:pt x="5498" y="3464"/>
                  <a:pt x="5516" y="3499"/>
                  <a:pt x="5525" y="3535"/>
                </a:cubicBezTo>
                <a:cubicBezTo>
                  <a:pt x="5561" y="3669"/>
                  <a:pt x="5632" y="3794"/>
                  <a:pt x="5721" y="3910"/>
                </a:cubicBezTo>
                <a:cubicBezTo>
                  <a:pt x="5797" y="4001"/>
                  <a:pt x="5887" y="4086"/>
                  <a:pt x="5983" y="4159"/>
                </a:cubicBezTo>
                <a:lnTo>
                  <a:pt x="5983" y="4159"/>
                </a:lnTo>
                <a:cubicBezTo>
                  <a:pt x="5941" y="4138"/>
                  <a:pt x="5898" y="4116"/>
                  <a:pt x="5855" y="4097"/>
                </a:cubicBezTo>
                <a:cubicBezTo>
                  <a:pt x="5793" y="4080"/>
                  <a:pt x="5730" y="4062"/>
                  <a:pt x="5659" y="4044"/>
                </a:cubicBezTo>
                <a:cubicBezTo>
                  <a:pt x="5606" y="4033"/>
                  <a:pt x="5553" y="4028"/>
                  <a:pt x="5500" y="4028"/>
                </a:cubicBezTo>
                <a:cubicBezTo>
                  <a:pt x="5419" y="4028"/>
                  <a:pt x="5338" y="4040"/>
                  <a:pt x="5257" y="4062"/>
                </a:cubicBezTo>
                <a:cubicBezTo>
                  <a:pt x="5132" y="4106"/>
                  <a:pt x="5007" y="4169"/>
                  <a:pt x="4909" y="4258"/>
                </a:cubicBezTo>
                <a:cubicBezTo>
                  <a:pt x="4810" y="4341"/>
                  <a:pt x="4726" y="4431"/>
                  <a:pt x="4657" y="4537"/>
                </a:cubicBezTo>
                <a:lnTo>
                  <a:pt x="4657" y="4537"/>
                </a:lnTo>
                <a:cubicBezTo>
                  <a:pt x="4569" y="4341"/>
                  <a:pt x="4457" y="4162"/>
                  <a:pt x="4311" y="4008"/>
                </a:cubicBezTo>
                <a:cubicBezTo>
                  <a:pt x="4240" y="3919"/>
                  <a:pt x="4151" y="3856"/>
                  <a:pt x="4052" y="3794"/>
                </a:cubicBezTo>
                <a:cubicBezTo>
                  <a:pt x="3975" y="3752"/>
                  <a:pt x="3886" y="3726"/>
                  <a:pt x="3795" y="3726"/>
                </a:cubicBezTo>
                <a:cubicBezTo>
                  <a:pt x="3771" y="3726"/>
                  <a:pt x="3746" y="3728"/>
                  <a:pt x="3722" y="3731"/>
                </a:cubicBezTo>
                <a:cubicBezTo>
                  <a:pt x="3615" y="3758"/>
                  <a:pt x="3517" y="3830"/>
                  <a:pt x="3472" y="3937"/>
                </a:cubicBezTo>
                <a:cubicBezTo>
                  <a:pt x="3428" y="4044"/>
                  <a:pt x="3410" y="4160"/>
                  <a:pt x="3437" y="4276"/>
                </a:cubicBezTo>
                <a:cubicBezTo>
                  <a:pt x="3454" y="4383"/>
                  <a:pt x="3499" y="4490"/>
                  <a:pt x="3561" y="4579"/>
                </a:cubicBezTo>
                <a:cubicBezTo>
                  <a:pt x="3615" y="4664"/>
                  <a:pt x="3675" y="4741"/>
                  <a:pt x="3747" y="4807"/>
                </a:cubicBezTo>
                <a:lnTo>
                  <a:pt x="3747" y="4807"/>
                </a:lnTo>
                <a:cubicBezTo>
                  <a:pt x="3647" y="4817"/>
                  <a:pt x="3548" y="4836"/>
                  <a:pt x="3463" y="4883"/>
                </a:cubicBezTo>
                <a:cubicBezTo>
                  <a:pt x="3356" y="4936"/>
                  <a:pt x="3267" y="5017"/>
                  <a:pt x="3204" y="5115"/>
                </a:cubicBezTo>
                <a:cubicBezTo>
                  <a:pt x="3151" y="5213"/>
                  <a:pt x="3106" y="5329"/>
                  <a:pt x="3097" y="5436"/>
                </a:cubicBezTo>
                <a:cubicBezTo>
                  <a:pt x="3077" y="5526"/>
                  <a:pt x="3072" y="5617"/>
                  <a:pt x="3075" y="5707"/>
                </a:cubicBezTo>
                <a:lnTo>
                  <a:pt x="3075" y="5707"/>
                </a:lnTo>
                <a:cubicBezTo>
                  <a:pt x="3052" y="5669"/>
                  <a:pt x="3027" y="5634"/>
                  <a:pt x="2999" y="5606"/>
                </a:cubicBezTo>
                <a:cubicBezTo>
                  <a:pt x="2955" y="5552"/>
                  <a:pt x="2919" y="5490"/>
                  <a:pt x="2865" y="5445"/>
                </a:cubicBezTo>
                <a:cubicBezTo>
                  <a:pt x="2776" y="5347"/>
                  <a:pt x="2669" y="5258"/>
                  <a:pt x="2553" y="5177"/>
                </a:cubicBezTo>
                <a:cubicBezTo>
                  <a:pt x="2356" y="5053"/>
                  <a:pt x="2136" y="4989"/>
                  <a:pt x="1906" y="4989"/>
                </a:cubicBezTo>
                <a:cubicBezTo>
                  <a:pt x="1868" y="4989"/>
                  <a:pt x="1831" y="4991"/>
                  <a:pt x="1793" y="4994"/>
                </a:cubicBezTo>
                <a:lnTo>
                  <a:pt x="1793" y="4994"/>
                </a:lnTo>
                <a:cubicBezTo>
                  <a:pt x="1855" y="4837"/>
                  <a:pt x="1895" y="4672"/>
                  <a:pt x="1919" y="4499"/>
                </a:cubicBezTo>
                <a:cubicBezTo>
                  <a:pt x="1937" y="4410"/>
                  <a:pt x="1937" y="4312"/>
                  <a:pt x="1937" y="4222"/>
                </a:cubicBezTo>
                <a:cubicBezTo>
                  <a:pt x="1928" y="4124"/>
                  <a:pt x="1901" y="4035"/>
                  <a:pt x="1848" y="3955"/>
                </a:cubicBezTo>
                <a:cubicBezTo>
                  <a:pt x="1785" y="3883"/>
                  <a:pt x="1696" y="3830"/>
                  <a:pt x="1598" y="3821"/>
                </a:cubicBezTo>
                <a:cubicBezTo>
                  <a:pt x="1576" y="3818"/>
                  <a:pt x="1553" y="3817"/>
                  <a:pt x="1530" y="3817"/>
                </a:cubicBezTo>
                <a:cubicBezTo>
                  <a:pt x="1460" y="3817"/>
                  <a:pt x="1388" y="3827"/>
                  <a:pt x="1321" y="3847"/>
                </a:cubicBezTo>
                <a:cubicBezTo>
                  <a:pt x="1164" y="3895"/>
                  <a:pt x="1014" y="3969"/>
                  <a:pt x="883" y="4066"/>
                </a:cubicBezTo>
                <a:lnTo>
                  <a:pt x="883" y="4066"/>
                </a:lnTo>
                <a:cubicBezTo>
                  <a:pt x="888" y="3990"/>
                  <a:pt x="878" y="3916"/>
                  <a:pt x="857" y="3847"/>
                </a:cubicBezTo>
                <a:cubicBezTo>
                  <a:pt x="822" y="3749"/>
                  <a:pt x="741" y="3678"/>
                  <a:pt x="652" y="3642"/>
                </a:cubicBezTo>
                <a:cubicBezTo>
                  <a:pt x="563" y="3607"/>
                  <a:pt x="473" y="3580"/>
                  <a:pt x="375" y="3580"/>
                </a:cubicBezTo>
                <a:cubicBezTo>
                  <a:pt x="349" y="3577"/>
                  <a:pt x="323" y="3576"/>
                  <a:pt x="298" y="3576"/>
                </a:cubicBezTo>
                <a:cubicBezTo>
                  <a:pt x="260" y="3576"/>
                  <a:pt x="222" y="3579"/>
                  <a:pt x="184" y="3583"/>
                </a:cubicBezTo>
                <a:lnTo>
                  <a:pt x="184" y="3583"/>
                </a:lnTo>
                <a:cubicBezTo>
                  <a:pt x="239" y="3536"/>
                  <a:pt x="287" y="3484"/>
                  <a:pt x="331" y="3428"/>
                </a:cubicBezTo>
                <a:cubicBezTo>
                  <a:pt x="393" y="3348"/>
                  <a:pt x="438" y="3250"/>
                  <a:pt x="465" y="3151"/>
                </a:cubicBezTo>
                <a:cubicBezTo>
                  <a:pt x="482" y="3053"/>
                  <a:pt x="491" y="2955"/>
                  <a:pt x="482" y="2848"/>
                </a:cubicBezTo>
                <a:cubicBezTo>
                  <a:pt x="475" y="2765"/>
                  <a:pt x="455" y="2683"/>
                  <a:pt x="422" y="2601"/>
                </a:cubicBezTo>
                <a:lnTo>
                  <a:pt x="422" y="2601"/>
                </a:lnTo>
                <a:cubicBezTo>
                  <a:pt x="465" y="2603"/>
                  <a:pt x="507" y="2604"/>
                  <a:pt x="549" y="2604"/>
                </a:cubicBezTo>
                <a:cubicBezTo>
                  <a:pt x="629" y="2604"/>
                  <a:pt x="707" y="2600"/>
                  <a:pt x="786" y="2589"/>
                </a:cubicBezTo>
                <a:cubicBezTo>
                  <a:pt x="920" y="2571"/>
                  <a:pt x="1054" y="2536"/>
                  <a:pt x="1179" y="2482"/>
                </a:cubicBezTo>
                <a:cubicBezTo>
                  <a:pt x="1428" y="2393"/>
                  <a:pt x="1669" y="2259"/>
                  <a:pt x="1884" y="2089"/>
                </a:cubicBezTo>
                <a:lnTo>
                  <a:pt x="1893" y="2080"/>
                </a:lnTo>
                <a:lnTo>
                  <a:pt x="1893" y="2071"/>
                </a:lnTo>
                <a:cubicBezTo>
                  <a:pt x="1884" y="1946"/>
                  <a:pt x="1866" y="1822"/>
                  <a:pt x="1830" y="1697"/>
                </a:cubicBezTo>
                <a:cubicBezTo>
                  <a:pt x="1794" y="1581"/>
                  <a:pt x="1750" y="1465"/>
                  <a:pt x="1687" y="1357"/>
                </a:cubicBezTo>
                <a:cubicBezTo>
                  <a:pt x="1582" y="1155"/>
                  <a:pt x="1448" y="968"/>
                  <a:pt x="1290" y="808"/>
                </a:cubicBezTo>
                <a:lnTo>
                  <a:pt x="1290" y="808"/>
                </a:lnTo>
                <a:cubicBezTo>
                  <a:pt x="1308" y="810"/>
                  <a:pt x="1325" y="811"/>
                  <a:pt x="1342" y="811"/>
                </a:cubicBezTo>
                <a:cubicBezTo>
                  <a:pt x="1404" y="811"/>
                  <a:pt x="1467" y="799"/>
                  <a:pt x="1527" y="777"/>
                </a:cubicBezTo>
                <a:cubicBezTo>
                  <a:pt x="1625" y="733"/>
                  <a:pt x="1705" y="661"/>
                  <a:pt x="1768" y="581"/>
                </a:cubicBezTo>
                <a:cubicBezTo>
                  <a:pt x="1884" y="431"/>
                  <a:pt x="1977" y="259"/>
                  <a:pt x="2033" y="77"/>
                </a:cubicBezTo>
                <a:lnTo>
                  <a:pt x="2033" y="77"/>
                </a:lnTo>
                <a:cubicBezTo>
                  <a:pt x="2072" y="126"/>
                  <a:pt x="2119" y="169"/>
                  <a:pt x="2178" y="206"/>
                </a:cubicBezTo>
                <a:cubicBezTo>
                  <a:pt x="2241" y="251"/>
                  <a:pt x="2321" y="277"/>
                  <a:pt x="2401" y="277"/>
                </a:cubicBezTo>
                <a:cubicBezTo>
                  <a:pt x="2414" y="279"/>
                  <a:pt x="2428" y="280"/>
                  <a:pt x="2441" y="280"/>
                </a:cubicBezTo>
                <a:cubicBezTo>
                  <a:pt x="2502" y="280"/>
                  <a:pt x="2566" y="265"/>
                  <a:pt x="2624" y="251"/>
                </a:cubicBezTo>
                <a:cubicBezTo>
                  <a:pt x="2693" y="228"/>
                  <a:pt x="2748" y="199"/>
                  <a:pt x="2808" y="163"/>
                </a:cubicBezTo>
                <a:lnTo>
                  <a:pt x="2808" y="163"/>
                </a:lnTo>
                <a:cubicBezTo>
                  <a:pt x="2836" y="323"/>
                  <a:pt x="2887" y="483"/>
                  <a:pt x="2955" y="634"/>
                </a:cubicBezTo>
                <a:cubicBezTo>
                  <a:pt x="2990" y="715"/>
                  <a:pt x="3044" y="786"/>
                  <a:pt x="3106" y="849"/>
                </a:cubicBezTo>
                <a:cubicBezTo>
                  <a:pt x="3163" y="898"/>
                  <a:pt x="3237" y="926"/>
                  <a:pt x="3310" y="926"/>
                </a:cubicBezTo>
                <a:cubicBezTo>
                  <a:pt x="3328" y="926"/>
                  <a:pt x="3347" y="924"/>
                  <a:pt x="3365" y="920"/>
                </a:cubicBezTo>
                <a:cubicBezTo>
                  <a:pt x="3445" y="902"/>
                  <a:pt x="3526" y="867"/>
                  <a:pt x="3597" y="813"/>
                </a:cubicBezTo>
                <a:cubicBezTo>
                  <a:pt x="3669" y="759"/>
                  <a:pt x="3740" y="706"/>
                  <a:pt x="3794" y="643"/>
                </a:cubicBezTo>
                <a:cubicBezTo>
                  <a:pt x="3913" y="524"/>
                  <a:pt x="4024" y="397"/>
                  <a:pt x="4127" y="269"/>
                </a:cubicBezTo>
                <a:lnTo>
                  <a:pt x="4127" y="269"/>
                </a:lnTo>
                <a:cubicBezTo>
                  <a:pt x="4197" y="376"/>
                  <a:pt x="4291" y="460"/>
                  <a:pt x="4400" y="536"/>
                </a:cubicBezTo>
                <a:cubicBezTo>
                  <a:pt x="4516" y="608"/>
                  <a:pt x="4650" y="661"/>
                  <a:pt x="4775" y="697"/>
                </a:cubicBezTo>
                <a:cubicBezTo>
                  <a:pt x="4909" y="733"/>
                  <a:pt x="5043" y="759"/>
                  <a:pt x="5177" y="768"/>
                </a:cubicBezTo>
                <a:cubicBezTo>
                  <a:pt x="5275" y="781"/>
                  <a:pt x="5373" y="790"/>
                  <a:pt x="5474" y="790"/>
                </a:cubicBezTo>
                <a:cubicBezTo>
                  <a:pt x="5496" y="790"/>
                  <a:pt x="5517" y="789"/>
                  <a:pt x="5538" y="789"/>
                </a:cubicBezTo>
                <a:lnTo>
                  <a:pt x="5538" y="789"/>
                </a:lnTo>
                <a:lnTo>
                  <a:pt x="5445" y="875"/>
                </a:lnTo>
                <a:cubicBezTo>
                  <a:pt x="5409" y="920"/>
                  <a:pt x="5373" y="956"/>
                  <a:pt x="5338" y="1000"/>
                </a:cubicBezTo>
                <a:cubicBezTo>
                  <a:pt x="5266" y="1090"/>
                  <a:pt x="5213" y="1188"/>
                  <a:pt x="5177" y="1295"/>
                </a:cubicBezTo>
                <a:cubicBezTo>
                  <a:pt x="5116" y="1511"/>
                  <a:pt x="5156" y="1736"/>
                  <a:pt x="5281" y="1921"/>
                </a:cubicBezTo>
                <a:lnTo>
                  <a:pt x="5281" y="1921"/>
                </a:lnTo>
                <a:cubicBezTo>
                  <a:pt x="5057" y="1931"/>
                  <a:pt x="4840" y="1966"/>
                  <a:pt x="4632" y="2027"/>
                </a:cubicBezTo>
                <a:cubicBezTo>
                  <a:pt x="4516" y="2054"/>
                  <a:pt x="4418" y="2107"/>
                  <a:pt x="4338" y="2196"/>
                </a:cubicBezTo>
                <a:cubicBezTo>
                  <a:pt x="4321" y="2218"/>
                  <a:pt x="4310" y="2243"/>
                  <a:pt x="4305" y="2270"/>
                </a:cubicBezTo>
                <a:lnTo>
                  <a:pt x="4305" y="2270"/>
                </a:lnTo>
                <a:cubicBezTo>
                  <a:pt x="4311" y="2247"/>
                  <a:pt x="4322" y="2225"/>
                  <a:pt x="4338" y="2205"/>
                </a:cubicBezTo>
                <a:cubicBezTo>
                  <a:pt x="4409" y="2125"/>
                  <a:pt x="4508" y="2062"/>
                  <a:pt x="4615" y="2036"/>
                </a:cubicBezTo>
                <a:cubicBezTo>
                  <a:pt x="4838" y="1973"/>
                  <a:pt x="5061" y="1946"/>
                  <a:pt x="5284" y="1946"/>
                </a:cubicBezTo>
                <a:lnTo>
                  <a:pt x="5302" y="1946"/>
                </a:lnTo>
                <a:lnTo>
                  <a:pt x="5295" y="1933"/>
                </a:lnTo>
                <a:lnTo>
                  <a:pt x="5302" y="1920"/>
                </a:lnTo>
                <a:lnTo>
                  <a:pt x="5302" y="1920"/>
                </a:lnTo>
                <a:cubicBezTo>
                  <a:pt x="5297" y="1920"/>
                  <a:pt x="5292" y="1920"/>
                  <a:pt x="5287" y="1920"/>
                </a:cubicBezTo>
                <a:lnTo>
                  <a:pt x="5287" y="1920"/>
                </a:lnTo>
                <a:cubicBezTo>
                  <a:pt x="5167" y="1743"/>
                  <a:pt x="5124" y="1515"/>
                  <a:pt x="5186" y="1304"/>
                </a:cubicBezTo>
                <a:cubicBezTo>
                  <a:pt x="5222" y="1197"/>
                  <a:pt x="5275" y="1099"/>
                  <a:pt x="5346" y="1018"/>
                </a:cubicBezTo>
                <a:cubicBezTo>
                  <a:pt x="5382" y="974"/>
                  <a:pt x="5418" y="938"/>
                  <a:pt x="5454" y="893"/>
                </a:cubicBezTo>
                <a:lnTo>
                  <a:pt x="5578" y="787"/>
                </a:lnTo>
                <a:lnTo>
                  <a:pt x="5578" y="787"/>
                </a:lnTo>
                <a:cubicBezTo>
                  <a:pt x="5581" y="787"/>
                  <a:pt x="5584" y="786"/>
                  <a:pt x="5587" y="786"/>
                </a:cubicBezTo>
                <a:lnTo>
                  <a:pt x="5584" y="782"/>
                </a:lnTo>
                <a:lnTo>
                  <a:pt x="5614" y="759"/>
                </a:lnTo>
                <a:lnTo>
                  <a:pt x="5570" y="759"/>
                </a:lnTo>
                <a:cubicBezTo>
                  <a:pt x="5436" y="759"/>
                  <a:pt x="5302" y="751"/>
                  <a:pt x="5168" y="742"/>
                </a:cubicBezTo>
                <a:cubicBezTo>
                  <a:pt x="5034" y="724"/>
                  <a:pt x="4900" y="697"/>
                  <a:pt x="4775" y="661"/>
                </a:cubicBezTo>
                <a:cubicBezTo>
                  <a:pt x="4650" y="626"/>
                  <a:pt x="4525" y="572"/>
                  <a:pt x="4409" y="501"/>
                </a:cubicBezTo>
                <a:cubicBezTo>
                  <a:pt x="4293" y="429"/>
                  <a:pt x="4204" y="340"/>
                  <a:pt x="4133" y="224"/>
                </a:cubicBezTo>
                <a:lnTo>
                  <a:pt x="4115" y="206"/>
                </a:lnTo>
                <a:lnTo>
                  <a:pt x="4106" y="224"/>
                </a:lnTo>
                <a:cubicBezTo>
                  <a:pt x="3999" y="367"/>
                  <a:pt x="3892" y="492"/>
                  <a:pt x="3767" y="617"/>
                </a:cubicBezTo>
                <a:cubicBezTo>
                  <a:pt x="3704" y="679"/>
                  <a:pt x="3642" y="733"/>
                  <a:pt x="3570" y="777"/>
                </a:cubicBezTo>
                <a:cubicBezTo>
                  <a:pt x="3508" y="831"/>
                  <a:pt x="3428" y="875"/>
                  <a:pt x="3347" y="893"/>
                </a:cubicBezTo>
                <a:cubicBezTo>
                  <a:pt x="3331" y="897"/>
                  <a:pt x="3314" y="899"/>
                  <a:pt x="3297" y="899"/>
                </a:cubicBezTo>
                <a:cubicBezTo>
                  <a:pt x="3234" y="899"/>
                  <a:pt x="3174" y="873"/>
                  <a:pt x="3124" y="831"/>
                </a:cubicBezTo>
                <a:cubicBezTo>
                  <a:pt x="3062" y="768"/>
                  <a:pt x="3017" y="697"/>
                  <a:pt x="2981" y="626"/>
                </a:cubicBezTo>
                <a:cubicBezTo>
                  <a:pt x="2910" y="465"/>
                  <a:pt x="2865" y="304"/>
                  <a:pt x="2839" y="135"/>
                </a:cubicBezTo>
                <a:lnTo>
                  <a:pt x="2839" y="108"/>
                </a:lnTo>
                <a:lnTo>
                  <a:pt x="2812" y="126"/>
                </a:lnTo>
                <a:cubicBezTo>
                  <a:pt x="2697" y="199"/>
                  <a:pt x="2568" y="243"/>
                  <a:pt x="2437" y="243"/>
                </a:cubicBezTo>
                <a:cubicBezTo>
                  <a:pt x="2425" y="243"/>
                  <a:pt x="2413" y="243"/>
                  <a:pt x="2401" y="242"/>
                </a:cubicBezTo>
                <a:cubicBezTo>
                  <a:pt x="2330" y="242"/>
                  <a:pt x="2258" y="215"/>
                  <a:pt x="2196" y="179"/>
                </a:cubicBezTo>
                <a:cubicBezTo>
                  <a:pt x="2137" y="146"/>
                  <a:pt x="2087" y="97"/>
                  <a:pt x="2044" y="39"/>
                </a:cubicBezTo>
                <a:lnTo>
                  <a:pt x="2044" y="39"/>
                </a:lnTo>
                <a:cubicBezTo>
                  <a:pt x="2044" y="38"/>
                  <a:pt x="2044" y="37"/>
                  <a:pt x="2044" y="37"/>
                </a:cubicBezTo>
                <a:lnTo>
                  <a:pt x="2044" y="37"/>
                </a:lnTo>
                <a:lnTo>
                  <a:pt x="2042" y="37"/>
                </a:lnTo>
                <a:lnTo>
                  <a:pt x="2042" y="37"/>
                </a:lnTo>
                <a:cubicBezTo>
                  <a:pt x="2040" y="34"/>
                  <a:pt x="2038" y="31"/>
                  <a:pt x="2035" y="28"/>
                </a:cubicBezTo>
                <a:lnTo>
                  <a:pt x="20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6" name="Google Shape;2816;p24"/>
          <p:cNvSpPr/>
          <p:nvPr/>
        </p:nvSpPr>
        <p:spPr>
          <a:xfrm>
            <a:off x="7593129" y="1520328"/>
            <a:ext cx="501419" cy="437240"/>
          </a:xfrm>
          <a:custGeom>
            <a:avLst/>
            <a:gdLst/>
            <a:ahLst/>
            <a:cxnLst/>
            <a:rect l="l" t="t" r="r" b="b"/>
            <a:pathLst>
              <a:path w="4844" h="4224" extrusionOk="0">
                <a:moveTo>
                  <a:pt x="2045" y="1"/>
                </a:moveTo>
                <a:lnTo>
                  <a:pt x="2045" y="1"/>
                </a:lnTo>
                <a:cubicBezTo>
                  <a:pt x="2045" y="1"/>
                  <a:pt x="1866" y="893"/>
                  <a:pt x="1804" y="1322"/>
                </a:cubicBezTo>
                <a:lnTo>
                  <a:pt x="1786" y="1429"/>
                </a:lnTo>
                <a:lnTo>
                  <a:pt x="1714" y="1393"/>
                </a:lnTo>
                <a:cubicBezTo>
                  <a:pt x="1349" y="1219"/>
                  <a:pt x="946" y="1060"/>
                  <a:pt x="539" y="1060"/>
                </a:cubicBezTo>
                <a:cubicBezTo>
                  <a:pt x="509" y="1060"/>
                  <a:pt x="478" y="1061"/>
                  <a:pt x="447" y="1063"/>
                </a:cubicBezTo>
                <a:cubicBezTo>
                  <a:pt x="435" y="1062"/>
                  <a:pt x="423" y="1062"/>
                  <a:pt x="411" y="1062"/>
                </a:cubicBezTo>
                <a:cubicBezTo>
                  <a:pt x="279" y="1062"/>
                  <a:pt x="143" y="1106"/>
                  <a:pt x="36" y="1188"/>
                </a:cubicBezTo>
                <a:cubicBezTo>
                  <a:pt x="10" y="1206"/>
                  <a:pt x="1" y="1233"/>
                  <a:pt x="1" y="1259"/>
                </a:cubicBezTo>
                <a:cubicBezTo>
                  <a:pt x="1" y="1273"/>
                  <a:pt x="11" y="1296"/>
                  <a:pt x="23" y="1296"/>
                </a:cubicBezTo>
                <a:cubicBezTo>
                  <a:pt x="27" y="1296"/>
                  <a:pt x="32" y="1293"/>
                  <a:pt x="36" y="1286"/>
                </a:cubicBezTo>
                <a:cubicBezTo>
                  <a:pt x="135" y="1224"/>
                  <a:pt x="242" y="1179"/>
                  <a:pt x="358" y="1179"/>
                </a:cubicBezTo>
                <a:cubicBezTo>
                  <a:pt x="413" y="1171"/>
                  <a:pt x="468" y="1168"/>
                  <a:pt x="524" y="1168"/>
                </a:cubicBezTo>
                <a:cubicBezTo>
                  <a:pt x="865" y="1168"/>
                  <a:pt x="1211" y="1298"/>
                  <a:pt x="1518" y="1429"/>
                </a:cubicBezTo>
                <a:cubicBezTo>
                  <a:pt x="1589" y="1456"/>
                  <a:pt x="1661" y="1491"/>
                  <a:pt x="1732" y="1527"/>
                </a:cubicBezTo>
                <a:lnTo>
                  <a:pt x="804" y="2482"/>
                </a:lnTo>
                <a:lnTo>
                  <a:pt x="670" y="2625"/>
                </a:lnTo>
                <a:cubicBezTo>
                  <a:pt x="670" y="2625"/>
                  <a:pt x="670" y="2626"/>
                  <a:pt x="670" y="2626"/>
                </a:cubicBezTo>
                <a:cubicBezTo>
                  <a:pt x="680" y="2626"/>
                  <a:pt x="1293" y="2047"/>
                  <a:pt x="1616" y="1741"/>
                </a:cubicBezTo>
                <a:cubicBezTo>
                  <a:pt x="1670" y="1688"/>
                  <a:pt x="1741" y="1634"/>
                  <a:pt x="1795" y="1581"/>
                </a:cubicBezTo>
                <a:cubicBezTo>
                  <a:pt x="1902" y="1875"/>
                  <a:pt x="2009" y="2170"/>
                  <a:pt x="2116" y="2464"/>
                </a:cubicBezTo>
                <a:cubicBezTo>
                  <a:pt x="2277" y="2948"/>
                  <a:pt x="2786" y="4134"/>
                  <a:pt x="2820" y="4218"/>
                </a:cubicBezTo>
                <a:lnTo>
                  <a:pt x="2820" y="4218"/>
                </a:lnTo>
                <a:cubicBezTo>
                  <a:pt x="2713" y="3907"/>
                  <a:pt x="2597" y="3596"/>
                  <a:pt x="2491" y="3294"/>
                </a:cubicBezTo>
                <a:cubicBezTo>
                  <a:pt x="2312" y="2803"/>
                  <a:pt x="2134" y="2312"/>
                  <a:pt x="1955" y="1822"/>
                </a:cubicBezTo>
                <a:lnTo>
                  <a:pt x="1884" y="1616"/>
                </a:lnTo>
                <a:lnTo>
                  <a:pt x="2214" y="1777"/>
                </a:lnTo>
                <a:lnTo>
                  <a:pt x="2910" y="2116"/>
                </a:lnTo>
                <a:lnTo>
                  <a:pt x="4187" y="2741"/>
                </a:lnTo>
                <a:lnTo>
                  <a:pt x="4624" y="2955"/>
                </a:lnTo>
                <a:lnTo>
                  <a:pt x="4758" y="3026"/>
                </a:lnTo>
                <a:cubicBezTo>
                  <a:pt x="4785" y="3044"/>
                  <a:pt x="4811" y="3053"/>
                  <a:pt x="4829" y="3062"/>
                </a:cubicBezTo>
                <a:lnTo>
                  <a:pt x="4838" y="3062"/>
                </a:lnTo>
                <a:cubicBezTo>
                  <a:pt x="4838" y="3062"/>
                  <a:pt x="4839" y="3062"/>
                  <a:pt x="4839" y="3062"/>
                </a:cubicBezTo>
                <a:cubicBezTo>
                  <a:pt x="4844" y="3062"/>
                  <a:pt x="3495" y="2274"/>
                  <a:pt x="3089" y="2071"/>
                </a:cubicBezTo>
                <a:cubicBezTo>
                  <a:pt x="2714" y="1884"/>
                  <a:pt x="2312" y="1697"/>
                  <a:pt x="1937" y="1509"/>
                </a:cubicBezTo>
                <a:cubicBezTo>
                  <a:pt x="2187" y="1438"/>
                  <a:pt x="2464" y="1366"/>
                  <a:pt x="2714" y="1286"/>
                </a:cubicBezTo>
                <a:lnTo>
                  <a:pt x="4151" y="858"/>
                </a:lnTo>
                <a:lnTo>
                  <a:pt x="4490" y="759"/>
                </a:lnTo>
                <a:cubicBezTo>
                  <a:pt x="4492" y="758"/>
                  <a:pt x="4492" y="758"/>
                  <a:pt x="4489" y="758"/>
                </a:cubicBezTo>
                <a:cubicBezTo>
                  <a:pt x="4449" y="758"/>
                  <a:pt x="3905" y="872"/>
                  <a:pt x="3580" y="947"/>
                </a:cubicBezTo>
                <a:cubicBezTo>
                  <a:pt x="3098" y="1054"/>
                  <a:pt x="2625" y="1206"/>
                  <a:pt x="2143" y="1349"/>
                </a:cubicBezTo>
                <a:lnTo>
                  <a:pt x="1857" y="1438"/>
                </a:lnTo>
                <a:lnTo>
                  <a:pt x="1964" y="715"/>
                </a:lnTo>
                <a:cubicBezTo>
                  <a:pt x="2000" y="492"/>
                  <a:pt x="2045" y="1"/>
                  <a:pt x="2045" y="1"/>
                </a:cubicBezTo>
                <a:close/>
                <a:moveTo>
                  <a:pt x="2820" y="4218"/>
                </a:moveTo>
                <a:lnTo>
                  <a:pt x="2820" y="4218"/>
                </a:lnTo>
                <a:cubicBezTo>
                  <a:pt x="2820" y="4220"/>
                  <a:pt x="2821" y="4221"/>
                  <a:pt x="2821" y="4222"/>
                </a:cubicBezTo>
                <a:cubicBezTo>
                  <a:pt x="2821" y="4223"/>
                  <a:pt x="2821" y="4223"/>
                  <a:pt x="2821" y="4223"/>
                </a:cubicBezTo>
                <a:cubicBezTo>
                  <a:pt x="2822" y="4223"/>
                  <a:pt x="2821" y="4221"/>
                  <a:pt x="2820" y="4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7" name="Google Shape;2817;p24"/>
          <p:cNvSpPr/>
          <p:nvPr/>
        </p:nvSpPr>
        <p:spPr>
          <a:xfrm>
            <a:off x="7728009" y="907837"/>
            <a:ext cx="348116" cy="433617"/>
          </a:xfrm>
          <a:custGeom>
            <a:avLst/>
            <a:gdLst/>
            <a:ahLst/>
            <a:cxnLst/>
            <a:rect l="l" t="t" r="r" b="b"/>
            <a:pathLst>
              <a:path w="3363" h="4189" extrusionOk="0">
                <a:moveTo>
                  <a:pt x="1" y="1"/>
                </a:moveTo>
                <a:lnTo>
                  <a:pt x="1331" y="1625"/>
                </a:lnTo>
                <a:cubicBezTo>
                  <a:pt x="1331" y="1634"/>
                  <a:pt x="1331" y="1634"/>
                  <a:pt x="1331" y="1643"/>
                </a:cubicBezTo>
                <a:cubicBezTo>
                  <a:pt x="1259" y="2098"/>
                  <a:pt x="1277" y="2562"/>
                  <a:pt x="1384" y="3008"/>
                </a:cubicBezTo>
                <a:cubicBezTo>
                  <a:pt x="1391" y="3036"/>
                  <a:pt x="1411" y="3047"/>
                  <a:pt x="1432" y="3047"/>
                </a:cubicBezTo>
                <a:cubicBezTo>
                  <a:pt x="1466" y="3047"/>
                  <a:pt x="1502" y="3017"/>
                  <a:pt x="1491" y="2973"/>
                </a:cubicBezTo>
                <a:cubicBezTo>
                  <a:pt x="1393" y="2571"/>
                  <a:pt x="1366" y="2152"/>
                  <a:pt x="1429" y="1741"/>
                </a:cubicBezTo>
                <a:lnTo>
                  <a:pt x="1429" y="1741"/>
                </a:lnTo>
                <a:lnTo>
                  <a:pt x="1821" y="2232"/>
                </a:lnTo>
                <a:cubicBezTo>
                  <a:pt x="2062" y="2839"/>
                  <a:pt x="2125" y="3499"/>
                  <a:pt x="2000" y="4142"/>
                </a:cubicBezTo>
                <a:cubicBezTo>
                  <a:pt x="1996" y="4173"/>
                  <a:pt x="2016" y="4189"/>
                  <a:pt x="2038" y="4189"/>
                </a:cubicBezTo>
                <a:cubicBezTo>
                  <a:pt x="2060" y="4189"/>
                  <a:pt x="2085" y="4173"/>
                  <a:pt x="2089" y="4142"/>
                </a:cubicBezTo>
                <a:cubicBezTo>
                  <a:pt x="2205" y="3571"/>
                  <a:pt x="2170" y="2982"/>
                  <a:pt x="1991" y="2428"/>
                </a:cubicBezTo>
                <a:lnTo>
                  <a:pt x="1991" y="2428"/>
                </a:lnTo>
                <a:lnTo>
                  <a:pt x="3080" y="3758"/>
                </a:lnTo>
                <a:cubicBezTo>
                  <a:pt x="3089" y="3769"/>
                  <a:pt x="3099" y="3773"/>
                  <a:pt x="3110" y="3773"/>
                </a:cubicBezTo>
                <a:cubicBezTo>
                  <a:pt x="3144" y="3773"/>
                  <a:pt x="3178" y="3729"/>
                  <a:pt x="3151" y="3696"/>
                </a:cubicBezTo>
                <a:lnTo>
                  <a:pt x="2214" y="2553"/>
                </a:lnTo>
                <a:lnTo>
                  <a:pt x="2214" y="2553"/>
                </a:lnTo>
                <a:cubicBezTo>
                  <a:pt x="2461" y="2700"/>
                  <a:pt x="2742" y="2777"/>
                  <a:pt x="3024" y="2777"/>
                </a:cubicBezTo>
                <a:cubicBezTo>
                  <a:pt x="3120" y="2777"/>
                  <a:pt x="3217" y="2768"/>
                  <a:pt x="3312" y="2749"/>
                </a:cubicBezTo>
                <a:cubicBezTo>
                  <a:pt x="3363" y="2732"/>
                  <a:pt x="3357" y="2651"/>
                  <a:pt x="3303" y="2651"/>
                </a:cubicBezTo>
                <a:cubicBezTo>
                  <a:pt x="3300" y="2651"/>
                  <a:pt x="3297" y="2651"/>
                  <a:pt x="3294" y="2651"/>
                </a:cubicBezTo>
                <a:cubicBezTo>
                  <a:pt x="3203" y="2669"/>
                  <a:pt x="3111" y="2677"/>
                  <a:pt x="3020" y="2677"/>
                </a:cubicBezTo>
                <a:cubicBezTo>
                  <a:pt x="2594" y="2677"/>
                  <a:pt x="2180" y="2493"/>
                  <a:pt x="1893" y="2169"/>
                </a:cubicBezTo>
                <a:lnTo>
                  <a:pt x="313" y="224"/>
                </a:lnTo>
                <a:lnTo>
                  <a:pt x="313" y="224"/>
                </a:lnTo>
                <a:cubicBezTo>
                  <a:pt x="688" y="527"/>
                  <a:pt x="1099" y="795"/>
                  <a:pt x="1527" y="1000"/>
                </a:cubicBezTo>
                <a:cubicBezTo>
                  <a:pt x="1750" y="1107"/>
                  <a:pt x="1982" y="1197"/>
                  <a:pt x="2223" y="1277"/>
                </a:cubicBezTo>
                <a:cubicBezTo>
                  <a:pt x="2384" y="1330"/>
                  <a:pt x="2535" y="1411"/>
                  <a:pt x="2687" y="1500"/>
                </a:cubicBezTo>
                <a:cubicBezTo>
                  <a:pt x="2693" y="1505"/>
                  <a:pt x="2698" y="1507"/>
                  <a:pt x="2703" y="1507"/>
                </a:cubicBezTo>
                <a:cubicBezTo>
                  <a:pt x="2735" y="1507"/>
                  <a:pt x="2744" y="1415"/>
                  <a:pt x="2705" y="1384"/>
                </a:cubicBezTo>
                <a:cubicBezTo>
                  <a:pt x="2527" y="1241"/>
                  <a:pt x="2062" y="1116"/>
                  <a:pt x="1848" y="1036"/>
                </a:cubicBezTo>
                <a:cubicBezTo>
                  <a:pt x="1295" y="804"/>
                  <a:pt x="777" y="491"/>
                  <a:pt x="322" y="108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8" name="Google Shape;2818;p24"/>
          <p:cNvSpPr/>
          <p:nvPr/>
        </p:nvSpPr>
        <p:spPr>
          <a:xfrm>
            <a:off x="7943317" y="1014456"/>
            <a:ext cx="131255" cy="105169"/>
          </a:xfrm>
          <a:custGeom>
            <a:avLst/>
            <a:gdLst/>
            <a:ahLst/>
            <a:cxnLst/>
            <a:rect l="l" t="t" r="r" b="b"/>
            <a:pathLst>
              <a:path w="1268" h="1016" extrusionOk="0">
                <a:moveTo>
                  <a:pt x="634" y="1"/>
                </a:moveTo>
                <a:cubicBezTo>
                  <a:pt x="585" y="1"/>
                  <a:pt x="534" y="8"/>
                  <a:pt x="482" y="24"/>
                </a:cubicBezTo>
                <a:cubicBezTo>
                  <a:pt x="45" y="167"/>
                  <a:pt x="0" y="765"/>
                  <a:pt x="420" y="961"/>
                </a:cubicBezTo>
                <a:cubicBezTo>
                  <a:pt x="489" y="998"/>
                  <a:pt x="563" y="1015"/>
                  <a:pt x="636" y="1015"/>
                </a:cubicBezTo>
                <a:cubicBezTo>
                  <a:pt x="808" y="1015"/>
                  <a:pt x="975" y="919"/>
                  <a:pt x="1062" y="756"/>
                </a:cubicBezTo>
                <a:cubicBezTo>
                  <a:pt x="1267" y="409"/>
                  <a:pt x="1000" y="1"/>
                  <a:pt x="6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9" name="Google Shape;2819;p24"/>
          <p:cNvSpPr/>
          <p:nvPr/>
        </p:nvSpPr>
        <p:spPr>
          <a:xfrm>
            <a:off x="8003355" y="1058966"/>
            <a:ext cx="39852" cy="42751"/>
          </a:xfrm>
          <a:custGeom>
            <a:avLst/>
            <a:gdLst/>
            <a:ahLst/>
            <a:cxnLst/>
            <a:rect l="l" t="t" r="r" b="b"/>
            <a:pathLst>
              <a:path w="385" h="413" extrusionOk="0">
                <a:moveTo>
                  <a:pt x="190" y="1"/>
                </a:moveTo>
                <a:cubicBezTo>
                  <a:pt x="166" y="1"/>
                  <a:pt x="141" y="7"/>
                  <a:pt x="116" y="22"/>
                </a:cubicBezTo>
                <a:cubicBezTo>
                  <a:pt x="108" y="22"/>
                  <a:pt x="108" y="31"/>
                  <a:pt x="99" y="40"/>
                </a:cubicBezTo>
                <a:cubicBezTo>
                  <a:pt x="90" y="40"/>
                  <a:pt x="72" y="49"/>
                  <a:pt x="63" y="58"/>
                </a:cubicBezTo>
                <a:cubicBezTo>
                  <a:pt x="36" y="85"/>
                  <a:pt x="18" y="111"/>
                  <a:pt x="0" y="147"/>
                </a:cubicBezTo>
                <a:cubicBezTo>
                  <a:pt x="0" y="201"/>
                  <a:pt x="9" y="254"/>
                  <a:pt x="36" y="308"/>
                </a:cubicBezTo>
                <a:lnTo>
                  <a:pt x="36" y="299"/>
                </a:lnTo>
                <a:cubicBezTo>
                  <a:pt x="45" y="326"/>
                  <a:pt x="63" y="352"/>
                  <a:pt x="81" y="379"/>
                </a:cubicBezTo>
                <a:cubicBezTo>
                  <a:pt x="102" y="401"/>
                  <a:pt x="137" y="413"/>
                  <a:pt x="171" y="413"/>
                </a:cubicBezTo>
                <a:cubicBezTo>
                  <a:pt x="193" y="413"/>
                  <a:pt x="215" y="408"/>
                  <a:pt x="232" y="397"/>
                </a:cubicBezTo>
                <a:cubicBezTo>
                  <a:pt x="277" y="379"/>
                  <a:pt x="304" y="343"/>
                  <a:pt x="331" y="308"/>
                </a:cubicBezTo>
                <a:cubicBezTo>
                  <a:pt x="375" y="245"/>
                  <a:pt x="384" y="156"/>
                  <a:pt x="340" y="85"/>
                </a:cubicBezTo>
                <a:cubicBezTo>
                  <a:pt x="322" y="58"/>
                  <a:pt x="304" y="40"/>
                  <a:pt x="277" y="31"/>
                </a:cubicBezTo>
                <a:cubicBezTo>
                  <a:pt x="268" y="22"/>
                  <a:pt x="259" y="22"/>
                  <a:pt x="250" y="13"/>
                </a:cubicBezTo>
                <a:cubicBezTo>
                  <a:pt x="230" y="5"/>
                  <a:pt x="210" y="1"/>
                  <a:pt x="190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0" name="Google Shape;2820;p24"/>
          <p:cNvSpPr/>
          <p:nvPr/>
        </p:nvSpPr>
        <p:spPr>
          <a:xfrm>
            <a:off x="7959051" y="1015387"/>
            <a:ext cx="114383" cy="104445"/>
          </a:xfrm>
          <a:custGeom>
            <a:avLst/>
            <a:gdLst/>
            <a:ahLst/>
            <a:cxnLst/>
            <a:rect l="l" t="t" r="r" b="b"/>
            <a:pathLst>
              <a:path w="1105" h="1009" extrusionOk="0">
                <a:moveTo>
                  <a:pt x="559" y="0"/>
                </a:moveTo>
                <a:cubicBezTo>
                  <a:pt x="504" y="0"/>
                  <a:pt x="448" y="11"/>
                  <a:pt x="393" y="33"/>
                </a:cubicBezTo>
                <a:cubicBezTo>
                  <a:pt x="143" y="122"/>
                  <a:pt x="0" y="390"/>
                  <a:pt x="54" y="648"/>
                </a:cubicBezTo>
                <a:cubicBezTo>
                  <a:pt x="71" y="773"/>
                  <a:pt x="152" y="889"/>
                  <a:pt x="268" y="952"/>
                </a:cubicBezTo>
                <a:cubicBezTo>
                  <a:pt x="152" y="880"/>
                  <a:pt x="80" y="773"/>
                  <a:pt x="63" y="648"/>
                </a:cubicBezTo>
                <a:cubicBezTo>
                  <a:pt x="36" y="532"/>
                  <a:pt x="63" y="399"/>
                  <a:pt x="125" y="291"/>
                </a:cubicBezTo>
                <a:cubicBezTo>
                  <a:pt x="220" y="133"/>
                  <a:pt x="359" y="67"/>
                  <a:pt x="498" y="67"/>
                </a:cubicBezTo>
                <a:cubicBezTo>
                  <a:pt x="804" y="67"/>
                  <a:pt x="1104" y="388"/>
                  <a:pt x="901" y="738"/>
                </a:cubicBezTo>
                <a:cubicBezTo>
                  <a:pt x="839" y="854"/>
                  <a:pt x="741" y="934"/>
                  <a:pt x="625" y="979"/>
                </a:cubicBezTo>
                <a:cubicBezTo>
                  <a:pt x="576" y="997"/>
                  <a:pt x="525" y="1007"/>
                  <a:pt x="474" y="1007"/>
                </a:cubicBezTo>
                <a:cubicBezTo>
                  <a:pt x="403" y="1007"/>
                  <a:pt x="333" y="989"/>
                  <a:pt x="272" y="954"/>
                </a:cubicBezTo>
                <a:lnTo>
                  <a:pt x="272" y="954"/>
                </a:lnTo>
                <a:cubicBezTo>
                  <a:pt x="337" y="991"/>
                  <a:pt x="411" y="1008"/>
                  <a:pt x="487" y="1008"/>
                </a:cubicBezTo>
                <a:cubicBezTo>
                  <a:pt x="536" y="1008"/>
                  <a:pt x="586" y="1001"/>
                  <a:pt x="634" y="988"/>
                </a:cubicBezTo>
                <a:cubicBezTo>
                  <a:pt x="884" y="898"/>
                  <a:pt x="1044" y="648"/>
                  <a:pt x="1000" y="381"/>
                </a:cubicBezTo>
                <a:cubicBezTo>
                  <a:pt x="964" y="154"/>
                  <a:pt x="771" y="0"/>
                  <a:pt x="55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1" name="Google Shape;2821;p24"/>
          <p:cNvSpPr/>
          <p:nvPr/>
        </p:nvSpPr>
        <p:spPr>
          <a:xfrm>
            <a:off x="7830591" y="1185978"/>
            <a:ext cx="91403" cy="72977"/>
          </a:xfrm>
          <a:custGeom>
            <a:avLst/>
            <a:gdLst/>
            <a:ahLst/>
            <a:cxnLst/>
            <a:rect l="l" t="t" r="r" b="b"/>
            <a:pathLst>
              <a:path w="883" h="705" extrusionOk="0">
                <a:moveTo>
                  <a:pt x="440" y="0"/>
                </a:moveTo>
                <a:cubicBezTo>
                  <a:pt x="405" y="0"/>
                  <a:pt x="368" y="6"/>
                  <a:pt x="331" y="18"/>
                </a:cubicBezTo>
                <a:cubicBezTo>
                  <a:pt x="27" y="116"/>
                  <a:pt x="0" y="536"/>
                  <a:pt x="295" y="669"/>
                </a:cubicBezTo>
                <a:cubicBezTo>
                  <a:pt x="342" y="693"/>
                  <a:pt x="393" y="704"/>
                  <a:pt x="443" y="704"/>
                </a:cubicBezTo>
                <a:cubicBezTo>
                  <a:pt x="562" y="704"/>
                  <a:pt x="678" y="640"/>
                  <a:pt x="741" y="527"/>
                </a:cubicBezTo>
                <a:cubicBezTo>
                  <a:pt x="882" y="284"/>
                  <a:pt x="694" y="0"/>
                  <a:pt x="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2" name="Google Shape;2822;p24"/>
          <p:cNvSpPr/>
          <p:nvPr/>
        </p:nvSpPr>
        <p:spPr>
          <a:xfrm>
            <a:off x="7862887" y="1218274"/>
            <a:ext cx="25051" cy="24740"/>
          </a:xfrm>
          <a:custGeom>
            <a:avLst/>
            <a:gdLst/>
            <a:ahLst/>
            <a:cxnLst/>
            <a:rect l="l" t="t" r="r" b="b"/>
            <a:pathLst>
              <a:path w="242" h="239" extrusionOk="0">
                <a:moveTo>
                  <a:pt x="90" y="0"/>
                </a:moveTo>
                <a:lnTo>
                  <a:pt x="72" y="9"/>
                </a:lnTo>
                <a:lnTo>
                  <a:pt x="54" y="18"/>
                </a:lnTo>
                <a:cubicBezTo>
                  <a:pt x="37" y="36"/>
                  <a:pt x="10" y="63"/>
                  <a:pt x="10" y="90"/>
                </a:cubicBezTo>
                <a:lnTo>
                  <a:pt x="10" y="107"/>
                </a:lnTo>
                <a:cubicBezTo>
                  <a:pt x="1" y="116"/>
                  <a:pt x="1" y="116"/>
                  <a:pt x="10" y="125"/>
                </a:cubicBezTo>
                <a:lnTo>
                  <a:pt x="10" y="143"/>
                </a:lnTo>
                <a:cubicBezTo>
                  <a:pt x="10" y="143"/>
                  <a:pt x="1" y="152"/>
                  <a:pt x="1" y="152"/>
                </a:cubicBezTo>
                <a:cubicBezTo>
                  <a:pt x="1" y="161"/>
                  <a:pt x="10" y="179"/>
                  <a:pt x="19" y="188"/>
                </a:cubicBezTo>
                <a:cubicBezTo>
                  <a:pt x="28" y="215"/>
                  <a:pt x="54" y="232"/>
                  <a:pt x="90" y="232"/>
                </a:cubicBezTo>
                <a:cubicBezTo>
                  <a:pt x="101" y="236"/>
                  <a:pt x="112" y="238"/>
                  <a:pt x="123" y="238"/>
                </a:cubicBezTo>
                <a:cubicBezTo>
                  <a:pt x="139" y="238"/>
                  <a:pt x="155" y="234"/>
                  <a:pt x="170" y="224"/>
                </a:cubicBezTo>
                <a:cubicBezTo>
                  <a:pt x="188" y="215"/>
                  <a:pt x="206" y="206"/>
                  <a:pt x="215" y="188"/>
                </a:cubicBezTo>
                <a:cubicBezTo>
                  <a:pt x="215" y="179"/>
                  <a:pt x="215" y="179"/>
                  <a:pt x="224" y="179"/>
                </a:cubicBezTo>
                <a:cubicBezTo>
                  <a:pt x="233" y="170"/>
                  <a:pt x="233" y="152"/>
                  <a:pt x="233" y="143"/>
                </a:cubicBezTo>
                <a:cubicBezTo>
                  <a:pt x="242" y="116"/>
                  <a:pt x="233" y="81"/>
                  <a:pt x="215" y="54"/>
                </a:cubicBezTo>
                <a:cubicBezTo>
                  <a:pt x="206" y="36"/>
                  <a:pt x="197" y="27"/>
                  <a:pt x="179" y="18"/>
                </a:cubicBezTo>
                <a:cubicBezTo>
                  <a:pt x="170" y="9"/>
                  <a:pt x="153" y="9"/>
                  <a:pt x="144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3" name="Google Shape;2823;p24"/>
          <p:cNvSpPr/>
          <p:nvPr/>
        </p:nvSpPr>
        <p:spPr>
          <a:xfrm>
            <a:off x="7841667" y="1185667"/>
            <a:ext cx="79912" cy="73908"/>
          </a:xfrm>
          <a:custGeom>
            <a:avLst/>
            <a:gdLst/>
            <a:ahLst/>
            <a:cxnLst/>
            <a:rect l="l" t="t" r="r" b="b"/>
            <a:pathLst>
              <a:path w="772" h="714" extrusionOk="0">
                <a:moveTo>
                  <a:pt x="107" y="603"/>
                </a:moveTo>
                <a:cubicBezTo>
                  <a:pt x="129" y="630"/>
                  <a:pt x="155" y="654"/>
                  <a:pt x="188" y="672"/>
                </a:cubicBezTo>
                <a:cubicBezTo>
                  <a:pt x="157" y="653"/>
                  <a:pt x="130" y="630"/>
                  <a:pt x="107" y="603"/>
                </a:cubicBezTo>
                <a:close/>
                <a:moveTo>
                  <a:pt x="188" y="672"/>
                </a:moveTo>
                <a:cubicBezTo>
                  <a:pt x="231" y="697"/>
                  <a:pt x="278" y="710"/>
                  <a:pt x="323" y="712"/>
                </a:cubicBezTo>
                <a:lnTo>
                  <a:pt x="323" y="712"/>
                </a:lnTo>
                <a:cubicBezTo>
                  <a:pt x="278" y="708"/>
                  <a:pt x="232" y="695"/>
                  <a:pt x="188" y="672"/>
                </a:cubicBezTo>
                <a:close/>
                <a:moveTo>
                  <a:pt x="388" y="1"/>
                </a:moveTo>
                <a:cubicBezTo>
                  <a:pt x="351" y="1"/>
                  <a:pt x="314" y="7"/>
                  <a:pt x="277" y="21"/>
                </a:cubicBezTo>
                <a:cubicBezTo>
                  <a:pt x="188" y="57"/>
                  <a:pt x="117" y="119"/>
                  <a:pt x="72" y="199"/>
                </a:cubicBezTo>
                <a:cubicBezTo>
                  <a:pt x="0" y="329"/>
                  <a:pt x="15" y="493"/>
                  <a:pt x="107" y="603"/>
                </a:cubicBezTo>
                <a:lnTo>
                  <a:pt x="107" y="603"/>
                </a:lnTo>
                <a:cubicBezTo>
                  <a:pt x="76" y="563"/>
                  <a:pt x="56" y="515"/>
                  <a:pt x="45" y="467"/>
                </a:cubicBezTo>
                <a:cubicBezTo>
                  <a:pt x="27" y="378"/>
                  <a:pt x="45" y="289"/>
                  <a:pt x="99" y="217"/>
                </a:cubicBezTo>
                <a:cubicBezTo>
                  <a:pt x="161" y="101"/>
                  <a:pt x="258" y="54"/>
                  <a:pt x="355" y="54"/>
                </a:cubicBezTo>
                <a:cubicBezTo>
                  <a:pt x="564" y="54"/>
                  <a:pt x="772" y="277"/>
                  <a:pt x="625" y="521"/>
                </a:cubicBezTo>
                <a:cubicBezTo>
                  <a:pt x="590" y="601"/>
                  <a:pt x="518" y="663"/>
                  <a:pt x="438" y="690"/>
                </a:cubicBezTo>
                <a:cubicBezTo>
                  <a:pt x="404" y="705"/>
                  <a:pt x="369" y="712"/>
                  <a:pt x="334" y="712"/>
                </a:cubicBezTo>
                <a:cubicBezTo>
                  <a:pt x="330" y="712"/>
                  <a:pt x="327" y="712"/>
                  <a:pt x="323" y="712"/>
                </a:cubicBezTo>
                <a:lnTo>
                  <a:pt x="323" y="712"/>
                </a:lnTo>
                <a:cubicBezTo>
                  <a:pt x="333" y="713"/>
                  <a:pt x="343" y="713"/>
                  <a:pt x="352" y="713"/>
                </a:cubicBezTo>
                <a:cubicBezTo>
                  <a:pt x="474" y="713"/>
                  <a:pt x="591" y="649"/>
                  <a:pt x="652" y="539"/>
                </a:cubicBezTo>
                <a:cubicBezTo>
                  <a:pt x="706" y="458"/>
                  <a:pt x="723" y="369"/>
                  <a:pt x="706" y="271"/>
                </a:cubicBezTo>
                <a:cubicBezTo>
                  <a:pt x="684" y="112"/>
                  <a:pt x="541" y="1"/>
                  <a:pt x="388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4" name="Google Shape;2824;p24"/>
          <p:cNvSpPr/>
          <p:nvPr/>
        </p:nvSpPr>
        <p:spPr>
          <a:xfrm>
            <a:off x="8050454" y="1148195"/>
            <a:ext cx="80533" cy="64179"/>
          </a:xfrm>
          <a:custGeom>
            <a:avLst/>
            <a:gdLst/>
            <a:ahLst/>
            <a:cxnLst/>
            <a:rect l="l" t="t" r="r" b="b"/>
            <a:pathLst>
              <a:path w="778" h="620" extrusionOk="0">
                <a:moveTo>
                  <a:pt x="393" y="1"/>
                </a:moveTo>
                <a:cubicBezTo>
                  <a:pt x="362" y="1"/>
                  <a:pt x="329" y="6"/>
                  <a:pt x="295" y="17"/>
                </a:cubicBezTo>
                <a:cubicBezTo>
                  <a:pt x="27" y="97"/>
                  <a:pt x="1" y="463"/>
                  <a:pt x="259" y="588"/>
                </a:cubicBezTo>
                <a:cubicBezTo>
                  <a:pt x="302" y="609"/>
                  <a:pt x="348" y="620"/>
                  <a:pt x="393" y="620"/>
                </a:cubicBezTo>
                <a:cubicBezTo>
                  <a:pt x="499" y="620"/>
                  <a:pt x="602" y="563"/>
                  <a:pt x="652" y="463"/>
                </a:cubicBezTo>
                <a:cubicBezTo>
                  <a:pt x="777" y="252"/>
                  <a:pt x="615" y="1"/>
                  <a:pt x="3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5" name="Google Shape;2825;p24"/>
          <p:cNvSpPr/>
          <p:nvPr/>
        </p:nvSpPr>
        <p:spPr>
          <a:xfrm>
            <a:off x="8092997" y="1173039"/>
            <a:ext cx="22256" cy="23187"/>
          </a:xfrm>
          <a:custGeom>
            <a:avLst/>
            <a:gdLst/>
            <a:ahLst/>
            <a:cxnLst/>
            <a:rect l="l" t="t" r="r" b="b"/>
            <a:pathLst>
              <a:path w="215" h="224" extrusionOk="0">
                <a:moveTo>
                  <a:pt x="116" y="0"/>
                </a:moveTo>
                <a:cubicBezTo>
                  <a:pt x="98" y="0"/>
                  <a:pt x="80" y="0"/>
                  <a:pt x="72" y="9"/>
                </a:cubicBezTo>
                <a:cubicBezTo>
                  <a:pt x="63" y="18"/>
                  <a:pt x="45" y="18"/>
                  <a:pt x="45" y="36"/>
                </a:cubicBezTo>
                <a:cubicBezTo>
                  <a:pt x="9" y="71"/>
                  <a:pt x="0" y="125"/>
                  <a:pt x="36" y="170"/>
                </a:cubicBezTo>
                <a:cubicBezTo>
                  <a:pt x="36" y="179"/>
                  <a:pt x="36" y="187"/>
                  <a:pt x="45" y="196"/>
                </a:cubicBezTo>
                <a:cubicBezTo>
                  <a:pt x="54" y="205"/>
                  <a:pt x="63" y="214"/>
                  <a:pt x="72" y="214"/>
                </a:cubicBezTo>
                <a:cubicBezTo>
                  <a:pt x="85" y="221"/>
                  <a:pt x="99" y="224"/>
                  <a:pt x="111" y="224"/>
                </a:cubicBezTo>
                <a:cubicBezTo>
                  <a:pt x="132" y="224"/>
                  <a:pt x="150" y="216"/>
                  <a:pt x="161" y="205"/>
                </a:cubicBezTo>
                <a:cubicBezTo>
                  <a:pt x="170" y="196"/>
                  <a:pt x="170" y="187"/>
                  <a:pt x="179" y="179"/>
                </a:cubicBezTo>
                <a:cubicBezTo>
                  <a:pt x="188" y="170"/>
                  <a:pt x="197" y="152"/>
                  <a:pt x="205" y="134"/>
                </a:cubicBezTo>
                <a:cubicBezTo>
                  <a:pt x="214" y="107"/>
                  <a:pt x="214" y="89"/>
                  <a:pt x="205" y="63"/>
                </a:cubicBezTo>
                <a:cubicBezTo>
                  <a:pt x="197" y="45"/>
                  <a:pt x="179" y="18"/>
                  <a:pt x="152" y="9"/>
                </a:cubicBezTo>
                <a:cubicBezTo>
                  <a:pt x="143" y="0"/>
                  <a:pt x="125" y="0"/>
                  <a:pt x="116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6" name="Google Shape;2826;p24"/>
          <p:cNvSpPr/>
          <p:nvPr/>
        </p:nvSpPr>
        <p:spPr>
          <a:xfrm>
            <a:off x="8057906" y="1147573"/>
            <a:ext cx="73701" cy="64800"/>
          </a:xfrm>
          <a:custGeom>
            <a:avLst/>
            <a:gdLst/>
            <a:ahLst/>
            <a:cxnLst/>
            <a:rect l="l" t="t" r="r" b="b"/>
            <a:pathLst>
              <a:path w="712" h="626" extrusionOk="0">
                <a:moveTo>
                  <a:pt x="187" y="594"/>
                </a:moveTo>
                <a:cubicBezTo>
                  <a:pt x="208" y="606"/>
                  <a:pt x="231" y="614"/>
                  <a:pt x="254" y="618"/>
                </a:cubicBezTo>
                <a:lnTo>
                  <a:pt x="254" y="618"/>
                </a:lnTo>
                <a:cubicBezTo>
                  <a:pt x="232" y="613"/>
                  <a:pt x="209" y="605"/>
                  <a:pt x="187" y="594"/>
                </a:cubicBezTo>
                <a:close/>
                <a:moveTo>
                  <a:pt x="362" y="1"/>
                </a:moveTo>
                <a:cubicBezTo>
                  <a:pt x="327" y="1"/>
                  <a:pt x="292" y="8"/>
                  <a:pt x="259" y="23"/>
                </a:cubicBezTo>
                <a:cubicBezTo>
                  <a:pt x="187" y="50"/>
                  <a:pt x="125" y="103"/>
                  <a:pt x="80" y="175"/>
                </a:cubicBezTo>
                <a:cubicBezTo>
                  <a:pt x="0" y="317"/>
                  <a:pt x="45" y="505"/>
                  <a:pt x="187" y="594"/>
                </a:cubicBezTo>
                <a:cubicBezTo>
                  <a:pt x="116" y="550"/>
                  <a:pt x="71" y="478"/>
                  <a:pt x="62" y="407"/>
                </a:cubicBezTo>
                <a:cubicBezTo>
                  <a:pt x="54" y="335"/>
                  <a:pt x="62" y="255"/>
                  <a:pt x="107" y="193"/>
                </a:cubicBezTo>
                <a:cubicBezTo>
                  <a:pt x="161" y="85"/>
                  <a:pt x="247" y="41"/>
                  <a:pt x="334" y="41"/>
                </a:cubicBezTo>
                <a:cubicBezTo>
                  <a:pt x="522" y="41"/>
                  <a:pt x="712" y="247"/>
                  <a:pt x="571" y="460"/>
                </a:cubicBezTo>
                <a:cubicBezTo>
                  <a:pt x="536" y="523"/>
                  <a:pt x="482" y="576"/>
                  <a:pt x="411" y="603"/>
                </a:cubicBezTo>
                <a:cubicBezTo>
                  <a:pt x="373" y="615"/>
                  <a:pt x="336" y="622"/>
                  <a:pt x="301" y="622"/>
                </a:cubicBezTo>
                <a:cubicBezTo>
                  <a:pt x="285" y="622"/>
                  <a:pt x="269" y="621"/>
                  <a:pt x="254" y="618"/>
                </a:cubicBezTo>
                <a:lnTo>
                  <a:pt x="254" y="618"/>
                </a:lnTo>
                <a:cubicBezTo>
                  <a:pt x="277" y="623"/>
                  <a:pt x="299" y="626"/>
                  <a:pt x="321" y="626"/>
                </a:cubicBezTo>
                <a:cubicBezTo>
                  <a:pt x="428" y="626"/>
                  <a:pt x="533" y="569"/>
                  <a:pt x="589" y="469"/>
                </a:cubicBezTo>
                <a:cubicBezTo>
                  <a:pt x="634" y="407"/>
                  <a:pt x="652" y="317"/>
                  <a:pt x="643" y="237"/>
                </a:cubicBezTo>
                <a:cubicBezTo>
                  <a:pt x="625" y="157"/>
                  <a:pt x="571" y="85"/>
                  <a:pt x="500" y="41"/>
                </a:cubicBezTo>
                <a:cubicBezTo>
                  <a:pt x="458" y="15"/>
                  <a:pt x="411" y="1"/>
                  <a:pt x="362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7" name="Google Shape;2827;p24"/>
          <p:cNvSpPr/>
          <p:nvPr/>
        </p:nvSpPr>
        <p:spPr>
          <a:xfrm>
            <a:off x="8011636" y="1255849"/>
            <a:ext cx="110345" cy="88504"/>
          </a:xfrm>
          <a:custGeom>
            <a:avLst/>
            <a:gdLst/>
            <a:ahLst/>
            <a:cxnLst/>
            <a:rect l="l" t="t" r="r" b="b"/>
            <a:pathLst>
              <a:path w="1066" h="855" extrusionOk="0">
                <a:moveTo>
                  <a:pt x="532" y="1"/>
                </a:moveTo>
                <a:cubicBezTo>
                  <a:pt x="490" y="1"/>
                  <a:pt x="446" y="7"/>
                  <a:pt x="402" y="21"/>
                </a:cubicBezTo>
                <a:cubicBezTo>
                  <a:pt x="36" y="137"/>
                  <a:pt x="1" y="646"/>
                  <a:pt x="349" y="807"/>
                </a:cubicBezTo>
                <a:cubicBezTo>
                  <a:pt x="408" y="839"/>
                  <a:pt x="473" y="854"/>
                  <a:pt x="537" y="854"/>
                </a:cubicBezTo>
                <a:cubicBezTo>
                  <a:pt x="683" y="854"/>
                  <a:pt x="825" y="774"/>
                  <a:pt x="893" y="637"/>
                </a:cubicBezTo>
                <a:cubicBezTo>
                  <a:pt x="1066" y="346"/>
                  <a:pt x="838" y="1"/>
                  <a:pt x="5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8" name="Google Shape;2828;p24"/>
          <p:cNvSpPr/>
          <p:nvPr/>
        </p:nvSpPr>
        <p:spPr>
          <a:xfrm>
            <a:off x="8076331" y="1297669"/>
            <a:ext cx="22256" cy="23912"/>
          </a:xfrm>
          <a:custGeom>
            <a:avLst/>
            <a:gdLst/>
            <a:ahLst/>
            <a:cxnLst/>
            <a:rect l="l" t="t" r="r" b="b"/>
            <a:pathLst>
              <a:path w="215" h="231" extrusionOk="0">
                <a:moveTo>
                  <a:pt x="99" y="1"/>
                </a:moveTo>
                <a:cubicBezTo>
                  <a:pt x="81" y="1"/>
                  <a:pt x="63" y="10"/>
                  <a:pt x="54" y="19"/>
                </a:cubicBezTo>
                <a:cubicBezTo>
                  <a:pt x="36" y="28"/>
                  <a:pt x="27" y="46"/>
                  <a:pt x="18" y="63"/>
                </a:cubicBezTo>
                <a:cubicBezTo>
                  <a:pt x="9" y="72"/>
                  <a:pt x="9" y="81"/>
                  <a:pt x="1" y="90"/>
                </a:cubicBezTo>
                <a:cubicBezTo>
                  <a:pt x="1" y="99"/>
                  <a:pt x="1" y="108"/>
                  <a:pt x="1" y="108"/>
                </a:cubicBezTo>
                <a:cubicBezTo>
                  <a:pt x="1" y="117"/>
                  <a:pt x="1" y="117"/>
                  <a:pt x="1" y="126"/>
                </a:cubicBezTo>
                <a:cubicBezTo>
                  <a:pt x="1" y="135"/>
                  <a:pt x="9" y="153"/>
                  <a:pt x="18" y="171"/>
                </a:cubicBezTo>
                <a:lnTo>
                  <a:pt x="18" y="179"/>
                </a:lnTo>
                <a:cubicBezTo>
                  <a:pt x="27" y="197"/>
                  <a:pt x="45" y="206"/>
                  <a:pt x="63" y="224"/>
                </a:cubicBezTo>
                <a:lnTo>
                  <a:pt x="81" y="224"/>
                </a:lnTo>
                <a:cubicBezTo>
                  <a:pt x="90" y="229"/>
                  <a:pt x="96" y="231"/>
                  <a:pt x="103" y="231"/>
                </a:cubicBezTo>
                <a:cubicBezTo>
                  <a:pt x="110" y="231"/>
                  <a:pt x="117" y="229"/>
                  <a:pt x="125" y="224"/>
                </a:cubicBezTo>
                <a:lnTo>
                  <a:pt x="152" y="224"/>
                </a:lnTo>
                <a:cubicBezTo>
                  <a:pt x="161" y="215"/>
                  <a:pt x="170" y="206"/>
                  <a:pt x="179" y="188"/>
                </a:cubicBezTo>
                <a:cubicBezTo>
                  <a:pt x="188" y="179"/>
                  <a:pt x="197" y="162"/>
                  <a:pt x="197" y="153"/>
                </a:cubicBezTo>
                <a:cubicBezTo>
                  <a:pt x="215" y="117"/>
                  <a:pt x="206" y="81"/>
                  <a:pt x="188" y="46"/>
                </a:cubicBezTo>
                <a:cubicBezTo>
                  <a:pt x="179" y="37"/>
                  <a:pt x="170" y="19"/>
                  <a:pt x="152" y="19"/>
                </a:cubicBezTo>
                <a:cubicBezTo>
                  <a:pt x="134" y="10"/>
                  <a:pt x="117" y="1"/>
                  <a:pt x="99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9" name="Google Shape;2829;p24"/>
          <p:cNvSpPr/>
          <p:nvPr/>
        </p:nvSpPr>
        <p:spPr>
          <a:xfrm>
            <a:off x="8024471" y="1256056"/>
            <a:ext cx="98959" cy="88504"/>
          </a:xfrm>
          <a:custGeom>
            <a:avLst/>
            <a:gdLst/>
            <a:ahLst/>
            <a:cxnLst/>
            <a:rect l="l" t="t" r="r" b="b"/>
            <a:pathLst>
              <a:path w="956" h="855" extrusionOk="0">
                <a:moveTo>
                  <a:pt x="120" y="707"/>
                </a:moveTo>
                <a:lnTo>
                  <a:pt x="120" y="707"/>
                </a:lnTo>
                <a:cubicBezTo>
                  <a:pt x="148" y="746"/>
                  <a:pt x="184" y="780"/>
                  <a:pt x="225" y="805"/>
                </a:cubicBezTo>
                <a:cubicBezTo>
                  <a:pt x="184" y="777"/>
                  <a:pt x="149" y="744"/>
                  <a:pt x="120" y="707"/>
                </a:cubicBezTo>
                <a:close/>
                <a:moveTo>
                  <a:pt x="225" y="805"/>
                </a:moveTo>
                <a:lnTo>
                  <a:pt x="225" y="805"/>
                </a:lnTo>
                <a:cubicBezTo>
                  <a:pt x="267" y="830"/>
                  <a:pt x="316" y="846"/>
                  <a:pt x="366" y="851"/>
                </a:cubicBezTo>
                <a:lnTo>
                  <a:pt x="366" y="851"/>
                </a:lnTo>
                <a:cubicBezTo>
                  <a:pt x="318" y="844"/>
                  <a:pt x="270" y="829"/>
                  <a:pt x="225" y="805"/>
                </a:cubicBezTo>
                <a:close/>
                <a:moveTo>
                  <a:pt x="472" y="0"/>
                </a:moveTo>
                <a:cubicBezTo>
                  <a:pt x="424" y="0"/>
                  <a:pt x="377" y="9"/>
                  <a:pt x="332" y="28"/>
                </a:cubicBezTo>
                <a:cubicBezTo>
                  <a:pt x="225" y="64"/>
                  <a:pt x="145" y="144"/>
                  <a:pt x="91" y="242"/>
                </a:cubicBezTo>
                <a:cubicBezTo>
                  <a:pt x="0" y="389"/>
                  <a:pt x="19" y="573"/>
                  <a:pt x="120" y="707"/>
                </a:cubicBezTo>
                <a:lnTo>
                  <a:pt x="120" y="707"/>
                </a:lnTo>
                <a:cubicBezTo>
                  <a:pt x="88" y="661"/>
                  <a:pt x="65" y="608"/>
                  <a:pt x="55" y="555"/>
                </a:cubicBezTo>
                <a:cubicBezTo>
                  <a:pt x="37" y="448"/>
                  <a:pt x="55" y="340"/>
                  <a:pt x="109" y="251"/>
                </a:cubicBezTo>
                <a:cubicBezTo>
                  <a:pt x="185" y="105"/>
                  <a:pt x="306" y="44"/>
                  <a:pt x="428" y="44"/>
                </a:cubicBezTo>
                <a:cubicBezTo>
                  <a:pt x="692" y="44"/>
                  <a:pt x="956" y="327"/>
                  <a:pt x="760" y="626"/>
                </a:cubicBezTo>
                <a:cubicBezTo>
                  <a:pt x="707" y="724"/>
                  <a:pt x="626" y="796"/>
                  <a:pt x="528" y="831"/>
                </a:cubicBezTo>
                <a:cubicBezTo>
                  <a:pt x="489" y="846"/>
                  <a:pt x="447" y="853"/>
                  <a:pt x="405" y="853"/>
                </a:cubicBezTo>
                <a:cubicBezTo>
                  <a:pt x="392" y="853"/>
                  <a:pt x="379" y="852"/>
                  <a:pt x="366" y="851"/>
                </a:cubicBezTo>
                <a:lnTo>
                  <a:pt x="366" y="851"/>
                </a:lnTo>
                <a:cubicBezTo>
                  <a:pt x="384" y="853"/>
                  <a:pt x="402" y="854"/>
                  <a:pt x="420" y="854"/>
                </a:cubicBezTo>
                <a:cubicBezTo>
                  <a:pt x="564" y="854"/>
                  <a:pt x="705" y="778"/>
                  <a:pt x="778" y="644"/>
                </a:cubicBezTo>
                <a:cubicBezTo>
                  <a:pt x="841" y="546"/>
                  <a:pt x="867" y="430"/>
                  <a:pt x="850" y="323"/>
                </a:cubicBezTo>
                <a:cubicBezTo>
                  <a:pt x="823" y="207"/>
                  <a:pt x="760" y="108"/>
                  <a:pt x="662" y="55"/>
                </a:cubicBezTo>
                <a:cubicBezTo>
                  <a:pt x="605" y="18"/>
                  <a:pt x="539" y="0"/>
                  <a:pt x="472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0" name="Google Shape;2830;p24"/>
          <p:cNvSpPr/>
          <p:nvPr/>
        </p:nvSpPr>
        <p:spPr>
          <a:xfrm>
            <a:off x="7897150" y="1294977"/>
            <a:ext cx="92231" cy="74323"/>
          </a:xfrm>
          <a:custGeom>
            <a:avLst/>
            <a:gdLst/>
            <a:ahLst/>
            <a:cxnLst/>
            <a:rect l="l" t="t" r="r" b="b"/>
            <a:pathLst>
              <a:path w="891" h="718" extrusionOk="0">
                <a:moveTo>
                  <a:pt x="451" y="0"/>
                </a:moveTo>
                <a:cubicBezTo>
                  <a:pt x="415" y="0"/>
                  <a:pt x="378" y="6"/>
                  <a:pt x="339" y="18"/>
                </a:cubicBezTo>
                <a:cubicBezTo>
                  <a:pt x="27" y="107"/>
                  <a:pt x="0" y="536"/>
                  <a:pt x="295" y="678"/>
                </a:cubicBezTo>
                <a:cubicBezTo>
                  <a:pt x="345" y="705"/>
                  <a:pt x="399" y="717"/>
                  <a:pt x="451" y="717"/>
                </a:cubicBezTo>
                <a:cubicBezTo>
                  <a:pt x="575" y="717"/>
                  <a:pt x="693" y="649"/>
                  <a:pt x="750" y="536"/>
                </a:cubicBezTo>
                <a:cubicBezTo>
                  <a:pt x="891" y="285"/>
                  <a:pt x="709" y="0"/>
                  <a:pt x="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1" name="Google Shape;2831;p24"/>
          <p:cNvSpPr/>
          <p:nvPr/>
        </p:nvSpPr>
        <p:spPr>
          <a:xfrm>
            <a:off x="7932241" y="1331932"/>
            <a:ext cx="21324" cy="20392"/>
          </a:xfrm>
          <a:custGeom>
            <a:avLst/>
            <a:gdLst/>
            <a:ahLst/>
            <a:cxnLst/>
            <a:rect l="l" t="t" r="r" b="b"/>
            <a:pathLst>
              <a:path w="206" h="197" extrusionOk="0">
                <a:moveTo>
                  <a:pt x="98" y="0"/>
                </a:moveTo>
                <a:cubicBezTo>
                  <a:pt x="81" y="0"/>
                  <a:pt x="63" y="0"/>
                  <a:pt x="45" y="9"/>
                </a:cubicBezTo>
                <a:cubicBezTo>
                  <a:pt x="36" y="18"/>
                  <a:pt x="27" y="27"/>
                  <a:pt x="27" y="36"/>
                </a:cubicBezTo>
                <a:cubicBezTo>
                  <a:pt x="18" y="45"/>
                  <a:pt x="18" y="45"/>
                  <a:pt x="18" y="54"/>
                </a:cubicBezTo>
                <a:cubicBezTo>
                  <a:pt x="9" y="63"/>
                  <a:pt x="9" y="72"/>
                  <a:pt x="0" y="89"/>
                </a:cubicBezTo>
                <a:cubicBezTo>
                  <a:pt x="0" y="107"/>
                  <a:pt x="0" y="116"/>
                  <a:pt x="0" y="134"/>
                </a:cubicBezTo>
                <a:cubicBezTo>
                  <a:pt x="9" y="152"/>
                  <a:pt x="18" y="170"/>
                  <a:pt x="27" y="179"/>
                </a:cubicBezTo>
                <a:cubicBezTo>
                  <a:pt x="45" y="188"/>
                  <a:pt x="63" y="197"/>
                  <a:pt x="81" y="197"/>
                </a:cubicBezTo>
                <a:lnTo>
                  <a:pt x="134" y="197"/>
                </a:lnTo>
                <a:cubicBezTo>
                  <a:pt x="143" y="188"/>
                  <a:pt x="152" y="188"/>
                  <a:pt x="161" y="179"/>
                </a:cubicBezTo>
                <a:cubicBezTo>
                  <a:pt x="179" y="170"/>
                  <a:pt x="197" y="152"/>
                  <a:pt x="197" y="125"/>
                </a:cubicBezTo>
                <a:cubicBezTo>
                  <a:pt x="205" y="116"/>
                  <a:pt x="205" y="98"/>
                  <a:pt x="197" y="80"/>
                </a:cubicBezTo>
                <a:cubicBezTo>
                  <a:pt x="197" y="72"/>
                  <a:pt x="188" y="63"/>
                  <a:pt x="188" y="54"/>
                </a:cubicBezTo>
                <a:cubicBezTo>
                  <a:pt x="179" y="36"/>
                  <a:pt x="170" y="18"/>
                  <a:pt x="152" y="18"/>
                </a:cubicBezTo>
                <a:cubicBezTo>
                  <a:pt x="134" y="0"/>
                  <a:pt x="116" y="0"/>
                  <a:pt x="98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2" name="Google Shape;2832;p24"/>
          <p:cNvSpPr/>
          <p:nvPr/>
        </p:nvSpPr>
        <p:spPr>
          <a:xfrm>
            <a:off x="7909571" y="1294564"/>
            <a:ext cx="78981" cy="74944"/>
          </a:xfrm>
          <a:custGeom>
            <a:avLst/>
            <a:gdLst/>
            <a:ahLst/>
            <a:cxnLst/>
            <a:rect l="l" t="t" r="r" b="b"/>
            <a:pathLst>
              <a:path w="763" h="724" extrusionOk="0">
                <a:moveTo>
                  <a:pt x="49" y="539"/>
                </a:moveTo>
                <a:cubicBezTo>
                  <a:pt x="73" y="596"/>
                  <a:pt x="117" y="644"/>
                  <a:pt x="175" y="682"/>
                </a:cubicBezTo>
                <a:cubicBezTo>
                  <a:pt x="118" y="645"/>
                  <a:pt x="76" y="595"/>
                  <a:pt x="49" y="539"/>
                </a:cubicBezTo>
                <a:close/>
                <a:moveTo>
                  <a:pt x="387" y="1"/>
                </a:moveTo>
                <a:cubicBezTo>
                  <a:pt x="349" y="1"/>
                  <a:pt x="310" y="8"/>
                  <a:pt x="273" y="22"/>
                </a:cubicBezTo>
                <a:cubicBezTo>
                  <a:pt x="184" y="58"/>
                  <a:pt x="103" y="120"/>
                  <a:pt x="67" y="201"/>
                </a:cubicBezTo>
                <a:cubicBezTo>
                  <a:pt x="4" y="311"/>
                  <a:pt x="0" y="436"/>
                  <a:pt x="49" y="539"/>
                </a:cubicBezTo>
                <a:lnTo>
                  <a:pt x="49" y="539"/>
                </a:lnTo>
                <a:cubicBezTo>
                  <a:pt x="40" y="517"/>
                  <a:pt x="34" y="493"/>
                  <a:pt x="32" y="468"/>
                </a:cubicBezTo>
                <a:cubicBezTo>
                  <a:pt x="14" y="379"/>
                  <a:pt x="32" y="290"/>
                  <a:pt x="85" y="218"/>
                </a:cubicBezTo>
                <a:cubicBezTo>
                  <a:pt x="149" y="107"/>
                  <a:pt x="246" y="61"/>
                  <a:pt x="342" y="61"/>
                </a:cubicBezTo>
                <a:cubicBezTo>
                  <a:pt x="553" y="61"/>
                  <a:pt x="762" y="285"/>
                  <a:pt x="621" y="531"/>
                </a:cubicBezTo>
                <a:cubicBezTo>
                  <a:pt x="576" y="602"/>
                  <a:pt x="514" y="665"/>
                  <a:pt x="433" y="700"/>
                </a:cubicBezTo>
                <a:cubicBezTo>
                  <a:pt x="398" y="711"/>
                  <a:pt x="363" y="716"/>
                  <a:pt x="328" y="716"/>
                </a:cubicBezTo>
                <a:cubicBezTo>
                  <a:pt x="275" y="716"/>
                  <a:pt x="223" y="704"/>
                  <a:pt x="175" y="682"/>
                </a:cubicBezTo>
                <a:lnTo>
                  <a:pt x="175" y="682"/>
                </a:lnTo>
                <a:cubicBezTo>
                  <a:pt x="227" y="710"/>
                  <a:pt x="282" y="723"/>
                  <a:pt x="337" y="723"/>
                </a:cubicBezTo>
                <a:cubicBezTo>
                  <a:pt x="460" y="723"/>
                  <a:pt x="580" y="657"/>
                  <a:pt x="648" y="540"/>
                </a:cubicBezTo>
                <a:cubicBezTo>
                  <a:pt x="701" y="459"/>
                  <a:pt x="719" y="370"/>
                  <a:pt x="701" y="272"/>
                </a:cubicBezTo>
                <a:cubicBezTo>
                  <a:pt x="680" y="108"/>
                  <a:pt x="539" y="1"/>
                  <a:pt x="38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3" name="Google Shape;2833;p24"/>
          <p:cNvSpPr/>
          <p:nvPr/>
        </p:nvSpPr>
        <p:spPr>
          <a:xfrm>
            <a:off x="8416374" y="1245084"/>
            <a:ext cx="126597" cy="217896"/>
          </a:xfrm>
          <a:custGeom>
            <a:avLst/>
            <a:gdLst/>
            <a:ahLst/>
            <a:cxnLst/>
            <a:rect l="l" t="t" r="r" b="b"/>
            <a:pathLst>
              <a:path w="1223" h="2105" extrusionOk="0">
                <a:moveTo>
                  <a:pt x="268" y="0"/>
                </a:moveTo>
                <a:cubicBezTo>
                  <a:pt x="90" y="365"/>
                  <a:pt x="0" y="2104"/>
                  <a:pt x="518" y="2104"/>
                </a:cubicBezTo>
                <a:cubicBezTo>
                  <a:pt x="546" y="2104"/>
                  <a:pt x="576" y="2099"/>
                  <a:pt x="607" y="2089"/>
                </a:cubicBezTo>
                <a:cubicBezTo>
                  <a:pt x="1223" y="1883"/>
                  <a:pt x="268" y="0"/>
                  <a:pt x="2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4" name="Google Shape;2834;p24"/>
          <p:cNvSpPr/>
          <p:nvPr/>
        </p:nvSpPr>
        <p:spPr>
          <a:xfrm>
            <a:off x="8440285" y="1224278"/>
            <a:ext cx="227936" cy="68940"/>
          </a:xfrm>
          <a:custGeom>
            <a:avLst/>
            <a:gdLst/>
            <a:ahLst/>
            <a:cxnLst/>
            <a:rect l="l" t="t" r="r" b="b"/>
            <a:pathLst>
              <a:path w="2202" h="666" extrusionOk="0">
                <a:moveTo>
                  <a:pt x="1173" y="0"/>
                </a:moveTo>
                <a:cubicBezTo>
                  <a:pt x="696" y="0"/>
                  <a:pt x="181" y="87"/>
                  <a:pt x="1" y="183"/>
                </a:cubicBezTo>
                <a:cubicBezTo>
                  <a:pt x="1" y="183"/>
                  <a:pt x="1053" y="666"/>
                  <a:pt x="1675" y="666"/>
                </a:cubicBezTo>
                <a:cubicBezTo>
                  <a:pt x="1895" y="666"/>
                  <a:pt x="2061" y="605"/>
                  <a:pt x="2107" y="442"/>
                </a:cubicBezTo>
                <a:cubicBezTo>
                  <a:pt x="2202" y="111"/>
                  <a:pt x="1712" y="0"/>
                  <a:pt x="11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5" name="Google Shape;2835;p24"/>
          <p:cNvSpPr/>
          <p:nvPr/>
        </p:nvSpPr>
        <p:spPr>
          <a:xfrm>
            <a:off x="8494837" y="1294047"/>
            <a:ext cx="181148" cy="182184"/>
          </a:xfrm>
          <a:custGeom>
            <a:avLst/>
            <a:gdLst/>
            <a:ahLst/>
            <a:cxnLst/>
            <a:rect l="l" t="t" r="r" b="b"/>
            <a:pathLst>
              <a:path w="1750" h="1760" extrusionOk="0">
                <a:moveTo>
                  <a:pt x="1" y="0"/>
                </a:moveTo>
                <a:lnTo>
                  <a:pt x="1" y="0"/>
                </a:lnTo>
                <a:cubicBezTo>
                  <a:pt x="16" y="385"/>
                  <a:pt x="669" y="1760"/>
                  <a:pt x="1129" y="1760"/>
                </a:cubicBezTo>
                <a:cubicBezTo>
                  <a:pt x="1191" y="1760"/>
                  <a:pt x="1250" y="1735"/>
                  <a:pt x="1304" y="1678"/>
                </a:cubicBezTo>
                <a:cubicBezTo>
                  <a:pt x="1750" y="1205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6" name="Google Shape;2836;p24"/>
          <p:cNvSpPr/>
          <p:nvPr/>
        </p:nvSpPr>
        <p:spPr>
          <a:xfrm>
            <a:off x="8335013" y="1167448"/>
            <a:ext cx="126700" cy="217896"/>
          </a:xfrm>
          <a:custGeom>
            <a:avLst/>
            <a:gdLst/>
            <a:ahLst/>
            <a:cxnLst/>
            <a:rect l="l" t="t" r="r" b="b"/>
            <a:pathLst>
              <a:path w="1224" h="2105" extrusionOk="0">
                <a:moveTo>
                  <a:pt x="268" y="1"/>
                </a:moveTo>
                <a:lnTo>
                  <a:pt x="268" y="1"/>
                </a:lnTo>
                <a:cubicBezTo>
                  <a:pt x="90" y="365"/>
                  <a:pt x="1" y="2104"/>
                  <a:pt x="519" y="2104"/>
                </a:cubicBezTo>
                <a:cubicBezTo>
                  <a:pt x="547" y="2104"/>
                  <a:pt x="576" y="2099"/>
                  <a:pt x="607" y="2089"/>
                </a:cubicBezTo>
                <a:cubicBezTo>
                  <a:pt x="1223" y="1884"/>
                  <a:pt x="268" y="1"/>
                  <a:pt x="2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7" name="Google Shape;2837;p24"/>
          <p:cNvSpPr/>
          <p:nvPr/>
        </p:nvSpPr>
        <p:spPr>
          <a:xfrm>
            <a:off x="8359027" y="1146644"/>
            <a:ext cx="227936" cy="69353"/>
          </a:xfrm>
          <a:custGeom>
            <a:avLst/>
            <a:gdLst/>
            <a:ahLst/>
            <a:cxnLst/>
            <a:rect l="l" t="t" r="r" b="b"/>
            <a:pathLst>
              <a:path w="2202" h="670" extrusionOk="0">
                <a:moveTo>
                  <a:pt x="1173" y="1"/>
                </a:moveTo>
                <a:cubicBezTo>
                  <a:pt x="696" y="1"/>
                  <a:pt x="181" y="87"/>
                  <a:pt x="1" y="184"/>
                </a:cubicBezTo>
                <a:cubicBezTo>
                  <a:pt x="1" y="184"/>
                  <a:pt x="1051" y="670"/>
                  <a:pt x="1672" y="670"/>
                </a:cubicBezTo>
                <a:cubicBezTo>
                  <a:pt x="1893" y="670"/>
                  <a:pt x="2060" y="609"/>
                  <a:pt x="2107" y="442"/>
                </a:cubicBezTo>
                <a:cubicBezTo>
                  <a:pt x="2202" y="111"/>
                  <a:pt x="1711" y="1"/>
                  <a:pt x="1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8" name="Google Shape;2838;p24"/>
          <p:cNvSpPr/>
          <p:nvPr/>
        </p:nvSpPr>
        <p:spPr>
          <a:xfrm>
            <a:off x="8249097" y="1094471"/>
            <a:ext cx="134049" cy="213444"/>
          </a:xfrm>
          <a:custGeom>
            <a:avLst/>
            <a:gdLst/>
            <a:ahLst/>
            <a:cxnLst/>
            <a:rect l="l" t="t" r="r" b="b"/>
            <a:pathLst>
              <a:path w="1295" h="2062" extrusionOk="0">
                <a:moveTo>
                  <a:pt x="134" y="0"/>
                </a:moveTo>
                <a:lnTo>
                  <a:pt x="134" y="0"/>
                </a:lnTo>
                <a:cubicBezTo>
                  <a:pt x="1" y="376"/>
                  <a:pt x="101" y="2061"/>
                  <a:pt x="596" y="2061"/>
                </a:cubicBezTo>
                <a:cubicBezTo>
                  <a:pt x="631" y="2061"/>
                  <a:pt x="667" y="2053"/>
                  <a:pt x="706" y="2035"/>
                </a:cubicBezTo>
                <a:cubicBezTo>
                  <a:pt x="1295" y="1768"/>
                  <a:pt x="134" y="1"/>
                  <a:pt x="1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9" name="Google Shape;2839;p24"/>
          <p:cNvSpPr/>
          <p:nvPr/>
        </p:nvSpPr>
        <p:spPr>
          <a:xfrm>
            <a:off x="8259240" y="1058449"/>
            <a:ext cx="224520" cy="65937"/>
          </a:xfrm>
          <a:custGeom>
            <a:avLst/>
            <a:gdLst/>
            <a:ahLst/>
            <a:cxnLst/>
            <a:rect l="l" t="t" r="r" b="b"/>
            <a:pathLst>
              <a:path w="2169" h="637" extrusionOk="0">
                <a:moveTo>
                  <a:pt x="1494" y="1"/>
                </a:moveTo>
                <a:cubicBezTo>
                  <a:pt x="946" y="1"/>
                  <a:pt x="211" y="189"/>
                  <a:pt x="1" y="331"/>
                </a:cubicBezTo>
                <a:cubicBezTo>
                  <a:pt x="1" y="331"/>
                  <a:pt x="917" y="636"/>
                  <a:pt x="1548" y="636"/>
                </a:cubicBezTo>
                <a:cubicBezTo>
                  <a:pt x="1851" y="636"/>
                  <a:pt x="2087" y="566"/>
                  <a:pt x="2125" y="357"/>
                </a:cubicBezTo>
                <a:cubicBezTo>
                  <a:pt x="2169" y="93"/>
                  <a:pt x="1877" y="1"/>
                  <a:pt x="14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0" name="Google Shape;2840;p24"/>
          <p:cNvSpPr/>
          <p:nvPr/>
        </p:nvSpPr>
        <p:spPr>
          <a:xfrm>
            <a:off x="8151069" y="1031640"/>
            <a:ext cx="148956" cy="207337"/>
          </a:xfrm>
          <a:custGeom>
            <a:avLst/>
            <a:gdLst/>
            <a:ahLst/>
            <a:cxnLst/>
            <a:rect l="l" t="t" r="r" b="b"/>
            <a:pathLst>
              <a:path w="1439" h="2003" extrusionOk="0">
                <a:moveTo>
                  <a:pt x="91" y="1"/>
                </a:moveTo>
                <a:lnTo>
                  <a:pt x="91" y="1"/>
                </a:lnTo>
                <a:cubicBezTo>
                  <a:pt x="0" y="386"/>
                  <a:pt x="280" y="2003"/>
                  <a:pt x="756" y="2003"/>
                </a:cubicBezTo>
                <a:cubicBezTo>
                  <a:pt x="798" y="2003"/>
                  <a:pt x="841" y="1991"/>
                  <a:pt x="885" y="1964"/>
                </a:cubicBezTo>
                <a:cubicBezTo>
                  <a:pt x="1438" y="1625"/>
                  <a:pt x="91" y="1"/>
                  <a:pt x="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1" name="Google Shape;2841;p24"/>
          <p:cNvSpPr/>
          <p:nvPr/>
        </p:nvSpPr>
        <p:spPr>
          <a:xfrm>
            <a:off x="8156657" y="978121"/>
            <a:ext cx="219448" cy="67595"/>
          </a:xfrm>
          <a:custGeom>
            <a:avLst/>
            <a:gdLst/>
            <a:ahLst/>
            <a:cxnLst/>
            <a:rect l="l" t="t" r="r" b="b"/>
            <a:pathLst>
              <a:path w="2120" h="653" extrusionOk="0">
                <a:moveTo>
                  <a:pt x="1650" y="1"/>
                </a:moveTo>
                <a:cubicBezTo>
                  <a:pt x="1100" y="1"/>
                  <a:pt x="221" y="318"/>
                  <a:pt x="1" y="509"/>
                </a:cubicBezTo>
                <a:cubicBezTo>
                  <a:pt x="1" y="509"/>
                  <a:pt x="681" y="652"/>
                  <a:pt x="1268" y="652"/>
                </a:cubicBezTo>
                <a:cubicBezTo>
                  <a:pt x="1706" y="652"/>
                  <a:pt x="2092" y="573"/>
                  <a:pt x="2107" y="294"/>
                </a:cubicBezTo>
                <a:cubicBezTo>
                  <a:pt x="2119" y="80"/>
                  <a:pt x="1926" y="1"/>
                  <a:pt x="16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2" name="Google Shape;2842;p24"/>
          <p:cNvSpPr/>
          <p:nvPr/>
        </p:nvSpPr>
        <p:spPr>
          <a:xfrm>
            <a:off x="8491111" y="1289388"/>
            <a:ext cx="147920" cy="186739"/>
          </a:xfrm>
          <a:custGeom>
            <a:avLst/>
            <a:gdLst/>
            <a:ahLst/>
            <a:cxnLst/>
            <a:rect l="l" t="t" r="r" b="b"/>
            <a:pathLst>
              <a:path w="1429" h="1804" extrusionOk="0">
                <a:moveTo>
                  <a:pt x="1402" y="1455"/>
                </a:moveTo>
                <a:cubicBezTo>
                  <a:pt x="1420" y="1545"/>
                  <a:pt x="1402" y="1643"/>
                  <a:pt x="1340" y="1723"/>
                </a:cubicBezTo>
                <a:cubicBezTo>
                  <a:pt x="1402" y="1652"/>
                  <a:pt x="1429" y="1545"/>
                  <a:pt x="1402" y="1455"/>
                </a:cubicBezTo>
                <a:close/>
                <a:moveTo>
                  <a:pt x="1" y="1"/>
                </a:moveTo>
                <a:lnTo>
                  <a:pt x="1" y="54"/>
                </a:lnTo>
                <a:cubicBezTo>
                  <a:pt x="10" y="152"/>
                  <a:pt x="28" y="251"/>
                  <a:pt x="63" y="349"/>
                </a:cubicBezTo>
                <a:cubicBezTo>
                  <a:pt x="99" y="438"/>
                  <a:pt x="135" y="536"/>
                  <a:pt x="179" y="625"/>
                </a:cubicBezTo>
                <a:cubicBezTo>
                  <a:pt x="260" y="804"/>
                  <a:pt x="349" y="982"/>
                  <a:pt x="456" y="1152"/>
                </a:cubicBezTo>
                <a:cubicBezTo>
                  <a:pt x="563" y="1322"/>
                  <a:pt x="679" y="1473"/>
                  <a:pt x="822" y="1616"/>
                </a:cubicBezTo>
                <a:cubicBezTo>
                  <a:pt x="893" y="1687"/>
                  <a:pt x="974" y="1750"/>
                  <a:pt x="1063" y="1786"/>
                </a:cubicBezTo>
                <a:cubicBezTo>
                  <a:pt x="974" y="1750"/>
                  <a:pt x="893" y="1687"/>
                  <a:pt x="831" y="1616"/>
                </a:cubicBezTo>
                <a:cubicBezTo>
                  <a:pt x="697" y="1473"/>
                  <a:pt x="581" y="1313"/>
                  <a:pt x="483" y="1134"/>
                </a:cubicBezTo>
                <a:cubicBezTo>
                  <a:pt x="385" y="965"/>
                  <a:pt x="295" y="786"/>
                  <a:pt x="215" y="608"/>
                </a:cubicBezTo>
                <a:cubicBezTo>
                  <a:pt x="142" y="445"/>
                  <a:pt x="91" y="275"/>
                  <a:pt x="56" y="105"/>
                </a:cubicBezTo>
                <a:lnTo>
                  <a:pt x="56" y="105"/>
                </a:lnTo>
                <a:cubicBezTo>
                  <a:pt x="192" y="202"/>
                  <a:pt x="328" y="307"/>
                  <a:pt x="465" y="411"/>
                </a:cubicBezTo>
                <a:cubicBezTo>
                  <a:pt x="617" y="527"/>
                  <a:pt x="759" y="643"/>
                  <a:pt x="902" y="777"/>
                </a:cubicBezTo>
                <a:cubicBezTo>
                  <a:pt x="1036" y="902"/>
                  <a:pt x="1170" y="1045"/>
                  <a:pt x="1277" y="1197"/>
                </a:cubicBezTo>
                <a:cubicBezTo>
                  <a:pt x="1331" y="1277"/>
                  <a:pt x="1375" y="1366"/>
                  <a:pt x="1402" y="1455"/>
                </a:cubicBezTo>
                <a:cubicBezTo>
                  <a:pt x="1375" y="1357"/>
                  <a:pt x="1340" y="1277"/>
                  <a:pt x="1286" y="1197"/>
                </a:cubicBezTo>
                <a:cubicBezTo>
                  <a:pt x="1179" y="1036"/>
                  <a:pt x="1054" y="893"/>
                  <a:pt x="920" y="759"/>
                </a:cubicBezTo>
                <a:cubicBezTo>
                  <a:pt x="643" y="491"/>
                  <a:pt x="349" y="251"/>
                  <a:pt x="37" y="27"/>
                </a:cubicBezTo>
                <a:lnTo>
                  <a:pt x="1" y="1"/>
                </a:lnTo>
                <a:close/>
                <a:moveTo>
                  <a:pt x="1340" y="1723"/>
                </a:moveTo>
                <a:cubicBezTo>
                  <a:pt x="1304" y="1759"/>
                  <a:pt x="1259" y="1786"/>
                  <a:pt x="1215" y="1795"/>
                </a:cubicBezTo>
                <a:cubicBezTo>
                  <a:pt x="1192" y="1798"/>
                  <a:pt x="1172" y="1800"/>
                  <a:pt x="1151" y="1800"/>
                </a:cubicBezTo>
                <a:cubicBezTo>
                  <a:pt x="1123" y="1800"/>
                  <a:pt x="1094" y="1796"/>
                  <a:pt x="1063" y="1786"/>
                </a:cubicBezTo>
                <a:lnTo>
                  <a:pt x="1063" y="1786"/>
                </a:lnTo>
                <a:cubicBezTo>
                  <a:pt x="1095" y="1797"/>
                  <a:pt x="1128" y="1803"/>
                  <a:pt x="1160" y="1803"/>
                </a:cubicBezTo>
                <a:cubicBezTo>
                  <a:pt x="1227" y="1803"/>
                  <a:pt x="1291" y="1777"/>
                  <a:pt x="1340" y="17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3" name="Google Shape;2843;p24"/>
          <p:cNvSpPr/>
          <p:nvPr/>
        </p:nvSpPr>
        <p:spPr>
          <a:xfrm>
            <a:off x="8427449" y="1238564"/>
            <a:ext cx="74840" cy="224313"/>
          </a:xfrm>
          <a:custGeom>
            <a:avLst/>
            <a:gdLst/>
            <a:ahLst/>
            <a:cxnLst/>
            <a:rect l="l" t="t" r="r" b="b"/>
            <a:pathLst>
              <a:path w="723" h="2167" extrusionOk="0">
                <a:moveTo>
                  <a:pt x="161" y="1"/>
                </a:moveTo>
                <a:lnTo>
                  <a:pt x="134" y="45"/>
                </a:lnTo>
                <a:cubicBezTo>
                  <a:pt x="98" y="144"/>
                  <a:pt x="71" y="242"/>
                  <a:pt x="54" y="340"/>
                </a:cubicBezTo>
                <a:cubicBezTo>
                  <a:pt x="36" y="438"/>
                  <a:pt x="27" y="536"/>
                  <a:pt x="18" y="634"/>
                </a:cubicBezTo>
                <a:cubicBezTo>
                  <a:pt x="0" y="831"/>
                  <a:pt x="0" y="1027"/>
                  <a:pt x="9" y="1232"/>
                </a:cubicBezTo>
                <a:cubicBezTo>
                  <a:pt x="18" y="1429"/>
                  <a:pt x="45" y="1625"/>
                  <a:pt x="98" y="1813"/>
                </a:cubicBezTo>
                <a:cubicBezTo>
                  <a:pt x="125" y="1911"/>
                  <a:pt x="170" y="2000"/>
                  <a:pt x="232" y="2080"/>
                </a:cubicBezTo>
                <a:cubicBezTo>
                  <a:pt x="268" y="2116"/>
                  <a:pt x="303" y="2143"/>
                  <a:pt x="357" y="2161"/>
                </a:cubicBezTo>
                <a:cubicBezTo>
                  <a:pt x="376" y="2164"/>
                  <a:pt x="396" y="2166"/>
                  <a:pt x="416" y="2166"/>
                </a:cubicBezTo>
                <a:cubicBezTo>
                  <a:pt x="444" y="2166"/>
                  <a:pt x="474" y="2162"/>
                  <a:pt x="500" y="2152"/>
                </a:cubicBezTo>
                <a:lnTo>
                  <a:pt x="500" y="2152"/>
                </a:lnTo>
                <a:cubicBezTo>
                  <a:pt x="478" y="2156"/>
                  <a:pt x="453" y="2158"/>
                  <a:pt x="428" y="2158"/>
                </a:cubicBezTo>
                <a:cubicBezTo>
                  <a:pt x="404" y="2158"/>
                  <a:pt x="379" y="2156"/>
                  <a:pt x="357" y="2152"/>
                </a:cubicBezTo>
                <a:cubicBezTo>
                  <a:pt x="312" y="2134"/>
                  <a:pt x="268" y="2107"/>
                  <a:pt x="232" y="2071"/>
                </a:cubicBezTo>
                <a:cubicBezTo>
                  <a:pt x="179" y="1991"/>
                  <a:pt x="134" y="1902"/>
                  <a:pt x="107" y="1804"/>
                </a:cubicBezTo>
                <a:cubicBezTo>
                  <a:pt x="62" y="1616"/>
                  <a:pt x="36" y="1420"/>
                  <a:pt x="36" y="1223"/>
                </a:cubicBezTo>
                <a:cubicBezTo>
                  <a:pt x="36" y="1027"/>
                  <a:pt x="45" y="831"/>
                  <a:pt x="62" y="634"/>
                </a:cubicBezTo>
                <a:cubicBezTo>
                  <a:pt x="79" y="457"/>
                  <a:pt x="109" y="286"/>
                  <a:pt x="161" y="117"/>
                </a:cubicBezTo>
                <a:lnTo>
                  <a:pt x="161" y="117"/>
                </a:lnTo>
                <a:cubicBezTo>
                  <a:pt x="238" y="270"/>
                  <a:pt x="303" y="429"/>
                  <a:pt x="375" y="581"/>
                </a:cubicBezTo>
                <a:cubicBezTo>
                  <a:pt x="446" y="750"/>
                  <a:pt x="518" y="929"/>
                  <a:pt x="580" y="1107"/>
                </a:cubicBezTo>
                <a:cubicBezTo>
                  <a:pt x="634" y="1286"/>
                  <a:pt x="678" y="1473"/>
                  <a:pt x="705" y="1670"/>
                </a:cubicBezTo>
                <a:cubicBezTo>
                  <a:pt x="714" y="1759"/>
                  <a:pt x="705" y="1857"/>
                  <a:pt x="678" y="1946"/>
                </a:cubicBezTo>
                <a:cubicBezTo>
                  <a:pt x="660" y="2045"/>
                  <a:pt x="589" y="2116"/>
                  <a:pt x="500" y="2152"/>
                </a:cubicBezTo>
                <a:cubicBezTo>
                  <a:pt x="589" y="2116"/>
                  <a:pt x="660" y="2045"/>
                  <a:pt x="687" y="1946"/>
                </a:cubicBezTo>
                <a:cubicBezTo>
                  <a:pt x="714" y="1857"/>
                  <a:pt x="723" y="1759"/>
                  <a:pt x="714" y="1670"/>
                </a:cubicBezTo>
                <a:cubicBezTo>
                  <a:pt x="696" y="1473"/>
                  <a:pt x="652" y="1286"/>
                  <a:pt x="598" y="1107"/>
                </a:cubicBezTo>
                <a:cubicBezTo>
                  <a:pt x="491" y="742"/>
                  <a:pt x="348" y="385"/>
                  <a:pt x="179" y="45"/>
                </a:cubicBezTo>
                <a:lnTo>
                  <a:pt x="161" y="1"/>
                </a:lnTo>
                <a:close/>
              </a:path>
            </a:pathLst>
          </a:custGeom>
          <a:solidFill>
            <a:srgbClr val="681D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4" name="Google Shape;2844;p24"/>
          <p:cNvSpPr/>
          <p:nvPr/>
        </p:nvSpPr>
        <p:spPr>
          <a:xfrm>
            <a:off x="8440286" y="1222001"/>
            <a:ext cx="221829" cy="74012"/>
          </a:xfrm>
          <a:custGeom>
            <a:avLst/>
            <a:gdLst/>
            <a:ahLst/>
            <a:cxnLst/>
            <a:rect l="l" t="t" r="r" b="b"/>
            <a:pathLst>
              <a:path w="2143" h="715" extrusionOk="0">
                <a:moveTo>
                  <a:pt x="1134" y="0"/>
                </a:moveTo>
                <a:cubicBezTo>
                  <a:pt x="947" y="9"/>
                  <a:pt x="751" y="27"/>
                  <a:pt x="563" y="54"/>
                </a:cubicBezTo>
                <a:cubicBezTo>
                  <a:pt x="367" y="71"/>
                  <a:pt x="179" y="125"/>
                  <a:pt x="1" y="205"/>
                </a:cubicBezTo>
                <a:cubicBezTo>
                  <a:pt x="188" y="134"/>
                  <a:pt x="376" y="89"/>
                  <a:pt x="572" y="71"/>
                </a:cubicBezTo>
                <a:cubicBezTo>
                  <a:pt x="769" y="45"/>
                  <a:pt x="956" y="36"/>
                  <a:pt x="1152" y="36"/>
                </a:cubicBezTo>
                <a:cubicBezTo>
                  <a:pt x="1340" y="36"/>
                  <a:pt x="1536" y="54"/>
                  <a:pt x="1723" y="89"/>
                </a:cubicBezTo>
                <a:cubicBezTo>
                  <a:pt x="1813" y="107"/>
                  <a:pt x="1902" y="143"/>
                  <a:pt x="1982" y="196"/>
                </a:cubicBezTo>
                <a:cubicBezTo>
                  <a:pt x="2063" y="241"/>
                  <a:pt x="2107" y="330"/>
                  <a:pt x="2089" y="420"/>
                </a:cubicBezTo>
                <a:cubicBezTo>
                  <a:pt x="2080" y="509"/>
                  <a:pt x="2027" y="580"/>
                  <a:pt x="1938" y="616"/>
                </a:cubicBezTo>
                <a:cubicBezTo>
                  <a:pt x="1871" y="645"/>
                  <a:pt x="1792" y="663"/>
                  <a:pt x="1717" y="663"/>
                </a:cubicBezTo>
                <a:cubicBezTo>
                  <a:pt x="1701" y="663"/>
                  <a:pt x="1685" y="662"/>
                  <a:pt x="1670" y="661"/>
                </a:cubicBezTo>
                <a:cubicBezTo>
                  <a:pt x="1474" y="661"/>
                  <a:pt x="1286" y="625"/>
                  <a:pt x="1099" y="580"/>
                </a:cubicBezTo>
                <a:cubicBezTo>
                  <a:pt x="911" y="527"/>
                  <a:pt x="724" y="473"/>
                  <a:pt x="545" y="411"/>
                </a:cubicBezTo>
                <a:cubicBezTo>
                  <a:pt x="358" y="348"/>
                  <a:pt x="179" y="277"/>
                  <a:pt x="1" y="205"/>
                </a:cubicBezTo>
                <a:lnTo>
                  <a:pt x="1" y="205"/>
                </a:lnTo>
                <a:cubicBezTo>
                  <a:pt x="349" y="375"/>
                  <a:pt x="715" y="509"/>
                  <a:pt x="1090" y="616"/>
                </a:cubicBezTo>
                <a:cubicBezTo>
                  <a:pt x="1277" y="669"/>
                  <a:pt x="1465" y="705"/>
                  <a:pt x="1661" y="714"/>
                </a:cubicBezTo>
                <a:cubicBezTo>
                  <a:pt x="1759" y="714"/>
                  <a:pt x="1866" y="696"/>
                  <a:pt x="1956" y="661"/>
                </a:cubicBezTo>
                <a:cubicBezTo>
                  <a:pt x="2054" y="625"/>
                  <a:pt x="2125" y="527"/>
                  <a:pt x="2143" y="428"/>
                </a:cubicBezTo>
                <a:cubicBezTo>
                  <a:pt x="2143" y="366"/>
                  <a:pt x="2134" y="312"/>
                  <a:pt x="2107" y="268"/>
                </a:cubicBezTo>
                <a:cubicBezTo>
                  <a:pt x="2080" y="223"/>
                  <a:pt x="2045" y="188"/>
                  <a:pt x="2000" y="161"/>
                </a:cubicBezTo>
                <a:cubicBezTo>
                  <a:pt x="1911" y="107"/>
                  <a:pt x="1822" y="71"/>
                  <a:pt x="1723" y="54"/>
                </a:cubicBezTo>
                <a:cubicBezTo>
                  <a:pt x="1527" y="9"/>
                  <a:pt x="1331" y="0"/>
                  <a:pt x="1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5" name="Google Shape;2845;p24"/>
          <p:cNvSpPr/>
          <p:nvPr/>
        </p:nvSpPr>
        <p:spPr>
          <a:xfrm>
            <a:off x="8347019" y="1167449"/>
            <a:ext cx="74944" cy="220380"/>
          </a:xfrm>
          <a:custGeom>
            <a:avLst/>
            <a:gdLst/>
            <a:ahLst/>
            <a:cxnLst/>
            <a:rect l="l" t="t" r="r" b="b"/>
            <a:pathLst>
              <a:path w="724" h="2129" extrusionOk="0">
                <a:moveTo>
                  <a:pt x="152" y="1"/>
                </a:moveTo>
                <a:cubicBezTo>
                  <a:pt x="233" y="170"/>
                  <a:pt x="304" y="358"/>
                  <a:pt x="375" y="545"/>
                </a:cubicBezTo>
                <a:cubicBezTo>
                  <a:pt x="447" y="723"/>
                  <a:pt x="509" y="902"/>
                  <a:pt x="563" y="1089"/>
                </a:cubicBezTo>
                <a:cubicBezTo>
                  <a:pt x="625" y="1268"/>
                  <a:pt x="661" y="1455"/>
                  <a:pt x="679" y="1643"/>
                </a:cubicBezTo>
                <a:cubicBezTo>
                  <a:pt x="688" y="1741"/>
                  <a:pt x="670" y="1830"/>
                  <a:pt x="643" y="1919"/>
                </a:cubicBezTo>
                <a:cubicBezTo>
                  <a:pt x="607" y="2009"/>
                  <a:pt x="536" y="2062"/>
                  <a:pt x="447" y="2080"/>
                </a:cubicBezTo>
                <a:cubicBezTo>
                  <a:pt x="439" y="2081"/>
                  <a:pt x="432" y="2081"/>
                  <a:pt x="424" y="2081"/>
                </a:cubicBezTo>
                <a:cubicBezTo>
                  <a:pt x="343" y="2081"/>
                  <a:pt x="265" y="2038"/>
                  <a:pt x="224" y="1964"/>
                </a:cubicBezTo>
                <a:cubicBezTo>
                  <a:pt x="170" y="1893"/>
                  <a:pt x="134" y="1803"/>
                  <a:pt x="108" y="1714"/>
                </a:cubicBezTo>
                <a:cubicBezTo>
                  <a:pt x="63" y="1527"/>
                  <a:pt x="36" y="1330"/>
                  <a:pt x="36" y="1143"/>
                </a:cubicBezTo>
                <a:cubicBezTo>
                  <a:pt x="27" y="947"/>
                  <a:pt x="27" y="759"/>
                  <a:pt x="45" y="563"/>
                </a:cubicBezTo>
                <a:cubicBezTo>
                  <a:pt x="54" y="375"/>
                  <a:pt x="90" y="179"/>
                  <a:pt x="152" y="1"/>
                </a:cubicBezTo>
                <a:lnTo>
                  <a:pt x="152" y="1"/>
                </a:lnTo>
                <a:cubicBezTo>
                  <a:pt x="81" y="179"/>
                  <a:pt x="45" y="375"/>
                  <a:pt x="36" y="563"/>
                </a:cubicBezTo>
                <a:cubicBezTo>
                  <a:pt x="9" y="759"/>
                  <a:pt x="1" y="955"/>
                  <a:pt x="9" y="1152"/>
                </a:cubicBezTo>
                <a:cubicBezTo>
                  <a:pt x="9" y="1348"/>
                  <a:pt x="27" y="1536"/>
                  <a:pt x="81" y="1732"/>
                </a:cubicBezTo>
                <a:cubicBezTo>
                  <a:pt x="99" y="1830"/>
                  <a:pt x="134" y="1919"/>
                  <a:pt x="188" y="2000"/>
                </a:cubicBezTo>
                <a:cubicBezTo>
                  <a:pt x="215" y="2044"/>
                  <a:pt x="250" y="2080"/>
                  <a:pt x="304" y="2107"/>
                </a:cubicBezTo>
                <a:cubicBezTo>
                  <a:pt x="337" y="2120"/>
                  <a:pt x="374" y="2128"/>
                  <a:pt x="409" y="2128"/>
                </a:cubicBezTo>
                <a:cubicBezTo>
                  <a:pt x="422" y="2128"/>
                  <a:pt x="435" y="2127"/>
                  <a:pt x="447" y="2125"/>
                </a:cubicBezTo>
                <a:cubicBezTo>
                  <a:pt x="554" y="2107"/>
                  <a:pt x="643" y="2035"/>
                  <a:pt x="679" y="1937"/>
                </a:cubicBezTo>
                <a:cubicBezTo>
                  <a:pt x="715" y="1839"/>
                  <a:pt x="723" y="1741"/>
                  <a:pt x="715" y="1643"/>
                </a:cubicBezTo>
                <a:cubicBezTo>
                  <a:pt x="706" y="1446"/>
                  <a:pt x="670" y="1250"/>
                  <a:pt x="607" y="1063"/>
                </a:cubicBezTo>
                <a:cubicBezTo>
                  <a:pt x="482" y="697"/>
                  <a:pt x="331" y="340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6" name="Google Shape;2846;p24"/>
          <p:cNvSpPr/>
          <p:nvPr/>
        </p:nvSpPr>
        <p:spPr>
          <a:xfrm>
            <a:off x="8359028" y="1144365"/>
            <a:ext cx="222761" cy="74944"/>
          </a:xfrm>
          <a:custGeom>
            <a:avLst/>
            <a:gdLst/>
            <a:ahLst/>
            <a:cxnLst/>
            <a:rect l="l" t="t" r="r" b="b"/>
            <a:pathLst>
              <a:path w="2152" h="724" extrusionOk="0">
                <a:moveTo>
                  <a:pt x="1143" y="0"/>
                </a:moveTo>
                <a:cubicBezTo>
                  <a:pt x="947" y="9"/>
                  <a:pt x="750" y="27"/>
                  <a:pt x="563" y="54"/>
                </a:cubicBezTo>
                <a:cubicBezTo>
                  <a:pt x="366" y="72"/>
                  <a:pt x="179" y="125"/>
                  <a:pt x="1" y="206"/>
                </a:cubicBezTo>
                <a:cubicBezTo>
                  <a:pt x="188" y="134"/>
                  <a:pt x="375" y="90"/>
                  <a:pt x="572" y="81"/>
                </a:cubicBezTo>
                <a:cubicBezTo>
                  <a:pt x="759" y="54"/>
                  <a:pt x="956" y="45"/>
                  <a:pt x="1152" y="45"/>
                </a:cubicBezTo>
                <a:cubicBezTo>
                  <a:pt x="1339" y="45"/>
                  <a:pt x="1536" y="63"/>
                  <a:pt x="1723" y="99"/>
                </a:cubicBezTo>
                <a:cubicBezTo>
                  <a:pt x="1812" y="116"/>
                  <a:pt x="1902" y="152"/>
                  <a:pt x="1982" y="197"/>
                </a:cubicBezTo>
                <a:cubicBezTo>
                  <a:pt x="2062" y="241"/>
                  <a:pt x="2098" y="331"/>
                  <a:pt x="2089" y="420"/>
                </a:cubicBezTo>
                <a:cubicBezTo>
                  <a:pt x="2080" y="509"/>
                  <a:pt x="2027" y="581"/>
                  <a:pt x="1937" y="616"/>
                </a:cubicBezTo>
                <a:cubicBezTo>
                  <a:pt x="1871" y="646"/>
                  <a:pt x="1792" y="663"/>
                  <a:pt x="1716" y="663"/>
                </a:cubicBezTo>
                <a:cubicBezTo>
                  <a:pt x="1700" y="663"/>
                  <a:pt x="1685" y="662"/>
                  <a:pt x="1670" y="661"/>
                </a:cubicBezTo>
                <a:cubicBezTo>
                  <a:pt x="1473" y="661"/>
                  <a:pt x="1286" y="625"/>
                  <a:pt x="1098" y="581"/>
                </a:cubicBezTo>
                <a:cubicBezTo>
                  <a:pt x="911" y="536"/>
                  <a:pt x="723" y="473"/>
                  <a:pt x="545" y="411"/>
                </a:cubicBezTo>
                <a:cubicBezTo>
                  <a:pt x="358" y="348"/>
                  <a:pt x="179" y="277"/>
                  <a:pt x="1" y="206"/>
                </a:cubicBezTo>
                <a:lnTo>
                  <a:pt x="1" y="206"/>
                </a:lnTo>
                <a:cubicBezTo>
                  <a:pt x="349" y="375"/>
                  <a:pt x="715" y="518"/>
                  <a:pt x="1089" y="625"/>
                </a:cubicBezTo>
                <a:cubicBezTo>
                  <a:pt x="1277" y="679"/>
                  <a:pt x="1464" y="714"/>
                  <a:pt x="1661" y="723"/>
                </a:cubicBezTo>
                <a:cubicBezTo>
                  <a:pt x="1768" y="723"/>
                  <a:pt x="1866" y="705"/>
                  <a:pt x="1955" y="670"/>
                </a:cubicBezTo>
                <a:cubicBezTo>
                  <a:pt x="2062" y="625"/>
                  <a:pt x="2125" y="536"/>
                  <a:pt x="2143" y="429"/>
                </a:cubicBezTo>
                <a:cubicBezTo>
                  <a:pt x="2151" y="375"/>
                  <a:pt x="2134" y="322"/>
                  <a:pt x="2116" y="277"/>
                </a:cubicBezTo>
                <a:cubicBezTo>
                  <a:pt x="2080" y="232"/>
                  <a:pt x="2044" y="188"/>
                  <a:pt x="2000" y="161"/>
                </a:cubicBezTo>
                <a:cubicBezTo>
                  <a:pt x="1911" y="107"/>
                  <a:pt x="1821" y="72"/>
                  <a:pt x="1723" y="54"/>
                </a:cubicBezTo>
                <a:cubicBezTo>
                  <a:pt x="1527" y="18"/>
                  <a:pt x="1339" y="0"/>
                  <a:pt x="11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7" name="Google Shape;2847;p24"/>
          <p:cNvSpPr/>
          <p:nvPr/>
        </p:nvSpPr>
        <p:spPr>
          <a:xfrm>
            <a:off x="8255514" y="1094471"/>
            <a:ext cx="86951" cy="216343"/>
          </a:xfrm>
          <a:custGeom>
            <a:avLst/>
            <a:gdLst/>
            <a:ahLst/>
            <a:cxnLst/>
            <a:rect l="l" t="t" r="r" b="b"/>
            <a:pathLst>
              <a:path w="840" h="2090" extrusionOk="0">
                <a:moveTo>
                  <a:pt x="72" y="0"/>
                </a:moveTo>
                <a:lnTo>
                  <a:pt x="72" y="0"/>
                </a:lnTo>
                <a:cubicBezTo>
                  <a:pt x="19" y="188"/>
                  <a:pt x="1" y="375"/>
                  <a:pt x="10" y="572"/>
                </a:cubicBezTo>
                <a:cubicBezTo>
                  <a:pt x="10" y="768"/>
                  <a:pt x="19" y="964"/>
                  <a:pt x="46" y="1152"/>
                </a:cubicBezTo>
                <a:cubicBezTo>
                  <a:pt x="72" y="1348"/>
                  <a:pt x="117" y="1536"/>
                  <a:pt x="179" y="1723"/>
                </a:cubicBezTo>
                <a:cubicBezTo>
                  <a:pt x="215" y="1821"/>
                  <a:pt x="260" y="1901"/>
                  <a:pt x="331" y="1982"/>
                </a:cubicBezTo>
                <a:cubicBezTo>
                  <a:pt x="358" y="2026"/>
                  <a:pt x="403" y="2053"/>
                  <a:pt x="456" y="2071"/>
                </a:cubicBezTo>
                <a:cubicBezTo>
                  <a:pt x="484" y="2082"/>
                  <a:pt x="518" y="2090"/>
                  <a:pt x="551" y="2090"/>
                </a:cubicBezTo>
                <a:cubicBezTo>
                  <a:pt x="571" y="2090"/>
                  <a:pt x="591" y="2087"/>
                  <a:pt x="608" y="2080"/>
                </a:cubicBezTo>
                <a:cubicBezTo>
                  <a:pt x="715" y="2053"/>
                  <a:pt x="795" y="1964"/>
                  <a:pt x="822" y="1866"/>
                </a:cubicBezTo>
                <a:cubicBezTo>
                  <a:pt x="840" y="1768"/>
                  <a:pt x="840" y="1660"/>
                  <a:pt x="822" y="1562"/>
                </a:cubicBezTo>
                <a:cubicBezTo>
                  <a:pt x="786" y="1375"/>
                  <a:pt x="724" y="1187"/>
                  <a:pt x="644" y="1009"/>
                </a:cubicBezTo>
                <a:cubicBezTo>
                  <a:pt x="483" y="652"/>
                  <a:pt x="287" y="313"/>
                  <a:pt x="72" y="0"/>
                </a:cubicBezTo>
                <a:lnTo>
                  <a:pt x="72" y="0"/>
                </a:lnTo>
                <a:cubicBezTo>
                  <a:pt x="179" y="161"/>
                  <a:pt x="260" y="331"/>
                  <a:pt x="349" y="500"/>
                </a:cubicBezTo>
                <a:cubicBezTo>
                  <a:pt x="438" y="670"/>
                  <a:pt x="528" y="848"/>
                  <a:pt x="599" y="1027"/>
                </a:cubicBezTo>
                <a:cubicBezTo>
                  <a:pt x="679" y="1196"/>
                  <a:pt x="733" y="1384"/>
                  <a:pt x="769" y="1571"/>
                </a:cubicBezTo>
                <a:cubicBezTo>
                  <a:pt x="786" y="1660"/>
                  <a:pt x="786" y="1759"/>
                  <a:pt x="769" y="1848"/>
                </a:cubicBezTo>
                <a:cubicBezTo>
                  <a:pt x="751" y="1937"/>
                  <a:pt x="679" y="2000"/>
                  <a:pt x="590" y="2026"/>
                </a:cubicBezTo>
                <a:cubicBezTo>
                  <a:pt x="572" y="2032"/>
                  <a:pt x="553" y="2035"/>
                  <a:pt x="534" y="2035"/>
                </a:cubicBezTo>
                <a:cubicBezTo>
                  <a:pt x="468" y="2035"/>
                  <a:pt x="399" y="2001"/>
                  <a:pt x="358" y="1946"/>
                </a:cubicBezTo>
                <a:cubicBezTo>
                  <a:pt x="304" y="1875"/>
                  <a:pt x="251" y="1794"/>
                  <a:pt x="224" y="1705"/>
                </a:cubicBezTo>
                <a:cubicBezTo>
                  <a:pt x="153" y="1527"/>
                  <a:pt x="108" y="1339"/>
                  <a:pt x="81" y="1143"/>
                </a:cubicBezTo>
                <a:cubicBezTo>
                  <a:pt x="55" y="955"/>
                  <a:pt x="37" y="768"/>
                  <a:pt x="28" y="572"/>
                </a:cubicBezTo>
                <a:cubicBezTo>
                  <a:pt x="19" y="375"/>
                  <a:pt x="28" y="188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8" name="Google Shape;2848;p24"/>
          <p:cNvSpPr/>
          <p:nvPr/>
        </p:nvSpPr>
        <p:spPr>
          <a:xfrm>
            <a:off x="8259241" y="1056275"/>
            <a:ext cx="222761" cy="70079"/>
          </a:xfrm>
          <a:custGeom>
            <a:avLst/>
            <a:gdLst/>
            <a:ahLst/>
            <a:cxnLst/>
            <a:rect l="l" t="t" r="r" b="b"/>
            <a:pathLst>
              <a:path w="2152" h="677" extrusionOk="0">
                <a:moveTo>
                  <a:pt x="1452" y="1"/>
                </a:moveTo>
                <a:cubicBezTo>
                  <a:pt x="1337" y="1"/>
                  <a:pt x="1222" y="9"/>
                  <a:pt x="1107" y="30"/>
                </a:cubicBezTo>
                <a:cubicBezTo>
                  <a:pt x="920" y="48"/>
                  <a:pt x="724" y="93"/>
                  <a:pt x="536" y="137"/>
                </a:cubicBezTo>
                <a:cubicBezTo>
                  <a:pt x="349" y="182"/>
                  <a:pt x="170" y="253"/>
                  <a:pt x="1" y="352"/>
                </a:cubicBezTo>
                <a:cubicBezTo>
                  <a:pt x="170" y="262"/>
                  <a:pt x="358" y="200"/>
                  <a:pt x="545" y="164"/>
                </a:cubicBezTo>
                <a:cubicBezTo>
                  <a:pt x="733" y="120"/>
                  <a:pt x="920" y="84"/>
                  <a:pt x="1116" y="66"/>
                </a:cubicBezTo>
                <a:cubicBezTo>
                  <a:pt x="1219" y="51"/>
                  <a:pt x="1323" y="45"/>
                  <a:pt x="1427" y="45"/>
                </a:cubicBezTo>
                <a:cubicBezTo>
                  <a:pt x="1513" y="45"/>
                  <a:pt x="1599" y="49"/>
                  <a:pt x="1687" y="57"/>
                </a:cubicBezTo>
                <a:cubicBezTo>
                  <a:pt x="1777" y="66"/>
                  <a:pt x="1866" y="84"/>
                  <a:pt x="1955" y="128"/>
                </a:cubicBezTo>
                <a:cubicBezTo>
                  <a:pt x="2036" y="155"/>
                  <a:pt x="2089" y="236"/>
                  <a:pt x="2098" y="334"/>
                </a:cubicBezTo>
                <a:cubicBezTo>
                  <a:pt x="2098" y="423"/>
                  <a:pt x="2044" y="503"/>
                  <a:pt x="1964" y="548"/>
                </a:cubicBezTo>
                <a:cubicBezTo>
                  <a:pt x="1884" y="593"/>
                  <a:pt x="1795" y="619"/>
                  <a:pt x="1705" y="619"/>
                </a:cubicBezTo>
                <a:cubicBezTo>
                  <a:pt x="1636" y="626"/>
                  <a:pt x="1567" y="629"/>
                  <a:pt x="1499" y="629"/>
                </a:cubicBezTo>
                <a:cubicBezTo>
                  <a:pt x="1375" y="629"/>
                  <a:pt x="1252" y="619"/>
                  <a:pt x="1125" y="601"/>
                </a:cubicBezTo>
                <a:cubicBezTo>
                  <a:pt x="938" y="575"/>
                  <a:pt x="741" y="539"/>
                  <a:pt x="563" y="494"/>
                </a:cubicBezTo>
                <a:cubicBezTo>
                  <a:pt x="376" y="459"/>
                  <a:pt x="188" y="405"/>
                  <a:pt x="1" y="352"/>
                </a:cubicBezTo>
                <a:lnTo>
                  <a:pt x="1" y="352"/>
                </a:lnTo>
                <a:cubicBezTo>
                  <a:pt x="367" y="485"/>
                  <a:pt x="741" y="575"/>
                  <a:pt x="1125" y="646"/>
                </a:cubicBezTo>
                <a:cubicBezTo>
                  <a:pt x="1272" y="666"/>
                  <a:pt x="1420" y="676"/>
                  <a:pt x="1563" y="676"/>
                </a:cubicBezTo>
                <a:cubicBezTo>
                  <a:pt x="1611" y="676"/>
                  <a:pt x="1658" y="675"/>
                  <a:pt x="1705" y="673"/>
                </a:cubicBezTo>
                <a:cubicBezTo>
                  <a:pt x="1812" y="664"/>
                  <a:pt x="1911" y="637"/>
                  <a:pt x="2000" y="593"/>
                </a:cubicBezTo>
                <a:cubicBezTo>
                  <a:pt x="2089" y="539"/>
                  <a:pt x="2152" y="441"/>
                  <a:pt x="2152" y="334"/>
                </a:cubicBezTo>
                <a:cubicBezTo>
                  <a:pt x="2152" y="280"/>
                  <a:pt x="2134" y="227"/>
                  <a:pt x="2107" y="182"/>
                </a:cubicBezTo>
                <a:cubicBezTo>
                  <a:pt x="2071" y="137"/>
                  <a:pt x="2027" y="102"/>
                  <a:pt x="1982" y="84"/>
                </a:cubicBezTo>
                <a:cubicBezTo>
                  <a:pt x="1893" y="39"/>
                  <a:pt x="1795" y="12"/>
                  <a:pt x="1696" y="12"/>
                </a:cubicBezTo>
                <a:cubicBezTo>
                  <a:pt x="1615" y="5"/>
                  <a:pt x="1534" y="1"/>
                  <a:pt x="14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9" name="Google Shape;2849;p24"/>
          <p:cNvSpPr/>
          <p:nvPr/>
        </p:nvSpPr>
        <p:spPr>
          <a:xfrm>
            <a:off x="8157590" y="1031639"/>
            <a:ext cx="101753" cy="209925"/>
          </a:xfrm>
          <a:custGeom>
            <a:avLst/>
            <a:gdLst/>
            <a:ahLst/>
            <a:cxnLst/>
            <a:rect l="l" t="t" r="r" b="b"/>
            <a:pathLst>
              <a:path w="983" h="2028" extrusionOk="0">
                <a:moveTo>
                  <a:pt x="28" y="1"/>
                </a:moveTo>
                <a:cubicBezTo>
                  <a:pt x="144" y="152"/>
                  <a:pt x="251" y="304"/>
                  <a:pt x="358" y="465"/>
                </a:cubicBezTo>
                <a:cubicBezTo>
                  <a:pt x="474" y="625"/>
                  <a:pt x="572" y="786"/>
                  <a:pt x="670" y="956"/>
                </a:cubicBezTo>
                <a:cubicBezTo>
                  <a:pt x="760" y="1125"/>
                  <a:pt x="840" y="1295"/>
                  <a:pt x="893" y="1482"/>
                </a:cubicBezTo>
                <a:cubicBezTo>
                  <a:pt x="920" y="1571"/>
                  <a:pt x="929" y="1661"/>
                  <a:pt x="920" y="1759"/>
                </a:cubicBezTo>
                <a:cubicBezTo>
                  <a:pt x="911" y="1848"/>
                  <a:pt x="849" y="1919"/>
                  <a:pt x="768" y="1955"/>
                </a:cubicBezTo>
                <a:cubicBezTo>
                  <a:pt x="741" y="1966"/>
                  <a:pt x="714" y="1971"/>
                  <a:pt x="687" y="1971"/>
                </a:cubicBezTo>
                <a:cubicBezTo>
                  <a:pt x="627" y="1971"/>
                  <a:pt x="571" y="1945"/>
                  <a:pt x="527" y="1902"/>
                </a:cubicBezTo>
                <a:cubicBezTo>
                  <a:pt x="456" y="1839"/>
                  <a:pt x="403" y="1759"/>
                  <a:pt x="358" y="1678"/>
                </a:cubicBezTo>
                <a:cubicBezTo>
                  <a:pt x="278" y="1509"/>
                  <a:pt x="206" y="1330"/>
                  <a:pt x="162" y="1143"/>
                </a:cubicBezTo>
                <a:cubicBezTo>
                  <a:pt x="117" y="956"/>
                  <a:pt x="72" y="768"/>
                  <a:pt x="54" y="572"/>
                </a:cubicBezTo>
                <a:cubicBezTo>
                  <a:pt x="19" y="384"/>
                  <a:pt x="10" y="188"/>
                  <a:pt x="28" y="1"/>
                </a:cubicBezTo>
                <a:lnTo>
                  <a:pt x="28" y="1"/>
                </a:lnTo>
                <a:cubicBezTo>
                  <a:pt x="1" y="188"/>
                  <a:pt x="1" y="384"/>
                  <a:pt x="28" y="581"/>
                </a:cubicBezTo>
                <a:cubicBezTo>
                  <a:pt x="46" y="768"/>
                  <a:pt x="81" y="964"/>
                  <a:pt x="126" y="1152"/>
                </a:cubicBezTo>
                <a:cubicBezTo>
                  <a:pt x="170" y="1339"/>
                  <a:pt x="242" y="1527"/>
                  <a:pt x="322" y="1705"/>
                </a:cubicBezTo>
                <a:cubicBezTo>
                  <a:pt x="367" y="1794"/>
                  <a:pt x="429" y="1875"/>
                  <a:pt x="501" y="1946"/>
                </a:cubicBezTo>
                <a:cubicBezTo>
                  <a:pt x="536" y="1982"/>
                  <a:pt x="581" y="2009"/>
                  <a:pt x="635" y="2018"/>
                </a:cubicBezTo>
                <a:cubicBezTo>
                  <a:pt x="655" y="2024"/>
                  <a:pt x="676" y="2027"/>
                  <a:pt x="696" y="2027"/>
                </a:cubicBezTo>
                <a:cubicBezTo>
                  <a:pt x="729" y="2027"/>
                  <a:pt x="762" y="2020"/>
                  <a:pt x="795" y="2009"/>
                </a:cubicBezTo>
                <a:cubicBezTo>
                  <a:pt x="893" y="1964"/>
                  <a:pt x="965" y="1875"/>
                  <a:pt x="974" y="1768"/>
                </a:cubicBezTo>
                <a:cubicBezTo>
                  <a:pt x="983" y="1670"/>
                  <a:pt x="974" y="1571"/>
                  <a:pt x="947" y="1473"/>
                </a:cubicBezTo>
                <a:cubicBezTo>
                  <a:pt x="884" y="1286"/>
                  <a:pt x="804" y="1107"/>
                  <a:pt x="706" y="938"/>
                </a:cubicBezTo>
                <a:cubicBezTo>
                  <a:pt x="510" y="607"/>
                  <a:pt x="278" y="295"/>
                  <a:pt x="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0" name="Google Shape;2850;p24"/>
          <p:cNvSpPr/>
          <p:nvPr/>
        </p:nvSpPr>
        <p:spPr>
          <a:xfrm>
            <a:off x="8155829" y="977087"/>
            <a:ext cx="219035" cy="68836"/>
          </a:xfrm>
          <a:custGeom>
            <a:avLst/>
            <a:gdLst/>
            <a:ahLst/>
            <a:cxnLst/>
            <a:rect l="l" t="t" r="r" b="b"/>
            <a:pathLst>
              <a:path w="2116" h="665" extrusionOk="0">
                <a:moveTo>
                  <a:pt x="2072" y="146"/>
                </a:moveTo>
                <a:lnTo>
                  <a:pt x="2072" y="146"/>
                </a:lnTo>
                <a:cubicBezTo>
                  <a:pt x="2075" y="151"/>
                  <a:pt x="2077" y="156"/>
                  <a:pt x="2080" y="162"/>
                </a:cubicBezTo>
                <a:cubicBezTo>
                  <a:pt x="2099" y="194"/>
                  <a:pt x="2109" y="231"/>
                  <a:pt x="2113" y="266"/>
                </a:cubicBezTo>
                <a:lnTo>
                  <a:pt x="2113" y="266"/>
                </a:lnTo>
                <a:cubicBezTo>
                  <a:pt x="2109" y="234"/>
                  <a:pt x="2101" y="202"/>
                  <a:pt x="2089" y="171"/>
                </a:cubicBezTo>
                <a:cubicBezTo>
                  <a:pt x="2083" y="162"/>
                  <a:pt x="2078" y="154"/>
                  <a:pt x="2072" y="146"/>
                </a:cubicBezTo>
                <a:close/>
                <a:moveTo>
                  <a:pt x="2113" y="266"/>
                </a:moveTo>
                <a:lnTo>
                  <a:pt x="2113" y="266"/>
                </a:lnTo>
                <a:cubicBezTo>
                  <a:pt x="2114" y="278"/>
                  <a:pt x="2115" y="290"/>
                  <a:pt x="2115" y="302"/>
                </a:cubicBezTo>
                <a:lnTo>
                  <a:pt x="2115" y="302"/>
                </a:lnTo>
                <a:cubicBezTo>
                  <a:pt x="2115" y="291"/>
                  <a:pt x="2115" y="278"/>
                  <a:pt x="2113" y="266"/>
                </a:cubicBezTo>
                <a:close/>
                <a:moveTo>
                  <a:pt x="2115" y="311"/>
                </a:moveTo>
                <a:cubicBezTo>
                  <a:pt x="2104" y="406"/>
                  <a:pt x="2051" y="484"/>
                  <a:pt x="1972" y="528"/>
                </a:cubicBezTo>
                <a:cubicBezTo>
                  <a:pt x="1893" y="581"/>
                  <a:pt x="1804" y="608"/>
                  <a:pt x="1715" y="625"/>
                </a:cubicBezTo>
                <a:lnTo>
                  <a:pt x="1715" y="625"/>
                </a:lnTo>
                <a:cubicBezTo>
                  <a:pt x="1804" y="608"/>
                  <a:pt x="1893" y="581"/>
                  <a:pt x="1972" y="536"/>
                </a:cubicBezTo>
                <a:cubicBezTo>
                  <a:pt x="2051" y="484"/>
                  <a:pt x="2104" y="406"/>
                  <a:pt x="2115" y="311"/>
                </a:cubicBezTo>
                <a:close/>
                <a:moveTo>
                  <a:pt x="1696" y="1"/>
                </a:moveTo>
                <a:cubicBezTo>
                  <a:pt x="1508" y="1"/>
                  <a:pt x="1312" y="19"/>
                  <a:pt x="1125" y="63"/>
                </a:cubicBezTo>
                <a:cubicBezTo>
                  <a:pt x="937" y="108"/>
                  <a:pt x="750" y="153"/>
                  <a:pt x="562" y="224"/>
                </a:cubicBezTo>
                <a:cubicBezTo>
                  <a:pt x="375" y="287"/>
                  <a:pt x="205" y="376"/>
                  <a:pt x="45" y="483"/>
                </a:cubicBezTo>
                <a:lnTo>
                  <a:pt x="0" y="519"/>
                </a:lnTo>
                <a:lnTo>
                  <a:pt x="54" y="528"/>
                </a:lnTo>
                <a:cubicBezTo>
                  <a:pt x="420" y="608"/>
                  <a:pt x="785" y="652"/>
                  <a:pt x="1160" y="661"/>
                </a:cubicBezTo>
                <a:cubicBezTo>
                  <a:pt x="1205" y="664"/>
                  <a:pt x="1249" y="665"/>
                  <a:pt x="1293" y="665"/>
                </a:cubicBezTo>
                <a:cubicBezTo>
                  <a:pt x="1436" y="665"/>
                  <a:pt x="1577" y="653"/>
                  <a:pt x="1714" y="626"/>
                </a:cubicBezTo>
                <a:lnTo>
                  <a:pt x="1714" y="626"/>
                </a:lnTo>
                <a:cubicBezTo>
                  <a:pt x="1593" y="643"/>
                  <a:pt x="1475" y="653"/>
                  <a:pt x="1357" y="653"/>
                </a:cubicBezTo>
                <a:cubicBezTo>
                  <a:pt x="1292" y="653"/>
                  <a:pt x="1227" y="650"/>
                  <a:pt x="1160" y="644"/>
                </a:cubicBezTo>
                <a:cubicBezTo>
                  <a:pt x="982" y="635"/>
                  <a:pt x="794" y="608"/>
                  <a:pt x="616" y="581"/>
                </a:cubicBezTo>
                <a:cubicBezTo>
                  <a:pt x="448" y="557"/>
                  <a:pt x="287" y="533"/>
                  <a:pt x="126" y="496"/>
                </a:cubicBezTo>
                <a:lnTo>
                  <a:pt x="126" y="496"/>
                </a:lnTo>
                <a:cubicBezTo>
                  <a:pt x="266" y="403"/>
                  <a:pt x="419" y="325"/>
                  <a:pt x="580" y="269"/>
                </a:cubicBezTo>
                <a:cubicBezTo>
                  <a:pt x="759" y="197"/>
                  <a:pt x="946" y="144"/>
                  <a:pt x="1134" y="90"/>
                </a:cubicBezTo>
                <a:cubicBezTo>
                  <a:pt x="1321" y="46"/>
                  <a:pt x="1508" y="19"/>
                  <a:pt x="1705" y="19"/>
                </a:cubicBezTo>
                <a:cubicBezTo>
                  <a:pt x="1721" y="17"/>
                  <a:pt x="1737" y="17"/>
                  <a:pt x="1753" y="17"/>
                </a:cubicBezTo>
                <a:cubicBezTo>
                  <a:pt x="1833" y="17"/>
                  <a:pt x="1907" y="35"/>
                  <a:pt x="1981" y="72"/>
                </a:cubicBezTo>
                <a:cubicBezTo>
                  <a:pt x="2018" y="87"/>
                  <a:pt x="2048" y="113"/>
                  <a:pt x="2072" y="146"/>
                </a:cubicBezTo>
                <a:lnTo>
                  <a:pt x="2072" y="146"/>
                </a:lnTo>
                <a:cubicBezTo>
                  <a:pt x="2053" y="111"/>
                  <a:pt x="2021" y="87"/>
                  <a:pt x="1981" y="63"/>
                </a:cubicBezTo>
                <a:cubicBezTo>
                  <a:pt x="1892" y="19"/>
                  <a:pt x="1794" y="1"/>
                  <a:pt x="16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1" name="Google Shape;2851;p24"/>
          <p:cNvSpPr/>
          <p:nvPr/>
        </p:nvSpPr>
        <p:spPr>
          <a:xfrm>
            <a:off x="8093515" y="997168"/>
            <a:ext cx="467052" cy="375443"/>
          </a:xfrm>
          <a:custGeom>
            <a:avLst/>
            <a:gdLst/>
            <a:ahLst/>
            <a:cxnLst/>
            <a:rect l="l" t="t" r="r" b="b"/>
            <a:pathLst>
              <a:path w="4512" h="3627" extrusionOk="0">
                <a:moveTo>
                  <a:pt x="54" y="0"/>
                </a:moveTo>
                <a:cubicBezTo>
                  <a:pt x="23" y="0"/>
                  <a:pt x="1" y="50"/>
                  <a:pt x="40" y="66"/>
                </a:cubicBezTo>
                <a:cubicBezTo>
                  <a:pt x="236" y="146"/>
                  <a:pt x="432" y="244"/>
                  <a:pt x="620" y="342"/>
                </a:cubicBezTo>
                <a:cubicBezTo>
                  <a:pt x="611" y="360"/>
                  <a:pt x="611" y="369"/>
                  <a:pt x="620" y="378"/>
                </a:cubicBezTo>
                <a:cubicBezTo>
                  <a:pt x="727" y="583"/>
                  <a:pt x="825" y="789"/>
                  <a:pt x="923" y="1003"/>
                </a:cubicBezTo>
                <a:cubicBezTo>
                  <a:pt x="995" y="1172"/>
                  <a:pt x="1066" y="1351"/>
                  <a:pt x="1129" y="1529"/>
                </a:cubicBezTo>
                <a:cubicBezTo>
                  <a:pt x="1102" y="1333"/>
                  <a:pt x="1048" y="1137"/>
                  <a:pt x="977" y="949"/>
                </a:cubicBezTo>
                <a:cubicBezTo>
                  <a:pt x="897" y="762"/>
                  <a:pt x="798" y="575"/>
                  <a:pt x="709" y="396"/>
                </a:cubicBezTo>
                <a:lnTo>
                  <a:pt x="709" y="396"/>
                </a:lnTo>
                <a:cubicBezTo>
                  <a:pt x="977" y="539"/>
                  <a:pt x="1236" y="699"/>
                  <a:pt x="1486" y="869"/>
                </a:cubicBezTo>
                <a:lnTo>
                  <a:pt x="1673" y="985"/>
                </a:lnTo>
                <a:cubicBezTo>
                  <a:pt x="1727" y="1190"/>
                  <a:pt x="1780" y="1396"/>
                  <a:pt x="1834" y="1610"/>
                </a:cubicBezTo>
                <a:cubicBezTo>
                  <a:pt x="1869" y="1797"/>
                  <a:pt x="1941" y="2020"/>
                  <a:pt x="1959" y="2208"/>
                </a:cubicBezTo>
                <a:cubicBezTo>
                  <a:pt x="1950" y="2011"/>
                  <a:pt x="1923" y="1806"/>
                  <a:pt x="1896" y="1610"/>
                </a:cubicBezTo>
                <a:cubicBezTo>
                  <a:pt x="1852" y="1440"/>
                  <a:pt x="1816" y="1226"/>
                  <a:pt x="1762" y="1056"/>
                </a:cubicBezTo>
                <a:lnTo>
                  <a:pt x="1762" y="1056"/>
                </a:lnTo>
                <a:cubicBezTo>
                  <a:pt x="2039" y="1244"/>
                  <a:pt x="2298" y="1440"/>
                  <a:pt x="2557" y="1654"/>
                </a:cubicBezTo>
                <a:cubicBezTo>
                  <a:pt x="2548" y="1663"/>
                  <a:pt x="2548" y="1681"/>
                  <a:pt x="2557" y="1690"/>
                </a:cubicBezTo>
                <a:cubicBezTo>
                  <a:pt x="2601" y="1913"/>
                  <a:pt x="2655" y="2127"/>
                  <a:pt x="2691" y="2351"/>
                </a:cubicBezTo>
                <a:cubicBezTo>
                  <a:pt x="2726" y="2538"/>
                  <a:pt x="2744" y="2725"/>
                  <a:pt x="2762" y="2922"/>
                </a:cubicBezTo>
                <a:cubicBezTo>
                  <a:pt x="2780" y="2734"/>
                  <a:pt x="2780" y="2538"/>
                  <a:pt x="2762" y="2351"/>
                </a:cubicBezTo>
                <a:cubicBezTo>
                  <a:pt x="2726" y="2136"/>
                  <a:pt x="2682" y="1931"/>
                  <a:pt x="2637" y="1726"/>
                </a:cubicBezTo>
                <a:lnTo>
                  <a:pt x="2637" y="1726"/>
                </a:lnTo>
                <a:cubicBezTo>
                  <a:pt x="2887" y="1940"/>
                  <a:pt x="3128" y="2163"/>
                  <a:pt x="3360" y="2395"/>
                </a:cubicBezTo>
                <a:cubicBezTo>
                  <a:pt x="3413" y="2636"/>
                  <a:pt x="3467" y="2868"/>
                  <a:pt x="3503" y="3109"/>
                </a:cubicBezTo>
                <a:cubicBezTo>
                  <a:pt x="3529" y="3279"/>
                  <a:pt x="3556" y="3457"/>
                  <a:pt x="3565" y="3627"/>
                </a:cubicBezTo>
                <a:cubicBezTo>
                  <a:pt x="3583" y="3413"/>
                  <a:pt x="3583" y="3198"/>
                  <a:pt x="3556" y="2984"/>
                </a:cubicBezTo>
                <a:cubicBezTo>
                  <a:pt x="3529" y="2824"/>
                  <a:pt x="3494" y="2654"/>
                  <a:pt x="3458" y="2502"/>
                </a:cubicBezTo>
                <a:lnTo>
                  <a:pt x="3458" y="2502"/>
                </a:lnTo>
                <a:cubicBezTo>
                  <a:pt x="3763" y="2816"/>
                  <a:pt x="4373" y="3485"/>
                  <a:pt x="4378" y="3485"/>
                </a:cubicBezTo>
                <a:cubicBezTo>
                  <a:pt x="4378" y="3485"/>
                  <a:pt x="4378" y="3485"/>
                  <a:pt x="4377" y="3484"/>
                </a:cubicBezTo>
                <a:cubicBezTo>
                  <a:pt x="4101" y="3100"/>
                  <a:pt x="3797" y="2743"/>
                  <a:pt x="3467" y="2404"/>
                </a:cubicBezTo>
                <a:cubicBezTo>
                  <a:pt x="3506" y="2400"/>
                  <a:pt x="3546" y="2399"/>
                  <a:pt x="3585" y="2399"/>
                </a:cubicBezTo>
                <a:cubicBezTo>
                  <a:pt x="3736" y="2399"/>
                  <a:pt x="3888" y="2424"/>
                  <a:pt x="4029" y="2467"/>
                </a:cubicBezTo>
                <a:cubicBezTo>
                  <a:pt x="4190" y="2502"/>
                  <a:pt x="4351" y="2529"/>
                  <a:pt x="4511" y="2529"/>
                </a:cubicBezTo>
                <a:cubicBezTo>
                  <a:pt x="4359" y="2476"/>
                  <a:pt x="4199" y="2431"/>
                  <a:pt x="4038" y="2395"/>
                </a:cubicBezTo>
                <a:cubicBezTo>
                  <a:pt x="3900" y="2364"/>
                  <a:pt x="3741" y="2328"/>
                  <a:pt x="3587" y="2328"/>
                </a:cubicBezTo>
                <a:cubicBezTo>
                  <a:pt x="3521" y="2328"/>
                  <a:pt x="3457" y="2335"/>
                  <a:pt x="3396" y="2351"/>
                </a:cubicBezTo>
                <a:cubicBezTo>
                  <a:pt x="3172" y="2119"/>
                  <a:pt x="2940" y="1904"/>
                  <a:pt x="2699" y="1699"/>
                </a:cubicBezTo>
                <a:cubicBezTo>
                  <a:pt x="2723" y="1698"/>
                  <a:pt x="2745" y="1697"/>
                  <a:pt x="2768" y="1697"/>
                </a:cubicBezTo>
                <a:cubicBezTo>
                  <a:pt x="2922" y="1697"/>
                  <a:pt x="3069" y="1723"/>
                  <a:pt x="3217" y="1762"/>
                </a:cubicBezTo>
                <a:cubicBezTo>
                  <a:pt x="3378" y="1797"/>
                  <a:pt x="3538" y="1815"/>
                  <a:pt x="3708" y="1824"/>
                </a:cubicBezTo>
                <a:cubicBezTo>
                  <a:pt x="3547" y="1762"/>
                  <a:pt x="3396" y="1717"/>
                  <a:pt x="3226" y="1690"/>
                </a:cubicBezTo>
                <a:cubicBezTo>
                  <a:pt x="3084" y="1643"/>
                  <a:pt x="2927" y="1621"/>
                  <a:pt x="2773" y="1621"/>
                </a:cubicBezTo>
                <a:cubicBezTo>
                  <a:pt x="2724" y="1621"/>
                  <a:pt x="2676" y="1623"/>
                  <a:pt x="2628" y="1628"/>
                </a:cubicBezTo>
                <a:cubicBezTo>
                  <a:pt x="2342" y="1396"/>
                  <a:pt x="2048" y="1172"/>
                  <a:pt x="1753" y="958"/>
                </a:cubicBezTo>
                <a:cubicBezTo>
                  <a:pt x="1821" y="949"/>
                  <a:pt x="1889" y="944"/>
                  <a:pt x="1958" y="944"/>
                </a:cubicBezTo>
                <a:cubicBezTo>
                  <a:pt x="2081" y="944"/>
                  <a:pt x="2204" y="960"/>
                  <a:pt x="2325" y="994"/>
                </a:cubicBezTo>
                <a:cubicBezTo>
                  <a:pt x="2494" y="1021"/>
                  <a:pt x="2655" y="1030"/>
                  <a:pt x="2815" y="1030"/>
                </a:cubicBezTo>
                <a:cubicBezTo>
                  <a:pt x="2664" y="976"/>
                  <a:pt x="2503" y="940"/>
                  <a:pt x="2342" y="914"/>
                </a:cubicBezTo>
                <a:cubicBezTo>
                  <a:pt x="2212" y="892"/>
                  <a:pt x="2068" y="867"/>
                  <a:pt x="1928" y="867"/>
                </a:cubicBezTo>
                <a:cubicBezTo>
                  <a:pt x="1840" y="867"/>
                  <a:pt x="1753" y="877"/>
                  <a:pt x="1673" y="905"/>
                </a:cubicBezTo>
                <a:lnTo>
                  <a:pt x="1584" y="842"/>
                </a:lnTo>
                <a:cubicBezTo>
                  <a:pt x="1325" y="673"/>
                  <a:pt x="1048" y="503"/>
                  <a:pt x="772" y="342"/>
                </a:cubicBezTo>
                <a:cubicBezTo>
                  <a:pt x="941" y="298"/>
                  <a:pt x="1111" y="280"/>
                  <a:pt x="1289" y="280"/>
                </a:cubicBezTo>
                <a:cubicBezTo>
                  <a:pt x="1450" y="280"/>
                  <a:pt x="1620" y="253"/>
                  <a:pt x="1780" y="218"/>
                </a:cubicBezTo>
                <a:cubicBezTo>
                  <a:pt x="1675" y="206"/>
                  <a:pt x="1574" y="199"/>
                  <a:pt x="1472" y="199"/>
                </a:cubicBezTo>
                <a:cubicBezTo>
                  <a:pt x="1409" y="199"/>
                  <a:pt x="1345" y="202"/>
                  <a:pt x="1280" y="209"/>
                </a:cubicBezTo>
                <a:cubicBezTo>
                  <a:pt x="1260" y="208"/>
                  <a:pt x="1240" y="207"/>
                  <a:pt x="1220" y="207"/>
                </a:cubicBezTo>
                <a:cubicBezTo>
                  <a:pt x="1042" y="207"/>
                  <a:pt x="860" y="242"/>
                  <a:pt x="691" y="298"/>
                </a:cubicBezTo>
                <a:cubicBezTo>
                  <a:pt x="486" y="191"/>
                  <a:pt x="281" y="93"/>
                  <a:pt x="67" y="3"/>
                </a:cubicBezTo>
                <a:cubicBezTo>
                  <a:pt x="62" y="1"/>
                  <a:pt x="58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2" name="Google Shape;2852;p24"/>
          <p:cNvSpPr/>
          <p:nvPr/>
        </p:nvSpPr>
        <p:spPr>
          <a:xfrm>
            <a:off x="8261103" y="1173867"/>
            <a:ext cx="95232" cy="147092"/>
          </a:xfrm>
          <a:custGeom>
            <a:avLst/>
            <a:gdLst/>
            <a:ahLst/>
            <a:cxnLst/>
            <a:rect l="l" t="t" r="r" b="b"/>
            <a:pathLst>
              <a:path w="920" h="1421" extrusionOk="0">
                <a:moveTo>
                  <a:pt x="598" y="1268"/>
                </a:moveTo>
                <a:cubicBezTo>
                  <a:pt x="920" y="1117"/>
                  <a:pt x="706" y="510"/>
                  <a:pt x="465" y="1"/>
                </a:cubicBezTo>
                <a:cubicBezTo>
                  <a:pt x="295" y="81"/>
                  <a:pt x="143" y="188"/>
                  <a:pt x="1" y="304"/>
                </a:cubicBezTo>
                <a:cubicBezTo>
                  <a:pt x="81" y="885"/>
                  <a:pt x="259" y="1420"/>
                  <a:pt x="598" y="126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3" name="Google Shape;2853;p24"/>
          <p:cNvSpPr/>
          <p:nvPr/>
        </p:nvSpPr>
        <p:spPr>
          <a:xfrm>
            <a:off x="8339670" y="1147161"/>
            <a:ext cx="300292" cy="344700"/>
          </a:xfrm>
          <a:custGeom>
            <a:avLst/>
            <a:gdLst/>
            <a:ahLst/>
            <a:cxnLst/>
            <a:rect l="l" t="t" r="r" b="b"/>
            <a:pathLst>
              <a:path w="2901" h="3330" extrusionOk="0">
                <a:moveTo>
                  <a:pt x="2901" y="1366"/>
                </a:moveTo>
                <a:cubicBezTo>
                  <a:pt x="2820" y="1151"/>
                  <a:pt x="2704" y="946"/>
                  <a:pt x="2562" y="777"/>
                </a:cubicBezTo>
                <a:cubicBezTo>
                  <a:pt x="2053" y="714"/>
                  <a:pt x="1535" y="759"/>
                  <a:pt x="1044" y="893"/>
                </a:cubicBezTo>
                <a:lnTo>
                  <a:pt x="1018" y="893"/>
                </a:lnTo>
                <a:cubicBezTo>
                  <a:pt x="794" y="670"/>
                  <a:pt x="562" y="446"/>
                  <a:pt x="321" y="241"/>
                </a:cubicBezTo>
                <a:lnTo>
                  <a:pt x="348" y="241"/>
                </a:lnTo>
                <a:cubicBezTo>
                  <a:pt x="794" y="429"/>
                  <a:pt x="2053" y="911"/>
                  <a:pt x="2276" y="491"/>
                </a:cubicBezTo>
                <a:cubicBezTo>
                  <a:pt x="1928" y="214"/>
                  <a:pt x="1517" y="45"/>
                  <a:pt x="1089" y="0"/>
                </a:cubicBezTo>
                <a:cubicBezTo>
                  <a:pt x="794" y="9"/>
                  <a:pt x="500" y="63"/>
                  <a:pt x="223" y="161"/>
                </a:cubicBezTo>
                <a:lnTo>
                  <a:pt x="134" y="89"/>
                </a:lnTo>
                <a:lnTo>
                  <a:pt x="54" y="116"/>
                </a:lnTo>
                <a:cubicBezTo>
                  <a:pt x="89" y="143"/>
                  <a:pt x="134" y="179"/>
                  <a:pt x="170" y="214"/>
                </a:cubicBezTo>
                <a:cubicBezTo>
                  <a:pt x="170" y="223"/>
                  <a:pt x="170" y="232"/>
                  <a:pt x="170" y="241"/>
                </a:cubicBezTo>
                <a:lnTo>
                  <a:pt x="188" y="304"/>
                </a:lnTo>
                <a:cubicBezTo>
                  <a:pt x="27" y="866"/>
                  <a:pt x="0" y="2472"/>
                  <a:pt x="571" y="2285"/>
                </a:cubicBezTo>
                <a:cubicBezTo>
                  <a:pt x="1098" y="2106"/>
                  <a:pt x="473" y="705"/>
                  <a:pt x="277" y="295"/>
                </a:cubicBezTo>
                <a:cubicBezTo>
                  <a:pt x="518" y="509"/>
                  <a:pt x="750" y="723"/>
                  <a:pt x="973" y="955"/>
                </a:cubicBezTo>
                <a:lnTo>
                  <a:pt x="991" y="1000"/>
                </a:lnTo>
                <a:cubicBezTo>
                  <a:pt x="812" y="1491"/>
                  <a:pt x="768" y="3231"/>
                  <a:pt x="1357" y="3035"/>
                </a:cubicBezTo>
                <a:cubicBezTo>
                  <a:pt x="1865" y="2865"/>
                  <a:pt x="1285" y="1526"/>
                  <a:pt x="1080" y="1080"/>
                </a:cubicBezTo>
                <a:lnTo>
                  <a:pt x="1071" y="1053"/>
                </a:lnTo>
                <a:cubicBezTo>
                  <a:pt x="1196" y="1178"/>
                  <a:pt x="1357" y="1357"/>
                  <a:pt x="1517" y="1526"/>
                </a:cubicBezTo>
                <a:cubicBezTo>
                  <a:pt x="1633" y="2044"/>
                  <a:pt x="2285" y="3329"/>
                  <a:pt x="2713" y="3160"/>
                </a:cubicBezTo>
                <a:cubicBezTo>
                  <a:pt x="2767" y="3061"/>
                  <a:pt x="2820" y="2954"/>
                  <a:pt x="2874" y="2847"/>
                </a:cubicBezTo>
                <a:cubicBezTo>
                  <a:pt x="2776" y="2294"/>
                  <a:pt x="1500" y="1419"/>
                  <a:pt x="1500" y="1419"/>
                </a:cubicBezTo>
                <a:lnTo>
                  <a:pt x="1500" y="1419"/>
                </a:lnTo>
                <a:cubicBezTo>
                  <a:pt x="1375" y="1268"/>
                  <a:pt x="1241" y="1116"/>
                  <a:pt x="1107" y="973"/>
                </a:cubicBezTo>
                <a:cubicBezTo>
                  <a:pt x="1464" y="1134"/>
                  <a:pt x="2481" y="1544"/>
                  <a:pt x="2901" y="136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4" name="Google Shape;2854;p24"/>
          <p:cNvSpPr/>
          <p:nvPr/>
        </p:nvSpPr>
        <p:spPr>
          <a:xfrm>
            <a:off x="8229740" y="1209994"/>
            <a:ext cx="26809" cy="28673"/>
          </a:xfrm>
          <a:custGeom>
            <a:avLst/>
            <a:gdLst/>
            <a:ahLst/>
            <a:cxnLst/>
            <a:rect l="l" t="t" r="r" b="b"/>
            <a:pathLst>
              <a:path w="259" h="277" extrusionOk="0">
                <a:moveTo>
                  <a:pt x="125" y="241"/>
                </a:moveTo>
                <a:cubicBezTo>
                  <a:pt x="205" y="187"/>
                  <a:pt x="259" y="98"/>
                  <a:pt x="259" y="0"/>
                </a:cubicBezTo>
                <a:cubicBezTo>
                  <a:pt x="161" y="89"/>
                  <a:pt x="80" y="179"/>
                  <a:pt x="0" y="277"/>
                </a:cubicBezTo>
                <a:cubicBezTo>
                  <a:pt x="45" y="277"/>
                  <a:pt x="89" y="268"/>
                  <a:pt x="125" y="24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5" name="Google Shape;2855;p24"/>
          <p:cNvSpPr/>
          <p:nvPr/>
        </p:nvSpPr>
        <p:spPr>
          <a:xfrm rot="-10476267">
            <a:off x="10216503" y="1326038"/>
            <a:ext cx="342832" cy="390149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6" name="Google Shape;2856;p24"/>
          <p:cNvSpPr/>
          <p:nvPr/>
        </p:nvSpPr>
        <p:spPr>
          <a:xfrm rot="-10476267">
            <a:off x="10289681" y="1251149"/>
            <a:ext cx="215719" cy="437456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7" name="Google Shape;2857;p24"/>
          <p:cNvSpPr/>
          <p:nvPr/>
        </p:nvSpPr>
        <p:spPr>
          <a:xfrm rot="-10476267">
            <a:off x="10281690" y="1329054"/>
            <a:ext cx="273479" cy="35671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8" name="Google Shape;2858;p24"/>
          <p:cNvSpPr/>
          <p:nvPr/>
        </p:nvSpPr>
        <p:spPr>
          <a:xfrm rot="-10476267">
            <a:off x="10242175" y="1326682"/>
            <a:ext cx="304947" cy="393876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9" name="Google Shape;2859;p24"/>
          <p:cNvSpPr/>
          <p:nvPr/>
        </p:nvSpPr>
        <p:spPr>
          <a:xfrm rot="-10476267">
            <a:off x="10587080" y="1164284"/>
            <a:ext cx="166344" cy="286737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0" name="Google Shape;2860;p24"/>
          <p:cNvSpPr/>
          <p:nvPr/>
        </p:nvSpPr>
        <p:spPr>
          <a:xfrm rot="-10476267">
            <a:off x="10628031" y="1145912"/>
            <a:ext cx="299047" cy="9016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1" name="Google Shape;2861;p24"/>
          <p:cNvSpPr/>
          <p:nvPr/>
        </p:nvSpPr>
        <p:spPr>
          <a:xfrm rot="-10476267">
            <a:off x="10684227" y="1241744"/>
            <a:ext cx="238492" cy="237981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2" name="Google Shape;2862;p24"/>
          <p:cNvSpPr/>
          <p:nvPr/>
        </p:nvSpPr>
        <p:spPr>
          <a:xfrm rot="-10476267">
            <a:off x="10489103" y="1053898"/>
            <a:ext cx="167172" cy="285909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3" name="Google Shape;2863;p24"/>
          <p:cNvSpPr/>
          <p:nvPr/>
        </p:nvSpPr>
        <p:spPr>
          <a:xfrm rot="-10476267">
            <a:off x="10529923" y="1035373"/>
            <a:ext cx="299047" cy="9016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4" name="Google Shape;2864;p24"/>
          <p:cNvSpPr/>
          <p:nvPr/>
        </p:nvSpPr>
        <p:spPr>
          <a:xfrm rot="-10476267">
            <a:off x="10383460" y="948868"/>
            <a:ext cx="178040" cy="280837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5" name="Google Shape;2865;p24"/>
          <p:cNvSpPr/>
          <p:nvPr/>
        </p:nvSpPr>
        <p:spPr>
          <a:xfrm rot="-10476267">
            <a:off x="10409525" y="907132"/>
            <a:ext cx="294803" cy="86539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6" name="Google Shape;2866;p24"/>
          <p:cNvSpPr/>
          <p:nvPr/>
        </p:nvSpPr>
        <p:spPr>
          <a:xfrm rot="-10476267">
            <a:off x="10262471" y="856624"/>
            <a:ext cx="197708" cy="271728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7" name="Google Shape;2867;p24"/>
          <p:cNvSpPr/>
          <p:nvPr/>
        </p:nvSpPr>
        <p:spPr>
          <a:xfrm rot="-10476267">
            <a:off x="10284022" y="790198"/>
            <a:ext cx="288901" cy="89127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8" name="Google Shape;2868;p24"/>
          <p:cNvSpPr/>
          <p:nvPr/>
        </p:nvSpPr>
        <p:spPr>
          <a:xfrm rot="-10476267">
            <a:off x="10679913" y="1236525"/>
            <a:ext cx="195948" cy="240880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9" name="Google Shape;2869;p24"/>
          <p:cNvSpPr/>
          <p:nvPr/>
        </p:nvSpPr>
        <p:spPr>
          <a:xfrm rot="-10476267">
            <a:off x="10601066" y="1159533"/>
            <a:ext cx="97095" cy="289636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0" name="Google Shape;2870;p24"/>
          <p:cNvSpPr/>
          <p:nvPr/>
        </p:nvSpPr>
        <p:spPr>
          <a:xfrm rot="-10476267">
            <a:off x="10628010" y="1143671"/>
            <a:ext cx="291076" cy="94716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1" name="Google Shape;2871;p24"/>
          <p:cNvSpPr/>
          <p:nvPr/>
        </p:nvSpPr>
        <p:spPr>
          <a:xfrm rot="-10476267">
            <a:off x="10502721" y="1052056"/>
            <a:ext cx="100820" cy="288704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2" name="Google Shape;2872;p24"/>
          <p:cNvSpPr/>
          <p:nvPr/>
        </p:nvSpPr>
        <p:spPr>
          <a:xfrm rot="-10476267">
            <a:off x="10529934" y="1032454"/>
            <a:ext cx="292007" cy="95441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3" name="Google Shape;2873;p24"/>
          <p:cNvSpPr/>
          <p:nvPr/>
        </p:nvSpPr>
        <p:spPr>
          <a:xfrm rot="-10476267">
            <a:off x="10392348" y="946761"/>
            <a:ext cx="115520" cy="283217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4" name="Google Shape;2874;p24"/>
          <p:cNvSpPr/>
          <p:nvPr/>
        </p:nvSpPr>
        <p:spPr>
          <a:xfrm rot="-10476267">
            <a:off x="10409509" y="905239"/>
            <a:ext cx="292007" cy="90576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5" name="Google Shape;2875;p24"/>
          <p:cNvSpPr/>
          <p:nvPr/>
        </p:nvSpPr>
        <p:spPr>
          <a:xfrm rot="-10476267">
            <a:off x="10270619" y="854437"/>
            <a:ext cx="134980" cy="274523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6" name="Google Shape;2876;p24"/>
          <p:cNvSpPr/>
          <p:nvPr/>
        </p:nvSpPr>
        <p:spPr>
          <a:xfrm rot="-10476267">
            <a:off x="10281201" y="789103"/>
            <a:ext cx="291076" cy="91715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7" name="Google Shape;2877;p24"/>
          <p:cNvSpPr/>
          <p:nvPr/>
        </p:nvSpPr>
        <p:spPr>
          <a:xfrm rot="-10476267">
            <a:off x="10178769" y="824053"/>
            <a:ext cx="618380" cy="491180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8" name="Google Shape;2878;p24"/>
          <p:cNvSpPr/>
          <p:nvPr/>
        </p:nvSpPr>
        <p:spPr>
          <a:xfrm rot="-10476267">
            <a:off x="10394066" y="1052013"/>
            <a:ext cx="125767" cy="193160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9" name="Google Shape;2879;p24"/>
          <p:cNvSpPr/>
          <p:nvPr/>
        </p:nvSpPr>
        <p:spPr>
          <a:xfrm rot="-10476267">
            <a:off x="10489695" y="1037198"/>
            <a:ext cx="394588" cy="45184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0" name="Google Shape;2880;p24"/>
          <p:cNvSpPr/>
          <p:nvPr/>
        </p:nvSpPr>
        <p:spPr>
          <a:xfrm rot="-10476267">
            <a:off x="10355718" y="1092058"/>
            <a:ext cx="36125" cy="37991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1" name="Google Shape;2881;p24"/>
          <p:cNvSpPr/>
          <p:nvPr/>
        </p:nvSpPr>
        <p:spPr>
          <a:xfrm rot="4320501">
            <a:off x="2253685" y="715768"/>
            <a:ext cx="399720" cy="432623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2" name="Google Shape;2882;p24"/>
          <p:cNvSpPr/>
          <p:nvPr/>
        </p:nvSpPr>
        <p:spPr>
          <a:xfrm rot="4320501">
            <a:off x="2313407" y="702154"/>
            <a:ext cx="237389" cy="303105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3" name="Google Shape;2883;p24"/>
          <p:cNvSpPr/>
          <p:nvPr/>
        </p:nvSpPr>
        <p:spPr>
          <a:xfrm rot="4320501">
            <a:off x="2254313" y="710915"/>
            <a:ext cx="403265" cy="442015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4" name="Google Shape;2884;p24"/>
          <p:cNvSpPr/>
          <p:nvPr/>
        </p:nvSpPr>
        <p:spPr>
          <a:xfrm rot="4320501">
            <a:off x="2327435" y="799890"/>
            <a:ext cx="294323" cy="297457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5" name="Google Shape;2885;p24"/>
          <p:cNvSpPr/>
          <p:nvPr/>
        </p:nvSpPr>
        <p:spPr>
          <a:xfrm rot="-4312710">
            <a:off x="1192918" y="2233705"/>
            <a:ext cx="388887" cy="35524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6" name="Google Shape;2886;p24"/>
          <p:cNvSpPr/>
          <p:nvPr/>
        </p:nvSpPr>
        <p:spPr>
          <a:xfrm rot="-4312710">
            <a:off x="1185495" y="2163523"/>
            <a:ext cx="494079" cy="397136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7" name="Google Shape;2887;p24"/>
          <p:cNvSpPr/>
          <p:nvPr/>
        </p:nvSpPr>
        <p:spPr>
          <a:xfrm rot="-4312710">
            <a:off x="1195023" y="2321227"/>
            <a:ext cx="252368" cy="280544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8" name="Google Shape;2888;p24"/>
          <p:cNvSpPr/>
          <p:nvPr/>
        </p:nvSpPr>
        <p:spPr>
          <a:xfrm rot="-4312710">
            <a:off x="1195900" y="2229969"/>
            <a:ext cx="384809" cy="359044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9" name="Google Shape;2889;p24"/>
          <p:cNvSpPr/>
          <p:nvPr/>
        </p:nvSpPr>
        <p:spPr>
          <a:xfrm rot="6479528" flipH="1">
            <a:off x="1247575" y="4170404"/>
            <a:ext cx="564291" cy="505592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0" name="Google Shape;2890;p24"/>
          <p:cNvSpPr/>
          <p:nvPr/>
        </p:nvSpPr>
        <p:spPr>
          <a:xfrm rot="6479528" flipH="1">
            <a:off x="1160973" y="4045014"/>
            <a:ext cx="716929" cy="565213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1" name="Google Shape;2891;p24"/>
          <p:cNvSpPr/>
          <p:nvPr/>
        </p:nvSpPr>
        <p:spPr>
          <a:xfrm rot="6479528" flipH="1">
            <a:off x="1380298" y="4337635"/>
            <a:ext cx="366197" cy="399276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2" name="Google Shape;2892;p24"/>
          <p:cNvSpPr/>
          <p:nvPr/>
        </p:nvSpPr>
        <p:spPr>
          <a:xfrm rot="6479528" flipH="1">
            <a:off x="1251007" y="4164749"/>
            <a:ext cx="558373" cy="51100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3" name="Google Shape;2893;p24"/>
          <p:cNvSpPr/>
          <p:nvPr/>
        </p:nvSpPr>
        <p:spPr>
          <a:xfrm rot="-6479572">
            <a:off x="10333983" y="2678874"/>
            <a:ext cx="484396" cy="43400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4" name="Google Shape;2894;p24"/>
          <p:cNvSpPr/>
          <p:nvPr/>
        </p:nvSpPr>
        <p:spPr>
          <a:xfrm rot="-6479572">
            <a:off x="10277295" y="2571237"/>
            <a:ext cx="615424" cy="485183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5" name="Google Shape;2895;p24"/>
          <p:cNvSpPr/>
          <p:nvPr/>
        </p:nvSpPr>
        <p:spPr>
          <a:xfrm rot="-6479572">
            <a:off x="10390099" y="2822427"/>
            <a:ext cx="314349" cy="342743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6" name="Google Shape;2896;p24"/>
          <p:cNvSpPr/>
          <p:nvPr/>
        </p:nvSpPr>
        <p:spPr>
          <a:xfrm rot="-6479572">
            <a:off x="10336116" y="2674021"/>
            <a:ext cx="479317" cy="438647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7" name="Google Shape;2897;p24"/>
          <p:cNvSpPr/>
          <p:nvPr/>
        </p:nvSpPr>
        <p:spPr>
          <a:xfrm rot="-4312710">
            <a:off x="9608651" y="5636571"/>
            <a:ext cx="388887" cy="35524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8" name="Google Shape;2898;p24"/>
          <p:cNvSpPr/>
          <p:nvPr/>
        </p:nvSpPr>
        <p:spPr>
          <a:xfrm rot="-4312710">
            <a:off x="9601229" y="5566389"/>
            <a:ext cx="494079" cy="397136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9" name="Google Shape;2899;p24"/>
          <p:cNvSpPr/>
          <p:nvPr/>
        </p:nvSpPr>
        <p:spPr>
          <a:xfrm rot="-4312710">
            <a:off x="9610756" y="5724093"/>
            <a:ext cx="252368" cy="280544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00" name="Google Shape;2900;p24"/>
          <p:cNvSpPr/>
          <p:nvPr/>
        </p:nvSpPr>
        <p:spPr>
          <a:xfrm rot="-4312710">
            <a:off x="9611633" y="5632835"/>
            <a:ext cx="384809" cy="359044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08371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rgbClr val="FFECC6"/>
        </a:solidFill>
        <a:effectLst/>
      </p:bgPr>
    </p:bg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2" name="Google Shape;2902;p25"/>
          <p:cNvGrpSpPr/>
          <p:nvPr/>
        </p:nvGrpSpPr>
        <p:grpSpPr>
          <a:xfrm>
            <a:off x="216200" y="-226149"/>
            <a:ext cx="11759611" cy="6858021"/>
            <a:chOff x="162150" y="-169612"/>
            <a:chExt cx="8819708" cy="5143516"/>
          </a:xfrm>
        </p:grpSpPr>
        <p:sp>
          <p:nvSpPr>
            <p:cNvPr id="2903" name="Google Shape;2903;p2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907" name="Google Shape;2907;p25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8" name="Google Shape;2908;p2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2" name="Google Shape;2922;p2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3" name="Google Shape;2923;p2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4" name="Google Shape;2924;p2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1" name="Google Shape;2931;p2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2" name="Google Shape;2932;p2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3" name="Google Shape;2943;p2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4" name="Google Shape;2944;p2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5" name="Google Shape;2945;p2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6" name="Google Shape;2946;p2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7" name="Google Shape;2947;p2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8" name="Google Shape;2948;p2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9" name="Google Shape;2949;p2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0" name="Google Shape;2950;p2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1" name="Google Shape;2951;p2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2" name="Google Shape;2952;p2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3" name="Google Shape;2953;p2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4" name="Google Shape;2954;p2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5" name="Google Shape;2955;p2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56" name="Google Shape;2956;p25"/>
          <p:cNvSpPr/>
          <p:nvPr/>
        </p:nvSpPr>
        <p:spPr>
          <a:xfrm>
            <a:off x="2059187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57" name="Google Shape;2957;p25"/>
          <p:cNvSpPr/>
          <p:nvPr/>
        </p:nvSpPr>
        <p:spPr>
          <a:xfrm>
            <a:off x="1565437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58" name="Google Shape;2958;p25"/>
          <p:cNvSpPr/>
          <p:nvPr/>
        </p:nvSpPr>
        <p:spPr>
          <a:xfrm>
            <a:off x="3730623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59" name="Google Shape;2959;p25"/>
          <p:cNvSpPr/>
          <p:nvPr/>
        </p:nvSpPr>
        <p:spPr>
          <a:xfrm>
            <a:off x="3236829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0" name="Google Shape;2960;p25"/>
          <p:cNvSpPr/>
          <p:nvPr/>
        </p:nvSpPr>
        <p:spPr>
          <a:xfrm>
            <a:off x="541268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1" name="Google Shape;2961;p25"/>
          <p:cNvSpPr/>
          <p:nvPr/>
        </p:nvSpPr>
        <p:spPr>
          <a:xfrm>
            <a:off x="4918363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2" name="Google Shape;2962;p25"/>
          <p:cNvSpPr/>
          <p:nvPr/>
        </p:nvSpPr>
        <p:spPr>
          <a:xfrm>
            <a:off x="708354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3" name="Google Shape;2963;p25"/>
          <p:cNvSpPr/>
          <p:nvPr/>
        </p:nvSpPr>
        <p:spPr>
          <a:xfrm>
            <a:off x="6589232" y="-226149"/>
            <a:ext cx="190619" cy="16672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4" name="Google Shape;2964;p25"/>
          <p:cNvSpPr/>
          <p:nvPr/>
        </p:nvSpPr>
        <p:spPr>
          <a:xfrm>
            <a:off x="875494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5" name="Google Shape;2965;p25"/>
          <p:cNvSpPr/>
          <p:nvPr/>
        </p:nvSpPr>
        <p:spPr>
          <a:xfrm>
            <a:off x="8260667" y="-226149"/>
            <a:ext cx="190576" cy="16672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6" name="Google Shape;2966;p25"/>
          <p:cNvSpPr/>
          <p:nvPr/>
        </p:nvSpPr>
        <p:spPr>
          <a:xfrm>
            <a:off x="10425854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7" name="Google Shape;2967;p25"/>
          <p:cNvSpPr/>
          <p:nvPr/>
        </p:nvSpPr>
        <p:spPr>
          <a:xfrm>
            <a:off x="993205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8" name="Google Shape;2968;p25"/>
          <p:cNvSpPr/>
          <p:nvPr/>
        </p:nvSpPr>
        <p:spPr>
          <a:xfrm rot="3684608">
            <a:off x="10570028" y="877879"/>
            <a:ext cx="115169" cy="9649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9" name="Google Shape;2969;p25"/>
          <p:cNvSpPr/>
          <p:nvPr/>
        </p:nvSpPr>
        <p:spPr>
          <a:xfrm rot="3684608">
            <a:off x="10572923" y="872038"/>
            <a:ext cx="105509" cy="9928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0" name="Google Shape;2970;p25"/>
          <p:cNvSpPr/>
          <p:nvPr/>
        </p:nvSpPr>
        <p:spPr>
          <a:xfrm rot="3684608">
            <a:off x="10594988" y="922455"/>
            <a:ext cx="44221" cy="3627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1" name="Google Shape;2971;p25"/>
          <p:cNvSpPr/>
          <p:nvPr/>
        </p:nvSpPr>
        <p:spPr>
          <a:xfrm rot="3684608">
            <a:off x="10665158" y="1039765"/>
            <a:ext cx="102612" cy="10261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2" name="Google Shape;2972;p25"/>
          <p:cNvSpPr/>
          <p:nvPr/>
        </p:nvSpPr>
        <p:spPr>
          <a:xfrm rot="3684608">
            <a:off x="10656732" y="1038680"/>
            <a:ext cx="119248" cy="105509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3" name="Google Shape;2973;p25"/>
          <p:cNvSpPr/>
          <p:nvPr/>
        </p:nvSpPr>
        <p:spPr>
          <a:xfrm rot="3684608">
            <a:off x="10682825" y="1093957"/>
            <a:ext cx="40680" cy="34025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4" name="Google Shape;2974;p25"/>
          <p:cNvSpPr/>
          <p:nvPr/>
        </p:nvSpPr>
        <p:spPr>
          <a:xfrm rot="3684608">
            <a:off x="10722354" y="794785"/>
            <a:ext cx="302897" cy="339176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5" name="Google Shape;2975;p25"/>
          <p:cNvSpPr/>
          <p:nvPr/>
        </p:nvSpPr>
        <p:spPr>
          <a:xfrm rot="3684608">
            <a:off x="10756739" y="870553"/>
            <a:ext cx="85331" cy="210912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6" name="Google Shape;2976;p25"/>
          <p:cNvSpPr/>
          <p:nvPr/>
        </p:nvSpPr>
        <p:spPr>
          <a:xfrm rot="3684608">
            <a:off x="10972791" y="1439167"/>
            <a:ext cx="491483" cy="35141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7" name="Google Shape;2977;p25"/>
          <p:cNvSpPr/>
          <p:nvPr/>
        </p:nvSpPr>
        <p:spPr>
          <a:xfrm rot="3684608">
            <a:off x="10954962" y="1454466"/>
            <a:ext cx="497493" cy="25116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8" name="Google Shape;2978;p25"/>
          <p:cNvSpPr/>
          <p:nvPr/>
        </p:nvSpPr>
        <p:spPr>
          <a:xfrm rot="3684608">
            <a:off x="10976351" y="1532354"/>
            <a:ext cx="401429" cy="293237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9" name="Google Shape;2979;p25"/>
          <p:cNvSpPr/>
          <p:nvPr/>
        </p:nvSpPr>
        <p:spPr>
          <a:xfrm rot="3684608">
            <a:off x="10994148" y="1453073"/>
            <a:ext cx="464649" cy="35431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0" name="Google Shape;2980;p25"/>
          <p:cNvSpPr/>
          <p:nvPr/>
        </p:nvSpPr>
        <p:spPr>
          <a:xfrm rot="3684608">
            <a:off x="10690929" y="1391847"/>
            <a:ext cx="181288" cy="298175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1" name="Google Shape;2981;p25"/>
          <p:cNvSpPr/>
          <p:nvPr/>
        </p:nvSpPr>
        <p:spPr>
          <a:xfrm rot="3684608">
            <a:off x="10787385" y="1593945"/>
            <a:ext cx="319104" cy="132772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2" name="Google Shape;2982;p25"/>
          <p:cNvSpPr/>
          <p:nvPr/>
        </p:nvSpPr>
        <p:spPr>
          <a:xfrm rot="3684608">
            <a:off x="10693771" y="1585043"/>
            <a:ext cx="205975" cy="28175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3" name="Google Shape;2983;p25"/>
          <p:cNvSpPr/>
          <p:nvPr/>
        </p:nvSpPr>
        <p:spPr>
          <a:xfrm rot="3684608">
            <a:off x="10767048" y="1259515"/>
            <a:ext cx="181609" cy="298175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4" name="Google Shape;2984;p25"/>
          <p:cNvSpPr/>
          <p:nvPr/>
        </p:nvSpPr>
        <p:spPr>
          <a:xfrm rot="3684608">
            <a:off x="10863529" y="1460663"/>
            <a:ext cx="319427" cy="133416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5" name="Google Shape;2985;p25"/>
          <p:cNvSpPr/>
          <p:nvPr/>
        </p:nvSpPr>
        <p:spPr>
          <a:xfrm rot="3684608">
            <a:off x="10848101" y="1133271"/>
            <a:ext cx="179248" cy="300536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6" name="Google Shape;2986;p25"/>
          <p:cNvSpPr/>
          <p:nvPr/>
        </p:nvSpPr>
        <p:spPr>
          <a:xfrm rot="3684608">
            <a:off x="10942289" y="1307043"/>
            <a:ext cx="317172" cy="1111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7" name="Google Shape;2987;p25"/>
          <p:cNvSpPr/>
          <p:nvPr/>
        </p:nvSpPr>
        <p:spPr>
          <a:xfrm rot="3684608">
            <a:off x="10916476" y="1006559"/>
            <a:ext cx="174419" cy="297852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8" name="Google Shape;2988;p25"/>
          <p:cNvSpPr/>
          <p:nvPr/>
        </p:nvSpPr>
        <p:spPr>
          <a:xfrm rot="3684608">
            <a:off x="11009240" y="1146302"/>
            <a:ext cx="312235" cy="9713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9" name="Google Shape;2989;p25"/>
          <p:cNvSpPr/>
          <p:nvPr/>
        </p:nvSpPr>
        <p:spPr>
          <a:xfrm rot="3684608">
            <a:off x="10825331" y="1216880"/>
            <a:ext cx="106368" cy="186976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0" name="Google Shape;2990;p25"/>
          <p:cNvSpPr/>
          <p:nvPr/>
        </p:nvSpPr>
        <p:spPr>
          <a:xfrm rot="3684608">
            <a:off x="10621705" y="1310795"/>
            <a:ext cx="435992" cy="519283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1" name="Google Shape;2991;p25"/>
          <p:cNvSpPr/>
          <p:nvPr/>
        </p:nvSpPr>
        <p:spPr>
          <a:xfrm rot="3684608">
            <a:off x="10863294" y="1207707"/>
            <a:ext cx="46047" cy="2983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2" name="Google Shape;2992;p25"/>
          <p:cNvSpPr/>
          <p:nvPr/>
        </p:nvSpPr>
        <p:spPr>
          <a:xfrm rot="3684608">
            <a:off x="10714086" y="1558788"/>
            <a:ext cx="141788" cy="28475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3" name="Google Shape;2993;p25"/>
          <p:cNvSpPr/>
          <p:nvPr/>
        </p:nvSpPr>
        <p:spPr>
          <a:xfrm rot="3684608">
            <a:off x="10736666" y="1394070"/>
            <a:ext cx="94884" cy="29989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4" name="Google Shape;2994;p25"/>
          <p:cNvSpPr/>
          <p:nvPr/>
        </p:nvSpPr>
        <p:spPr>
          <a:xfrm rot="3684608">
            <a:off x="10795301" y="1578257"/>
            <a:ext cx="286583" cy="13620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5" name="Google Shape;2995;p25"/>
          <p:cNvSpPr/>
          <p:nvPr/>
        </p:nvSpPr>
        <p:spPr>
          <a:xfrm rot="3684608">
            <a:off x="10808695" y="1261492"/>
            <a:ext cx="98748" cy="30107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6" name="Google Shape;2996;p25"/>
          <p:cNvSpPr/>
          <p:nvPr/>
        </p:nvSpPr>
        <p:spPr>
          <a:xfrm rot="3684608">
            <a:off x="10871508" y="1445189"/>
            <a:ext cx="286475" cy="136100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7" name="Google Shape;2997;p25"/>
          <p:cNvSpPr/>
          <p:nvPr/>
        </p:nvSpPr>
        <p:spPr>
          <a:xfrm rot="3684608">
            <a:off x="10885316" y="1126368"/>
            <a:ext cx="95957" cy="302789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8" name="Google Shape;2998;p25"/>
          <p:cNvSpPr/>
          <p:nvPr/>
        </p:nvSpPr>
        <p:spPr>
          <a:xfrm rot="3684608">
            <a:off x="10947601" y="1295199"/>
            <a:ext cx="295169" cy="116028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9" name="Google Shape;2999;p25"/>
          <p:cNvSpPr/>
          <p:nvPr/>
        </p:nvSpPr>
        <p:spPr>
          <a:xfrm rot="3684608">
            <a:off x="10943845" y="990942"/>
            <a:ext cx="100680" cy="301180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0" name="Google Shape;3000;p25"/>
          <p:cNvSpPr/>
          <p:nvPr/>
        </p:nvSpPr>
        <p:spPr>
          <a:xfrm rot="3684608">
            <a:off x="11011463" y="1137465"/>
            <a:ext cx="301824" cy="99607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1" name="Google Shape;3001;p25"/>
          <p:cNvSpPr/>
          <p:nvPr/>
        </p:nvSpPr>
        <p:spPr>
          <a:xfrm rot="3684608">
            <a:off x="10722599" y="1015265"/>
            <a:ext cx="526367" cy="63305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2" name="Google Shape;3002;p25"/>
          <p:cNvSpPr/>
          <p:nvPr/>
        </p:nvSpPr>
        <p:spPr>
          <a:xfrm>
            <a:off x="9373359" y="927373"/>
            <a:ext cx="308172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3" name="Google Shape;3003;p25"/>
          <p:cNvSpPr/>
          <p:nvPr/>
        </p:nvSpPr>
        <p:spPr>
          <a:xfrm>
            <a:off x="9390389" y="904913"/>
            <a:ext cx="284516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4" name="Google Shape;3004;p25"/>
          <p:cNvSpPr/>
          <p:nvPr/>
        </p:nvSpPr>
        <p:spPr>
          <a:xfrm>
            <a:off x="9389007" y="961522"/>
            <a:ext cx="270341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5" name="Google Shape;3005;p25"/>
          <p:cNvSpPr/>
          <p:nvPr/>
        </p:nvSpPr>
        <p:spPr>
          <a:xfrm>
            <a:off x="9370966" y="927557"/>
            <a:ext cx="285897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6" name="Google Shape;3006;p25"/>
          <p:cNvSpPr/>
          <p:nvPr/>
        </p:nvSpPr>
        <p:spPr>
          <a:xfrm>
            <a:off x="9762801" y="821886"/>
            <a:ext cx="39764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7" name="Google Shape;3007;p25"/>
          <p:cNvSpPr/>
          <p:nvPr/>
        </p:nvSpPr>
        <p:spPr>
          <a:xfrm>
            <a:off x="9766851" y="856311"/>
            <a:ext cx="352539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8" name="Google Shape;3008;p25"/>
          <p:cNvSpPr/>
          <p:nvPr/>
        </p:nvSpPr>
        <p:spPr>
          <a:xfrm>
            <a:off x="9759488" y="820781"/>
            <a:ext cx="396905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9" name="Google Shape;3009;p25"/>
          <p:cNvSpPr/>
          <p:nvPr/>
        </p:nvSpPr>
        <p:spPr>
          <a:xfrm>
            <a:off x="9789954" y="891566"/>
            <a:ext cx="445689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0" name="Google Shape;3010;p25"/>
          <p:cNvSpPr/>
          <p:nvPr/>
        </p:nvSpPr>
        <p:spPr>
          <a:xfrm>
            <a:off x="9858987" y="942285"/>
            <a:ext cx="467597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1" name="Google Shape;3011;p25"/>
          <p:cNvSpPr/>
          <p:nvPr/>
        </p:nvSpPr>
        <p:spPr>
          <a:xfrm>
            <a:off x="10215384" y="1335144"/>
            <a:ext cx="141384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2" name="Google Shape;3012;p25"/>
          <p:cNvSpPr/>
          <p:nvPr/>
        </p:nvSpPr>
        <p:spPr>
          <a:xfrm>
            <a:off x="10020710" y="1326492"/>
            <a:ext cx="139727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3" name="Google Shape;3013;p25"/>
          <p:cNvSpPr/>
          <p:nvPr/>
        </p:nvSpPr>
        <p:spPr>
          <a:xfrm>
            <a:off x="9768507" y="1096741"/>
            <a:ext cx="14884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4" name="Google Shape;3014;p25"/>
          <p:cNvSpPr/>
          <p:nvPr/>
        </p:nvSpPr>
        <p:spPr>
          <a:xfrm>
            <a:off x="9885956" y="1254419"/>
            <a:ext cx="14304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5" name="Google Shape;3015;p25"/>
          <p:cNvSpPr/>
          <p:nvPr/>
        </p:nvSpPr>
        <p:spPr>
          <a:xfrm>
            <a:off x="9909797" y="1282862"/>
            <a:ext cx="54308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6" name="Google Shape;3016;p25"/>
          <p:cNvSpPr/>
          <p:nvPr/>
        </p:nvSpPr>
        <p:spPr>
          <a:xfrm>
            <a:off x="9801368" y="1115150"/>
            <a:ext cx="64985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7" name="Google Shape;3017;p25"/>
          <p:cNvSpPr/>
          <p:nvPr/>
        </p:nvSpPr>
        <p:spPr>
          <a:xfrm>
            <a:off x="10051914" y="1353555"/>
            <a:ext cx="57621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8" name="Google Shape;3018;p25"/>
          <p:cNvSpPr/>
          <p:nvPr/>
        </p:nvSpPr>
        <p:spPr>
          <a:xfrm>
            <a:off x="10277055" y="1367637"/>
            <a:ext cx="54308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9" name="Google Shape;3019;p25"/>
          <p:cNvSpPr/>
          <p:nvPr/>
        </p:nvSpPr>
        <p:spPr>
          <a:xfrm>
            <a:off x="10222012" y="1333489"/>
            <a:ext cx="130707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0" name="Google Shape;3020;p25"/>
          <p:cNvSpPr/>
          <p:nvPr/>
        </p:nvSpPr>
        <p:spPr>
          <a:xfrm>
            <a:off x="10026510" y="1325573"/>
            <a:ext cx="129877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1" name="Google Shape;3021;p25"/>
          <p:cNvSpPr/>
          <p:nvPr/>
        </p:nvSpPr>
        <p:spPr>
          <a:xfrm>
            <a:off x="9768507" y="1094163"/>
            <a:ext cx="14884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2" name="Google Shape;3022;p25"/>
          <p:cNvSpPr/>
          <p:nvPr/>
        </p:nvSpPr>
        <p:spPr>
          <a:xfrm>
            <a:off x="9890099" y="1252762"/>
            <a:ext cx="132363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3" name="Google Shape;3023;p25"/>
          <p:cNvSpPr/>
          <p:nvPr/>
        </p:nvSpPr>
        <p:spPr>
          <a:xfrm>
            <a:off x="10302459" y="1450113"/>
            <a:ext cx="28903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4" name="Google Shape;3024;p25"/>
          <p:cNvSpPr/>
          <p:nvPr/>
        </p:nvSpPr>
        <p:spPr>
          <a:xfrm>
            <a:off x="10045377" y="1440448"/>
            <a:ext cx="31296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5" name="Google Shape;3025;p25"/>
          <p:cNvSpPr/>
          <p:nvPr/>
        </p:nvSpPr>
        <p:spPr>
          <a:xfrm>
            <a:off x="9753781" y="1154548"/>
            <a:ext cx="428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6" name="Google Shape;3026;p25"/>
          <p:cNvSpPr/>
          <p:nvPr/>
        </p:nvSpPr>
        <p:spPr>
          <a:xfrm>
            <a:off x="9895069" y="1351530"/>
            <a:ext cx="44459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7" name="Google Shape;3027;p25"/>
          <p:cNvSpPr/>
          <p:nvPr/>
        </p:nvSpPr>
        <p:spPr>
          <a:xfrm rot="-10221533">
            <a:off x="1022717" y="1150999"/>
            <a:ext cx="364844" cy="591381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8" name="Google Shape;3028;p25"/>
          <p:cNvSpPr/>
          <p:nvPr/>
        </p:nvSpPr>
        <p:spPr>
          <a:xfrm rot="-10221533">
            <a:off x="1055564" y="957519"/>
            <a:ext cx="343553" cy="787231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9" name="Google Shape;3029;p25"/>
          <p:cNvSpPr/>
          <p:nvPr/>
        </p:nvSpPr>
        <p:spPr>
          <a:xfrm rot="-10221533">
            <a:off x="1081010" y="1312785"/>
            <a:ext cx="291716" cy="43441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0" name="Google Shape;3030;p25"/>
          <p:cNvSpPr/>
          <p:nvPr/>
        </p:nvSpPr>
        <p:spPr>
          <a:xfrm rot="-10221533">
            <a:off x="1034013" y="1151851"/>
            <a:ext cx="351884" cy="596143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1" name="Google Shape;3031;p25"/>
          <p:cNvSpPr/>
          <p:nvPr/>
        </p:nvSpPr>
        <p:spPr>
          <a:xfrm rot="-10221533">
            <a:off x="1226620" y="912664"/>
            <a:ext cx="681024" cy="456496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2" name="Google Shape;3032;p25"/>
          <p:cNvSpPr/>
          <p:nvPr/>
        </p:nvSpPr>
        <p:spPr>
          <a:xfrm rot="-10221533">
            <a:off x="1041640" y="907709"/>
            <a:ext cx="863909" cy="434544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3" name="Google Shape;3033;p25"/>
          <p:cNvSpPr/>
          <p:nvPr/>
        </p:nvSpPr>
        <p:spPr>
          <a:xfrm rot="-10221533">
            <a:off x="1496959" y="996426"/>
            <a:ext cx="403721" cy="394343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4" name="Google Shape;3034;p25"/>
          <p:cNvSpPr/>
          <p:nvPr/>
        </p:nvSpPr>
        <p:spPr>
          <a:xfrm rot="-10221533">
            <a:off x="1226656" y="910261"/>
            <a:ext cx="677587" cy="460596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5" name="Google Shape;3035;p25"/>
          <p:cNvSpPr/>
          <p:nvPr/>
        </p:nvSpPr>
        <p:spPr>
          <a:xfrm rot="6479528" flipH="1">
            <a:off x="852941" y="5449071"/>
            <a:ext cx="564291" cy="505592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6" name="Google Shape;3036;p25"/>
          <p:cNvSpPr/>
          <p:nvPr/>
        </p:nvSpPr>
        <p:spPr>
          <a:xfrm rot="6479528" flipH="1">
            <a:off x="766340" y="5323680"/>
            <a:ext cx="716929" cy="565213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7" name="Google Shape;3037;p25"/>
          <p:cNvSpPr/>
          <p:nvPr/>
        </p:nvSpPr>
        <p:spPr>
          <a:xfrm rot="6479528" flipH="1">
            <a:off x="985664" y="5616302"/>
            <a:ext cx="366197" cy="399276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8" name="Google Shape;3038;p25"/>
          <p:cNvSpPr/>
          <p:nvPr/>
        </p:nvSpPr>
        <p:spPr>
          <a:xfrm rot="6479528" flipH="1">
            <a:off x="856374" y="5443416"/>
            <a:ext cx="558373" cy="51100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02081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60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4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5693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68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13126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597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38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82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73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75434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978" r:id="rId18"/>
    <p:sldLayoutId id="2147483979" r:id="rId19"/>
    <p:sldLayoutId id="2147483980" r:id="rId20"/>
    <p:sldLayoutId id="2147483981" r:id="rId21"/>
    <p:sldLayoutId id="2147483982" r:id="rId22"/>
    <p:sldLayoutId id="2147483983" r:id="rId23"/>
    <p:sldLayoutId id="2147483984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 baseline="0">
          <a:solidFill>
            <a:srgbClr val="000000"/>
          </a:solidFill>
          <a:latin typeface="UVN Hoa Tay 1" panose="030302020405070D0405" pitchFamily="66" charset="0"/>
          <a:ea typeface="UVN Hoa Tay 1" panose="030302020405070D0405" pitchFamily="66" charset="0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4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39CB99-D3C9-7030-58B7-6B4095A08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0" y="1597826"/>
            <a:ext cx="11223709" cy="2024047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7609D90-C459-4052-84CE-A80D995CB9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507" y="143074"/>
            <a:ext cx="1708507" cy="17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94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Tai nguyen thiet ke tro choi\Bảng gỗ\Picture1 (2).png">
            <a:hlinkClick r:id="" action="ppaction://noaction"/>
            <a:extLst>
              <a:ext uri="{FF2B5EF4-FFF2-40B4-BE49-F238E27FC236}">
                <a16:creationId xmlns:a16="http://schemas.microsoft.com/office/drawing/2014/main" id="{2198974F-1363-494A-90E5-3B125F9F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81224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D987D2-DEDC-409A-8194-7F4B254D2FFE}"/>
              </a:ext>
            </a:extLst>
          </p:cNvPr>
          <p:cNvSpPr txBox="1"/>
          <p:nvPr/>
        </p:nvSpPr>
        <p:spPr>
          <a:xfrm>
            <a:off x="1905919" y="930041"/>
            <a:ext cx="8185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MỞ RỘNG VỐN TỪ VỀ BÁC HỒ VÀ NHÂN DÂN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1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837679-9C5D-49AA-A5C5-CD74C98F5763}"/>
              </a:ext>
            </a:extLst>
          </p:cNvPr>
          <p:cNvSpPr txBox="1"/>
          <p:nvPr/>
        </p:nvSpPr>
        <p:spPr>
          <a:xfrm>
            <a:off x="826266" y="556635"/>
            <a:ext cx="10598226" cy="1646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vi-VN" altLang="zh-CN" sz="44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thể hiện tình cảm, lòng biết ơn đối với Bác, em có thể làm gì?</a:t>
            </a:r>
            <a:endParaRPr kumimoji="0" lang="zh-CN" altLang="en-US" sz="4400" i="0" u="none" strike="noStrike" kern="1200" cap="none" spc="0" normalizeH="0" baseline="0" noProof="0" dirty="0">
              <a:ln w="19050">
                <a:solidFill>
                  <a:srgbClr val="1E5AA4"/>
                </a:solidFill>
              </a:ln>
              <a:solidFill>
                <a:srgbClr val="849BC8"/>
              </a:solidFill>
              <a:effectLst/>
              <a:uLnTx/>
              <a:uFillTx/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9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EEEA3C9E-DBF2-43F8-82E4-75B6E14EC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42" y="1840854"/>
            <a:ext cx="945571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021" y="4764457"/>
            <a:ext cx="1198979" cy="1918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3" y="276607"/>
            <a:ext cx="1649094" cy="16490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00" y="1061740"/>
            <a:ext cx="8791194" cy="413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Fall Activities Binder by Slidesgo">
  <a:themeElements>
    <a:clrScheme name="Simple Light">
      <a:dk1>
        <a:srgbClr val="622300"/>
      </a:dk1>
      <a:lt1>
        <a:srgbClr val="AF4F4F"/>
      </a:lt1>
      <a:dk2>
        <a:srgbClr val="E5771C"/>
      </a:dk2>
      <a:lt2>
        <a:srgbClr val="EB9B00"/>
      </a:lt2>
      <a:accent1>
        <a:srgbClr val="EC4940"/>
      </a:accent1>
      <a:accent2>
        <a:srgbClr val="9F200A"/>
      </a:accent2>
      <a:accent3>
        <a:srgbClr val="7F7C18"/>
      </a:accent3>
      <a:accent4>
        <a:srgbClr val="AAA61E"/>
      </a:accent4>
      <a:accent5>
        <a:srgbClr val="76B5AF"/>
      </a:accent5>
      <a:accent6>
        <a:srgbClr val="FFC83A"/>
      </a:accent6>
      <a:hlink>
        <a:srgbClr val="622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32</Words>
  <Application>Microsoft Office PowerPoint</Application>
  <PresentationFormat>Widescreen</PresentationFormat>
  <Paragraphs>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Delius Swash Caps</vt:lpstr>
      <vt:lpstr>Grand Hotel</vt:lpstr>
      <vt:lpstr>Montserrat</vt:lpstr>
      <vt:lpstr>Open Sans</vt:lpstr>
      <vt:lpstr>Times New Roman</vt:lpstr>
      <vt:lpstr>UTM Avo</vt:lpstr>
      <vt:lpstr>UTM Wedding K&amp;T</vt:lpstr>
      <vt:lpstr>UVN Hoa Tay 1</vt:lpstr>
      <vt:lpstr>2_Office 主题</vt:lpstr>
      <vt:lpstr>https://www.freeppt7.com</vt:lpstr>
      <vt:lpstr>4_Office Theme</vt:lpstr>
      <vt:lpstr>Fall Activities Binder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62</cp:revision>
  <dcterms:created xsi:type="dcterms:W3CDTF">2021-07-20T01:55:21Z</dcterms:created>
  <dcterms:modified xsi:type="dcterms:W3CDTF">2026-04-15T04:08:36Z</dcterms:modified>
</cp:coreProperties>
</file>