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5" r:id="rId2"/>
    <p:sldMasterId id="2147483729" r:id="rId3"/>
    <p:sldMasterId id="2147483770" r:id="rId4"/>
    <p:sldMasterId id="2147483794" r:id="rId5"/>
  </p:sldMasterIdLst>
  <p:notesMasterIdLst>
    <p:notesMasterId r:id="rId11"/>
  </p:notesMasterIdLst>
  <p:sldIdLst>
    <p:sldId id="258" r:id="rId6"/>
    <p:sldId id="2007577170" r:id="rId7"/>
    <p:sldId id="2007577171" r:id="rId8"/>
    <p:sldId id="2007577172" r:id="rId9"/>
    <p:sldId id="20075771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0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61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96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62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0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5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4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98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97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608E17-4647-4A7D-8A4F-E34FC229D3E7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78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63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5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02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04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1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3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38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59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62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85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297320-83B2-403B-9081-5446F9423F3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E8F0F-A227-497B-B6A3-D3C9325AE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955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1FE0D-C0A6-45A8-8B89-928E3B1AA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1FC60E-8BC2-454D-BFAB-A95A90E7E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8BB640-690F-449E-8881-7F072703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1C7E39-018C-47B2-9CDF-B4FB842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A3B76E-C896-4724-8D6C-91B43A07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46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03EF5-C8A5-4D25-A898-C720BA46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CC14F8-C34C-4148-9F1F-99FA4359C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516843-AB38-4346-B377-23E3DAD2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E1145-5EE6-421B-9234-92A3513B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4A90B-285C-4A6F-9A4F-84C75D36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51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00435-4DD1-4010-8DAB-0B7932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F79A77-1C10-43CE-BC33-1B319457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CFFF34-DECB-4AF6-887D-2B4EDE3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D71E8D-0860-46A3-8133-E4C0FEC9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679B69-DD25-41D0-BA68-79FF95D0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72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6EF411-474D-4F41-8994-574F660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E95C44-5DCA-4E65-A342-F8191681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10C4A0-EF6C-4056-A75E-152AF3E5B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2D33B6-7E98-47B6-837F-9BDFF5C2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912C31-B785-4C37-8248-CF064C2A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87CA2F-FC7B-4207-96C7-FEFBE67D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1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4C9BB-1D6E-4385-90B9-A74A8391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DC03007-ACD1-4179-AA90-11784D06C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BE142D-8386-46FA-9646-230CDD164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C8C00EC-F2D9-4F33-BB97-F36870768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AB7D4E-8A95-40EF-A87C-70CEE8F75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7834B2-71AE-4786-9785-1FF507EF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D151BB9-6F42-4594-ADA2-84699C7D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0F0F8B7-AED4-4431-A8FC-61B1BBB9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94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AD6E71-3935-488E-ADFD-1FAF05D6A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68F116-4D97-4D40-ACC2-14B86657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702657-5759-4477-8A37-CD70B2B4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4BA79B2-E026-43CC-80CD-D115C4B7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9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B1360E-7E1C-41D9-ADBA-6A9418F2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8723AC4-4D95-475D-9896-03904B80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23B165-4808-42E3-952F-C34C8DBE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64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E3A625-E5C1-43FD-973A-5008E48A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F3DA0A-A6B3-4DBB-AE20-2354E7A4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AD1079-68C3-424B-AEDB-CFB25ED81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F96AC48-FD7D-4617-BCA9-289F5532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21F464-7CB9-4B04-8954-CDB7B7CC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A3F4B4-147A-4EF1-982F-8AE8952D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82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3CE3C7-49D0-475B-BCB5-CD9FA54F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F611748-A742-4AA0-BFAF-002B99508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B99000-A83A-4E5D-BFDA-9104E295D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8DC3776-2EFB-49FE-AEFF-99FA6A85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840D10-6D8E-43E7-8556-03949576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702389-AB89-4F8A-8A54-89115FD3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01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84C64-7B20-4047-9749-657561C7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354ED8-FAC0-44E7-9E42-6A0DE3AE2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650484-400C-45FD-86E4-542F6D90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2DB841-8C61-45BA-8535-B52665B9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D04753-BA3F-48B4-B498-78D0EB51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AF67C54-EB6E-4BE0-AE76-3796824F1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143997-1E45-4C09-9B1D-8F7654FDD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0C4E05-1F94-4DAE-991F-4001467A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C509-B155-4796-B1FD-EE23857257B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823BD6-34A6-470B-8A07-C60228D5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7D830C-FA1D-4766-ABAC-89899C7D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764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7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DED92B-7180-4E8E-9FA1-47FFA8006457}" type="datetimeFigureOut">
              <a:rPr lang="zh-CN" altLang="en-US" smtClean="0"/>
              <a:t>2026/4/15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38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73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CF9B3657-3F50-4D17-A529-B873E0DD706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BC7648B-5003-46FC-8BC9-901050B85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235101-252D-4C0A-B57A-E0D513E0C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EA8D07-9869-449F-B78C-9DF25AE13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C509-B155-4796-B1FD-EE23857257B6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B4977-5195-43F5-84B7-4AD0A1764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D33329-9EC5-4812-8F97-1946C9175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38" name="Nhóm 21">
            <a:extLst>
              <a:ext uri="{FF2B5EF4-FFF2-40B4-BE49-F238E27FC236}">
                <a16:creationId xmlns:a16="http://schemas.microsoft.com/office/drawing/2014/main" xmlns="" id="{F31A24BF-B830-9F97-92AB-44F07F48108A}"/>
              </a:ext>
            </a:extLst>
          </p:cNvPr>
          <p:cNvGrpSpPr/>
          <p:nvPr/>
        </p:nvGrpSpPr>
        <p:grpSpPr>
          <a:xfrm>
            <a:off x="-1" y="193501"/>
            <a:ext cx="12674009" cy="5963832"/>
            <a:chOff x="650697" y="368086"/>
            <a:chExt cx="11311190" cy="5963832"/>
          </a:xfrm>
        </p:grpSpPr>
        <p:grpSp>
          <p:nvGrpSpPr>
            <p:cNvPr id="39" name="Nhóm 5">
              <a:extLst>
                <a:ext uri="{FF2B5EF4-FFF2-40B4-BE49-F238E27FC236}">
                  <a16:creationId xmlns:a16="http://schemas.microsoft.com/office/drawing/2014/main" xmlns="" id="{E843F76B-69AC-1264-93C1-7ACDAADF2C9A}"/>
                </a:ext>
              </a:extLst>
            </p:cNvPr>
            <p:cNvGrpSpPr/>
            <p:nvPr/>
          </p:nvGrpSpPr>
          <p:grpSpPr>
            <a:xfrm>
              <a:off x="1264651" y="849362"/>
              <a:ext cx="10697236" cy="5482556"/>
              <a:chOff x="1264651" y="849362"/>
              <a:chExt cx="10697236" cy="5482556"/>
            </a:xfrm>
          </p:grpSpPr>
          <p:grpSp>
            <p:nvGrpSpPr>
              <p:cNvPr id="41" name="Nhóm 6">
                <a:extLst>
                  <a:ext uri="{FF2B5EF4-FFF2-40B4-BE49-F238E27FC236}">
                    <a16:creationId xmlns:a16="http://schemas.microsoft.com/office/drawing/2014/main" xmlns="" id="{590448FA-0C04-D7AB-ED0E-B5C0D9CEC4A6}"/>
                  </a:ext>
                </a:extLst>
              </p:cNvPr>
              <p:cNvGrpSpPr/>
              <p:nvPr/>
            </p:nvGrpSpPr>
            <p:grpSpPr>
              <a:xfrm>
                <a:off x="1264651" y="849362"/>
                <a:ext cx="10367198" cy="5482556"/>
                <a:chOff x="2455519" y="203325"/>
                <a:chExt cx="8812118" cy="4754804"/>
              </a:xfrm>
            </p:grpSpPr>
            <p:sp>
              <p:nvSpPr>
                <p:cNvPr id="43" name="Hình chữ nhật: Góc Tròn 7">
                  <a:extLst>
                    <a:ext uri="{FF2B5EF4-FFF2-40B4-BE49-F238E27FC236}">
                      <a16:creationId xmlns:a16="http://schemas.microsoft.com/office/drawing/2014/main" xmlns="" id="{515AA468-58C5-4C04-0217-54E50C1AB225}"/>
                    </a:ext>
                  </a:extLst>
                </p:cNvPr>
                <p:cNvSpPr/>
                <p:nvPr/>
              </p:nvSpPr>
              <p:spPr>
                <a:xfrm>
                  <a:off x="2731687" y="321418"/>
                  <a:ext cx="7888406" cy="4636711"/>
                </a:xfrm>
                <a:custGeom>
                  <a:avLst/>
                  <a:gdLst>
                    <a:gd name="connsiteX0" fmla="*/ 0 w 7888406"/>
                    <a:gd name="connsiteY0" fmla="*/ 772801 h 4636711"/>
                    <a:gd name="connsiteX1" fmla="*/ 772801 w 7888406"/>
                    <a:gd name="connsiteY1" fmla="*/ 0 h 4636711"/>
                    <a:gd name="connsiteX2" fmla="*/ 7115605 w 7888406"/>
                    <a:gd name="connsiteY2" fmla="*/ 0 h 4636711"/>
                    <a:gd name="connsiteX3" fmla="*/ 7888406 w 7888406"/>
                    <a:gd name="connsiteY3" fmla="*/ 772801 h 4636711"/>
                    <a:gd name="connsiteX4" fmla="*/ 7888406 w 7888406"/>
                    <a:gd name="connsiteY4" fmla="*/ 3863910 h 4636711"/>
                    <a:gd name="connsiteX5" fmla="*/ 7115605 w 7888406"/>
                    <a:gd name="connsiteY5" fmla="*/ 4636711 h 4636711"/>
                    <a:gd name="connsiteX6" fmla="*/ 772801 w 7888406"/>
                    <a:gd name="connsiteY6" fmla="*/ 4636711 h 4636711"/>
                    <a:gd name="connsiteX7" fmla="*/ 0 w 7888406"/>
                    <a:gd name="connsiteY7" fmla="*/ 3863910 h 4636711"/>
                    <a:gd name="connsiteX8" fmla="*/ 0 w 7888406"/>
                    <a:gd name="connsiteY8" fmla="*/ 772801 h 4636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88406" h="4636711" fill="none" extrusionOk="0">
                      <a:moveTo>
                        <a:pt x="0" y="772801"/>
                      </a:moveTo>
                      <a:cubicBezTo>
                        <a:pt x="-65381" y="350060"/>
                        <a:pt x="342466" y="20040"/>
                        <a:pt x="772801" y="0"/>
                      </a:cubicBezTo>
                      <a:cubicBezTo>
                        <a:pt x="3157827" y="77600"/>
                        <a:pt x="4521209" y="-27269"/>
                        <a:pt x="7115605" y="0"/>
                      </a:cubicBezTo>
                      <a:cubicBezTo>
                        <a:pt x="7579092" y="-48387"/>
                        <a:pt x="7909701" y="352264"/>
                        <a:pt x="7888406" y="772801"/>
                      </a:cubicBezTo>
                      <a:cubicBezTo>
                        <a:pt x="7997406" y="1585436"/>
                        <a:pt x="7810197" y="3172429"/>
                        <a:pt x="7888406" y="3863910"/>
                      </a:cubicBezTo>
                      <a:cubicBezTo>
                        <a:pt x="7811028" y="4260446"/>
                        <a:pt x="7479675" y="4664379"/>
                        <a:pt x="7115605" y="4636711"/>
                      </a:cubicBezTo>
                      <a:cubicBezTo>
                        <a:pt x="5113753" y="4685888"/>
                        <a:pt x="2567686" y="4514009"/>
                        <a:pt x="772801" y="4636711"/>
                      </a:cubicBezTo>
                      <a:cubicBezTo>
                        <a:pt x="343416" y="4656516"/>
                        <a:pt x="-41503" y="4326451"/>
                        <a:pt x="0" y="3863910"/>
                      </a:cubicBezTo>
                      <a:cubicBezTo>
                        <a:pt x="47022" y="3554785"/>
                        <a:pt x="104569" y="1744592"/>
                        <a:pt x="0" y="772801"/>
                      </a:cubicBezTo>
                      <a:close/>
                    </a:path>
                    <a:path w="7888406" h="4636711" stroke="0" extrusionOk="0">
                      <a:moveTo>
                        <a:pt x="0" y="772801"/>
                      </a:moveTo>
                      <a:cubicBezTo>
                        <a:pt x="44221" y="340940"/>
                        <a:pt x="357214" y="-749"/>
                        <a:pt x="772801" y="0"/>
                      </a:cubicBezTo>
                      <a:cubicBezTo>
                        <a:pt x="3875075" y="-129276"/>
                        <a:pt x="4113759" y="-77778"/>
                        <a:pt x="7115605" y="0"/>
                      </a:cubicBezTo>
                      <a:cubicBezTo>
                        <a:pt x="7517512" y="-79377"/>
                        <a:pt x="7885097" y="365076"/>
                        <a:pt x="7888406" y="772801"/>
                      </a:cubicBezTo>
                      <a:cubicBezTo>
                        <a:pt x="7970005" y="1973673"/>
                        <a:pt x="8042706" y="3282323"/>
                        <a:pt x="7888406" y="3863910"/>
                      </a:cubicBezTo>
                      <a:cubicBezTo>
                        <a:pt x="7908645" y="4333399"/>
                        <a:pt x="7505565" y="4649234"/>
                        <a:pt x="7115605" y="4636711"/>
                      </a:cubicBezTo>
                      <a:cubicBezTo>
                        <a:pt x="4539278" y="4680931"/>
                        <a:pt x="3896695" y="4607329"/>
                        <a:pt x="772801" y="4636711"/>
                      </a:cubicBezTo>
                      <a:cubicBezTo>
                        <a:pt x="334692" y="4593283"/>
                        <a:pt x="-26279" y="4284642"/>
                        <a:pt x="0" y="3863910"/>
                      </a:cubicBezTo>
                      <a:cubicBezTo>
                        <a:pt x="-159954" y="3489817"/>
                        <a:pt x="22140" y="1236778"/>
                        <a:pt x="0" y="772801"/>
                      </a:cubicBezTo>
                      <a:close/>
                    </a:path>
                  </a:pathLst>
                </a:custGeom>
                <a:ln w="76200">
                  <a:prstDash val="dash"/>
                  <a:extLst>
                    <a:ext uri="{C807C97D-BFC1-408E-A445-0C87EB9F89A2}">
                      <ask:lineSketchStyleProps xmlns:ask="http://schemas.microsoft.com/office/drawing/2018/sketchyshapes" xmlns="" sd="2925326911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Hộp Văn bản 14">
                  <a:extLst>
                    <a:ext uri="{FF2B5EF4-FFF2-40B4-BE49-F238E27FC236}">
                      <a16:creationId xmlns:a16="http://schemas.microsoft.com/office/drawing/2014/main" xmlns="" id="{B8A93D84-65CD-C908-A6E2-40D6AE3F530D}"/>
                    </a:ext>
                  </a:extLst>
                </p:cNvPr>
                <p:cNvSpPr txBox="1"/>
                <p:nvPr/>
              </p:nvSpPr>
              <p:spPr>
                <a:xfrm>
                  <a:off x="2455519" y="203325"/>
                  <a:ext cx="8812118" cy="86988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4400" b="1" i="0" u="none" strike="noStrike" kern="1200" cap="none" spc="0" normalizeH="0" baseline="0" noProof="0" dirty="0">
                      <a:ln w="12700">
                        <a:noFill/>
                      </a:ln>
                      <a:solidFill>
                        <a:srgbClr val="70AD47">
                          <a:lumMod val="75000"/>
                        </a:srgbClr>
                      </a:solidFill>
                      <a:effectLst/>
                      <a:uLnTx/>
                      <a:uFillTx/>
                      <a:ea typeface="微软雅黑" panose="020B0503020204020204" pitchFamily="34" charset="-122"/>
                    </a:rPr>
                    <a:t>Thứ … ngày … tháng … năm …</a:t>
                  </a:r>
                </a:p>
              </p:txBody>
            </p:sp>
          </p:grpSp>
          <p:pic>
            <p:nvPicPr>
              <p:cNvPr id="42" name="Hình ảnh 18">
                <a:extLst>
                  <a:ext uri="{FF2B5EF4-FFF2-40B4-BE49-F238E27FC236}">
                    <a16:creationId xmlns:a16="http://schemas.microsoft.com/office/drawing/2014/main" xmlns="" id="{FB48E20E-516C-5E80-0322-0A77869D4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6020" b="66429" l="70829" r="97094">
                            <a14:foregroundMark x1="97094" y1="39796" x2="97094" y2="38367"/>
                            <a14:foregroundMark x1="86760" y1="65102" x2="84715" y2="64490"/>
                            <a14:foregroundMark x1="86545" y1="65714" x2="85791" y2="66429"/>
                            <a14:foregroundMark x1="76103" y1="39184" x2="79010" y2="42755"/>
                            <a14:foregroundMark x1="95048" y1="40204" x2="93111" y2="41939"/>
                            <a14:foregroundMark x1="89774" y1="36020" x2="89774" y2="36020"/>
                            <a14:foregroundMark x1="89774" y1="36020" x2="89774" y2="3602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98" t="33568" b="31447"/>
              <a:stretch/>
            </p:blipFill>
            <p:spPr>
              <a:xfrm>
                <a:off x="10071398" y="2479825"/>
                <a:ext cx="1890489" cy="2166660"/>
              </a:xfrm>
              <a:prstGeom prst="rect">
                <a:avLst/>
              </a:prstGeom>
            </p:spPr>
          </p:pic>
        </p:grpSp>
        <p:pic>
          <p:nvPicPr>
            <p:cNvPr id="40" name="Hình ảnh 20">
              <a:extLst>
                <a:ext uri="{FF2B5EF4-FFF2-40B4-BE49-F238E27FC236}">
                  <a16:creationId xmlns:a16="http://schemas.microsoft.com/office/drawing/2014/main" xmlns="" id="{DB437E28-B9A9-A512-1FB0-9C20BC863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8" b="31927" l="53058" r="88533">
                          <a14:foregroundMark x1="62143" y1="14082" x2="60857" y2="14490"/>
                          <a14:foregroundMark x1="62857" y1="10612" x2="63143" y2="18980"/>
                          <a14:foregroundMark x1="60571" y1="13265" x2="66429" y2="18163"/>
                          <a14:foregroundMark x1="61429" y1="17143" x2="66000" y2="21224"/>
                          <a14:foregroundMark x1="66000" y1="21224" x2="70000" y2="22857"/>
                          <a14:foregroundMark x1="65714" y1="10204" x2="76429" y2="21020"/>
                          <a14:foregroundMark x1="69857" y1="12857" x2="76714" y2="19388"/>
                          <a14:foregroundMark x1="72000" y1="10612" x2="78857" y2="18776"/>
                          <a14:foregroundMark x1="69429" y1="14082" x2="73857" y2="21837"/>
                          <a14:foregroundMark x1="80286" y1="8980" x2="81714" y2="22245"/>
                          <a14:foregroundMark x1="60429" y1="11837" x2="66714" y2="22245"/>
                          <a14:foregroundMark x1="61429" y1="11633" x2="59571" y2="15510"/>
                          <a14:foregroundMark x1="63286" y1="12449" x2="60286" y2="16327"/>
                          <a14:foregroundMark x1="63571" y1="13469" x2="59286" y2="17347"/>
                          <a14:foregroundMark x1="60429" y1="12653" x2="60429" y2="22041"/>
                          <a14:foregroundMark x1="60429" y1="22041" x2="60857" y2="22245"/>
                          <a14:foregroundMark x1="61429" y1="18367" x2="61714" y2="22245"/>
                          <a14:foregroundMark x1="60286" y1="20816" x2="67571" y2="23469"/>
                          <a14:foregroundMark x1="67571" y1="23469" x2="67714" y2="23265"/>
                          <a14:foregroundMark x1="61143" y1="23878" x2="66571" y2="24490"/>
                          <a14:foregroundMark x1="72429" y1="25102" x2="77571" y2="19184"/>
                          <a14:foregroundMark x1="82286" y1="21020" x2="78286" y2="21020"/>
                          <a14:foregroundMark x1="79429" y1="26122" x2="76000" y2="23469"/>
                          <a14:foregroundMark x1="82143" y1="23469" x2="78286" y2="22245"/>
                          <a14:foregroundMark x1="79571" y1="17143" x2="80286" y2="9388"/>
                          <a14:foregroundMark x1="81714" y1="10000" x2="78286" y2="11224"/>
                          <a14:foregroundMark x1="60000" y1="8367" x2="64429" y2="10204"/>
                          <a14:foregroundMark x1="65429" y1="5918" x2="66714" y2="8980"/>
                          <a14:foregroundMark x1="71286" y1="6327" x2="74857" y2="8776"/>
                          <a14:foregroundMark x1="62286" y1="8163" x2="63714" y2="7347"/>
                          <a14:foregroundMark x1="61286" y1="8980" x2="66000" y2="5714"/>
                          <a14:foregroundMark x1="71571" y1="6735" x2="83153" y2="5974"/>
                          <a14:backgroundMark x1="84571" y1="7347" x2="83429" y2="6735"/>
                          <a14:backgroundMark x1="84143" y1="6531" x2="83000" y2="5918"/>
                          <a14:backgroundMark x1="83571" y1="6531" x2="83714" y2="6735"/>
                          <a14:backgroundMark x1="83000" y1="5714" x2="83000" y2="5714"/>
                          <a14:backgroundMark x1="82857" y1="6531" x2="82857" y2="6531"/>
                          <a14:backgroundMark x1="83000" y1="6122" x2="83000" y2="6122"/>
                          <a14:backgroundMark x1="82714" y1="5918" x2="82714" y2="5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 r="7033" b="64526"/>
            <a:stretch/>
          </p:blipFill>
          <p:spPr>
            <a:xfrm rot="20040125">
              <a:off x="650697" y="368086"/>
              <a:ext cx="2564015" cy="143583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AB9BCA-1FB8-7311-837B-DF410898AC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0731" y="1547758"/>
            <a:ext cx="3944454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385806-4D2B-2BF1-75DA-AE7FA5BC0C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8565" y="3081386"/>
            <a:ext cx="9876376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18" name="Google Shape;2616;p3">
            <a:extLst>
              <a:ext uri="{FF2B5EF4-FFF2-40B4-BE49-F238E27FC236}">
                <a16:creationId xmlns:a16="http://schemas.microsoft.com/office/drawing/2014/main" xmlns="" id="{4924B0F6-0E32-4654-8549-6FAB8E9A8E6A}"/>
              </a:ext>
            </a:extLst>
          </p:cNvPr>
          <p:cNvSpPr/>
          <p:nvPr/>
        </p:nvSpPr>
        <p:spPr>
          <a:xfrm>
            <a:off x="918631" y="1547490"/>
            <a:ext cx="9964218" cy="947232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2" name="Google Shape;2617;p3">
            <a:extLst>
              <a:ext uri="{FF2B5EF4-FFF2-40B4-BE49-F238E27FC236}">
                <a16:creationId xmlns:a16="http://schemas.microsoft.com/office/drawing/2014/main" xmlns="" id="{ECB9FE1E-51E7-4782-A7F9-51AFCE10EE46}"/>
              </a:ext>
            </a:extLst>
          </p:cNvPr>
          <p:cNvGrpSpPr/>
          <p:nvPr/>
        </p:nvGrpSpPr>
        <p:grpSpPr>
          <a:xfrm>
            <a:off x="975309" y="855901"/>
            <a:ext cx="4628741" cy="570588"/>
            <a:chOff x="1296327" y="1647588"/>
            <a:chExt cx="3614218" cy="570588"/>
          </a:xfrm>
        </p:grpSpPr>
        <p:sp>
          <p:nvSpPr>
            <p:cNvPr id="23" name="Google Shape;2618;p3">
              <a:extLst>
                <a:ext uri="{FF2B5EF4-FFF2-40B4-BE49-F238E27FC236}">
                  <a16:creationId xmlns:a16="http://schemas.microsoft.com/office/drawing/2014/main" xmlns="" id="{95644221-1054-4883-9585-CCDE3F87A519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Đặt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rồi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b="0" i="0" u="none" strike="noStrike" cap="none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tính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?</a:t>
              </a:r>
              <a:endParaRPr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Google Shape;2619;p3">
              <a:extLst>
                <a:ext uri="{FF2B5EF4-FFF2-40B4-BE49-F238E27FC236}">
                  <a16:creationId xmlns:a16="http://schemas.microsoft.com/office/drawing/2014/main" xmlns="" id="{9D226C00-9BB7-4081-BD0A-46052B751171}"/>
                </a:ext>
              </a:extLst>
            </p:cNvPr>
            <p:cNvSpPr/>
            <p:nvPr/>
          </p:nvSpPr>
          <p:spPr>
            <a:xfrm>
              <a:off x="1296327" y="1647588"/>
              <a:ext cx="453830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dirty="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1</a:t>
              </a:r>
              <a:endParaRPr sz="3600" b="1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53" name="Google Shape;2644;p3">
            <a:extLst>
              <a:ext uri="{FF2B5EF4-FFF2-40B4-BE49-F238E27FC236}">
                <a16:creationId xmlns:a16="http://schemas.microsoft.com/office/drawing/2014/main" xmlns="" id="{E7E823E1-9BB0-4C8E-A5C2-E671CAE0C6F0}"/>
              </a:ext>
            </a:extLst>
          </p:cNvPr>
          <p:cNvSpPr txBox="1"/>
          <p:nvPr/>
        </p:nvSpPr>
        <p:spPr>
          <a:xfrm>
            <a:off x="1066038" y="1792598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267 + 731          328 + 56             698 – 47        721 - 350 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4" name="Google Shape;1028;p30" descr="C:\Users\TUAN\Downloads\Luyện tập 1.png">
            <a:extLst>
              <a:ext uri="{FF2B5EF4-FFF2-40B4-BE49-F238E27FC236}">
                <a16:creationId xmlns:a16="http://schemas.microsoft.com/office/drawing/2014/main" xmlns="" id="{F8CFFBFE-339D-44DB-AF0F-5B106770E44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9305" y="0"/>
            <a:ext cx="2237784" cy="86349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F9B225F3-AC50-4EDA-B1E7-7D2A7508AE38}"/>
              </a:ext>
            </a:extLst>
          </p:cNvPr>
          <p:cNvSpPr/>
          <p:nvPr/>
        </p:nvSpPr>
        <p:spPr>
          <a:xfrm>
            <a:off x="1119170" y="2889114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12358BAA-8D4C-43B5-A82E-6A991D65CD47}"/>
              </a:ext>
            </a:extLst>
          </p:cNvPr>
          <p:cNvSpPr/>
          <p:nvPr/>
        </p:nvSpPr>
        <p:spPr>
          <a:xfrm>
            <a:off x="3694685" y="2889114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0F29D954-8A0B-451A-B17F-FBC4B37B83B0}"/>
              </a:ext>
            </a:extLst>
          </p:cNvPr>
          <p:cNvSpPr/>
          <p:nvPr/>
        </p:nvSpPr>
        <p:spPr>
          <a:xfrm>
            <a:off x="6303276" y="2889114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3EBE3390-5F4B-4F8F-9680-1C6267BE4BBE}"/>
              </a:ext>
            </a:extLst>
          </p:cNvPr>
          <p:cNvSpPr/>
          <p:nvPr/>
        </p:nvSpPr>
        <p:spPr>
          <a:xfrm>
            <a:off x="9022297" y="2889114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BAFCF44-B5C4-4671-B6DE-ABCAC1C6D6E1}"/>
              </a:ext>
            </a:extLst>
          </p:cNvPr>
          <p:cNvSpPr txBox="1"/>
          <p:nvPr/>
        </p:nvSpPr>
        <p:spPr>
          <a:xfrm>
            <a:off x="1656974" y="3081710"/>
            <a:ext cx="1251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267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7E5911DB-19E7-4158-8010-93DE3AF2DFE2}"/>
              </a:ext>
            </a:extLst>
          </p:cNvPr>
          <p:cNvCxnSpPr>
            <a:cxnSpLocks/>
          </p:cNvCxnSpPr>
          <p:nvPr/>
        </p:nvCxnSpPr>
        <p:spPr>
          <a:xfrm flipV="1">
            <a:off x="1403320" y="4137614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23E6EA8-B620-4240-9C12-50085F27CE48}"/>
              </a:ext>
            </a:extLst>
          </p:cNvPr>
          <p:cNvSpPr txBox="1"/>
          <p:nvPr/>
        </p:nvSpPr>
        <p:spPr>
          <a:xfrm>
            <a:off x="1414715" y="3356944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4BDE3F2F-AC1D-4D73-9ACD-2112433D47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2563776" y="4483498"/>
            <a:ext cx="754279" cy="99006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EF85B860-53D2-4EEA-A421-E3FA6769FC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7795183" y="4472618"/>
            <a:ext cx="659999" cy="108848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8C058BC8-4FD6-4609-84B7-6FECE740D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62" t="47022" r="2690" b="18212"/>
          <a:stretch/>
        </p:blipFill>
        <p:spPr>
          <a:xfrm>
            <a:off x="10526309" y="4540252"/>
            <a:ext cx="659999" cy="95321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BA0DA8D3-1DB9-4CF2-89C8-E6EBD7444B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5193430" y="4403526"/>
            <a:ext cx="626178" cy="112825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B64F4E3-26F3-4DF5-BE02-28AE8237519A}"/>
              </a:ext>
            </a:extLst>
          </p:cNvPr>
          <p:cNvSpPr txBox="1"/>
          <p:nvPr/>
        </p:nvSpPr>
        <p:spPr>
          <a:xfrm>
            <a:off x="1663929" y="3592167"/>
            <a:ext cx="13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731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63D3036-3EEA-45EE-9BAB-550691F92843}"/>
              </a:ext>
            </a:extLst>
          </p:cNvPr>
          <p:cNvSpPr txBox="1"/>
          <p:nvPr/>
        </p:nvSpPr>
        <p:spPr>
          <a:xfrm>
            <a:off x="1656974" y="4180230"/>
            <a:ext cx="128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998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FE5E850-ADB6-464C-8B65-016D628A1045}"/>
              </a:ext>
            </a:extLst>
          </p:cNvPr>
          <p:cNvSpPr txBox="1"/>
          <p:nvPr/>
        </p:nvSpPr>
        <p:spPr>
          <a:xfrm>
            <a:off x="4251203" y="3071337"/>
            <a:ext cx="99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328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E80BA1D2-0D2D-4514-B8F2-EA14BFC31E11}"/>
              </a:ext>
            </a:extLst>
          </p:cNvPr>
          <p:cNvCxnSpPr>
            <a:cxnSpLocks/>
          </p:cNvCxnSpPr>
          <p:nvPr/>
        </p:nvCxnSpPr>
        <p:spPr>
          <a:xfrm>
            <a:off x="4139763" y="4137614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0C8C682-253F-4DDB-9932-65D2A8EB68CA}"/>
              </a:ext>
            </a:extLst>
          </p:cNvPr>
          <p:cNvSpPr txBox="1"/>
          <p:nvPr/>
        </p:nvSpPr>
        <p:spPr>
          <a:xfrm>
            <a:off x="4008316" y="335734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D6F41FB-C464-4E7C-B237-E2F8654DA5D0}"/>
              </a:ext>
            </a:extLst>
          </p:cNvPr>
          <p:cNvSpPr txBox="1"/>
          <p:nvPr/>
        </p:nvSpPr>
        <p:spPr>
          <a:xfrm>
            <a:off x="4258159" y="3581794"/>
            <a:ext cx="1401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56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28EA4596-0B62-49A6-A4A3-5FE2D9D5E829}"/>
              </a:ext>
            </a:extLst>
          </p:cNvPr>
          <p:cNvSpPr txBox="1"/>
          <p:nvPr/>
        </p:nvSpPr>
        <p:spPr>
          <a:xfrm>
            <a:off x="4194313" y="4170397"/>
            <a:ext cx="1257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384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6BB5F4D-484B-4B0B-AC45-83841F71936C}"/>
              </a:ext>
            </a:extLst>
          </p:cNvPr>
          <p:cNvSpPr txBox="1"/>
          <p:nvPr/>
        </p:nvSpPr>
        <p:spPr>
          <a:xfrm>
            <a:off x="6819905" y="3012618"/>
            <a:ext cx="9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698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E561D3A9-427C-471F-ADEE-FA3B4C8FE965}"/>
              </a:ext>
            </a:extLst>
          </p:cNvPr>
          <p:cNvCxnSpPr>
            <a:cxnSpLocks/>
          </p:cNvCxnSpPr>
          <p:nvPr/>
        </p:nvCxnSpPr>
        <p:spPr>
          <a:xfrm>
            <a:off x="6705173" y="4107850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E4D81295-3EDE-4587-AFB8-C857DD96418E}"/>
              </a:ext>
            </a:extLst>
          </p:cNvPr>
          <p:cNvSpPr txBox="1"/>
          <p:nvPr/>
        </p:nvSpPr>
        <p:spPr>
          <a:xfrm>
            <a:off x="6577645" y="328785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011C2E2-2527-4516-8EAA-D25B1FFBC8E2}"/>
              </a:ext>
            </a:extLst>
          </p:cNvPr>
          <p:cNvSpPr txBox="1"/>
          <p:nvPr/>
        </p:nvSpPr>
        <p:spPr>
          <a:xfrm>
            <a:off x="6826860" y="3523075"/>
            <a:ext cx="960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47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A118F44-97C3-487C-B726-E2E59EB1CDAE}"/>
              </a:ext>
            </a:extLst>
          </p:cNvPr>
          <p:cNvSpPr txBox="1"/>
          <p:nvPr/>
        </p:nvSpPr>
        <p:spPr>
          <a:xfrm>
            <a:off x="6848173" y="4111138"/>
            <a:ext cx="965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652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CDEC8C2-7953-4C3E-B935-52AD4E4C9F62}"/>
              </a:ext>
            </a:extLst>
          </p:cNvPr>
          <p:cNvSpPr txBox="1"/>
          <p:nvPr/>
        </p:nvSpPr>
        <p:spPr>
          <a:xfrm>
            <a:off x="9550502" y="3027218"/>
            <a:ext cx="99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721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45864F46-AC1D-415F-9B3E-9F3B8B2C5212}"/>
              </a:ext>
            </a:extLst>
          </p:cNvPr>
          <p:cNvCxnSpPr>
            <a:cxnSpLocks/>
          </p:cNvCxnSpPr>
          <p:nvPr/>
        </p:nvCxnSpPr>
        <p:spPr>
          <a:xfrm>
            <a:off x="9359883" y="4107850"/>
            <a:ext cx="10372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FA5E60C-EC8B-4566-8A3C-C7FF8FB72C19}"/>
              </a:ext>
            </a:extLst>
          </p:cNvPr>
          <p:cNvSpPr txBox="1"/>
          <p:nvPr/>
        </p:nvSpPr>
        <p:spPr>
          <a:xfrm>
            <a:off x="9278660" y="330537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59BABFD4-A506-4BDE-86BF-E80D3CE840AF}"/>
              </a:ext>
            </a:extLst>
          </p:cNvPr>
          <p:cNvSpPr txBox="1"/>
          <p:nvPr/>
        </p:nvSpPr>
        <p:spPr>
          <a:xfrm>
            <a:off x="9557457" y="3537675"/>
            <a:ext cx="109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350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9FDF2F8-D950-482C-A236-28DA2F1651AF}"/>
              </a:ext>
            </a:extLst>
          </p:cNvPr>
          <p:cNvSpPr txBox="1"/>
          <p:nvPr/>
        </p:nvSpPr>
        <p:spPr>
          <a:xfrm>
            <a:off x="9549889" y="4125738"/>
            <a:ext cx="134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371</a:t>
            </a:r>
          </a:p>
        </p:txBody>
      </p:sp>
    </p:spTree>
    <p:extLst>
      <p:ext uri="{BB962C8B-B14F-4D97-AF65-F5344CB8AC3E}">
        <p14:creationId xmlns:p14="http://schemas.microsoft.com/office/powerpoint/2010/main" val="27273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/>
      <p:bldP spid="61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80" grpId="0"/>
      <p:bldP spid="81" grpId="0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5922EA4-9734-4E76-80F1-4C7512375B72}"/>
              </a:ext>
            </a:extLst>
          </p:cNvPr>
          <p:cNvSpPr/>
          <p:nvPr/>
        </p:nvSpPr>
        <p:spPr>
          <a:xfrm>
            <a:off x="6996223" y="4030386"/>
            <a:ext cx="4029740" cy="613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920E62ED-E8F3-4DD7-9C75-A12E13BAF3FC}"/>
              </a:ext>
            </a:extLst>
          </p:cNvPr>
          <p:cNvSpPr/>
          <p:nvPr/>
        </p:nvSpPr>
        <p:spPr>
          <a:xfrm>
            <a:off x="6996223" y="5248766"/>
            <a:ext cx="4029740" cy="613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xmlns="" id="{10CC7C5E-D51F-4509-A1CC-4E915D8A0C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43" name="Picture 42" descr="Icon&#10;&#10;Description automatically generated">
            <a:extLst>
              <a:ext uri="{FF2B5EF4-FFF2-40B4-BE49-F238E27FC236}">
                <a16:creationId xmlns:a16="http://schemas.microsoft.com/office/drawing/2014/main" xmlns="" id="{D82E845D-15F7-4727-8590-D3AA54841A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xmlns="" id="{333B9B57-8B82-4269-B904-36CC629B9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xmlns="" id="{60A7DF39-2F08-4ACC-B69F-5042778CEE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xmlns="" id="{63D5356E-EDB9-4510-8E08-CF944BE398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xmlns="" id="{9ED05233-5F51-4888-AB8F-1F89CD913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xmlns="" id="{7A6B1401-E89B-41F1-BB55-75655D02A1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xmlns="" id="{FC3FC14B-282D-48F6-97E3-EE1705AEF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xmlns="" id="{CE3B6C61-A35A-4385-A13B-D11536D0E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xmlns="" id="{4B3A3F1C-0EA1-44C0-8640-FE03FD932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grpSp>
        <p:nvGrpSpPr>
          <p:cNvPr id="52" name="Google Shape;2649;p4">
            <a:extLst>
              <a:ext uri="{FF2B5EF4-FFF2-40B4-BE49-F238E27FC236}">
                <a16:creationId xmlns:a16="http://schemas.microsoft.com/office/drawing/2014/main" xmlns="" id="{4BFC389B-0231-43A7-A05D-AD04F4B515EC}"/>
              </a:ext>
            </a:extLst>
          </p:cNvPr>
          <p:cNvGrpSpPr/>
          <p:nvPr/>
        </p:nvGrpSpPr>
        <p:grpSpPr>
          <a:xfrm>
            <a:off x="961047" y="1415998"/>
            <a:ext cx="3614218" cy="570588"/>
            <a:chOff x="1296327" y="1647588"/>
            <a:chExt cx="3614218" cy="570588"/>
          </a:xfrm>
        </p:grpSpPr>
        <p:sp>
          <p:nvSpPr>
            <p:cNvPr id="83" name="Google Shape;2650;p4">
              <a:extLst>
                <a:ext uri="{FF2B5EF4-FFF2-40B4-BE49-F238E27FC236}">
                  <a16:creationId xmlns:a16="http://schemas.microsoft.com/office/drawing/2014/main" xmlns="" id="{6C81C8C0-8E97-42DA-AA87-4F6B3BCC8079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Quan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sát</a:t>
              </a:r>
              <a:r>
                <a:rPr lang="en-US" sz="28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hình</a:t>
              </a:r>
              <a:endParaRPr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Google Shape;2651;p4">
              <a:extLst>
                <a:ext uri="{FF2B5EF4-FFF2-40B4-BE49-F238E27FC236}">
                  <a16:creationId xmlns:a16="http://schemas.microsoft.com/office/drawing/2014/main" xmlns="" id="{B9792132-60C0-4D52-8F6B-88F69905AF1A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85" name="Google Shape;2652;p4">
            <a:extLst>
              <a:ext uri="{FF2B5EF4-FFF2-40B4-BE49-F238E27FC236}">
                <a16:creationId xmlns:a16="http://schemas.microsoft.com/office/drawing/2014/main" xmlns="" id="{CF7CC005-EC5E-4272-93D8-106DBB11A5F7}"/>
              </a:ext>
            </a:extLst>
          </p:cNvPr>
          <p:cNvSpPr/>
          <p:nvPr/>
        </p:nvSpPr>
        <p:spPr>
          <a:xfrm>
            <a:off x="1351815" y="2099696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6" name="Google Shape;2653;p4">
            <a:extLst>
              <a:ext uri="{FF2B5EF4-FFF2-40B4-BE49-F238E27FC236}">
                <a16:creationId xmlns:a16="http://schemas.microsoft.com/office/drawing/2014/main" xmlns="" id="{6870A53F-119C-4F87-A2A3-8935069456CD}"/>
              </a:ext>
            </a:extLst>
          </p:cNvPr>
          <p:cNvSpPr/>
          <p:nvPr/>
        </p:nvSpPr>
        <p:spPr>
          <a:xfrm>
            <a:off x="3368939" y="2099695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7" name="Google Shape;2654;p4">
            <a:extLst>
              <a:ext uri="{FF2B5EF4-FFF2-40B4-BE49-F238E27FC236}">
                <a16:creationId xmlns:a16="http://schemas.microsoft.com/office/drawing/2014/main" xmlns="" id="{800F5D44-FBD1-4858-89BE-E99F171F101D}"/>
              </a:ext>
            </a:extLst>
          </p:cNvPr>
          <p:cNvSpPr/>
          <p:nvPr/>
        </p:nvSpPr>
        <p:spPr>
          <a:xfrm>
            <a:off x="8980525" y="1901727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8" name="Google Shape;2655;p4">
            <a:extLst>
              <a:ext uri="{FF2B5EF4-FFF2-40B4-BE49-F238E27FC236}">
                <a16:creationId xmlns:a16="http://schemas.microsoft.com/office/drawing/2014/main" xmlns="" id="{FD02B801-7913-43CD-AB6C-652E7EFA8749}"/>
              </a:ext>
            </a:extLst>
          </p:cNvPr>
          <p:cNvSpPr/>
          <p:nvPr/>
        </p:nvSpPr>
        <p:spPr>
          <a:xfrm>
            <a:off x="6408387" y="1986586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89" name="Google Shape;2656;p4">
            <a:extLst>
              <a:ext uri="{FF2B5EF4-FFF2-40B4-BE49-F238E27FC236}">
                <a16:creationId xmlns:a16="http://schemas.microsoft.com/office/drawing/2014/main" xmlns="" id="{A6537900-3FEC-4CFE-900C-3B119EC97F04}"/>
              </a:ext>
            </a:extLst>
          </p:cNvPr>
          <p:cNvGrpSpPr/>
          <p:nvPr/>
        </p:nvGrpSpPr>
        <p:grpSpPr>
          <a:xfrm>
            <a:off x="1561713" y="2831215"/>
            <a:ext cx="959430" cy="585288"/>
            <a:chOff x="1560951" y="2272935"/>
            <a:chExt cx="959430" cy="585288"/>
          </a:xfrm>
        </p:grpSpPr>
        <p:sp>
          <p:nvSpPr>
            <p:cNvPr id="90" name="Google Shape;2657;p4">
              <a:extLst>
                <a:ext uri="{FF2B5EF4-FFF2-40B4-BE49-F238E27FC236}">
                  <a16:creationId xmlns:a16="http://schemas.microsoft.com/office/drawing/2014/main" xmlns="" id="{081D2854-4EC1-49CA-B800-FB463583ED82}"/>
                </a:ext>
              </a:extLst>
            </p:cNvPr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1" name="Google Shape;2658;p4">
              <a:extLst>
                <a:ext uri="{FF2B5EF4-FFF2-40B4-BE49-F238E27FC236}">
                  <a16:creationId xmlns:a16="http://schemas.microsoft.com/office/drawing/2014/main" xmlns="" id="{9DD4A540-94DE-4821-BC34-9D61D52A0463}"/>
                </a:ext>
              </a:extLst>
            </p:cNvPr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523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2" name="Google Shape;2659;p4">
            <a:extLst>
              <a:ext uri="{FF2B5EF4-FFF2-40B4-BE49-F238E27FC236}">
                <a16:creationId xmlns:a16="http://schemas.microsoft.com/office/drawing/2014/main" xmlns="" id="{365E7105-12AB-4454-B53D-94103DB23C6E}"/>
              </a:ext>
            </a:extLst>
          </p:cNvPr>
          <p:cNvGrpSpPr/>
          <p:nvPr/>
        </p:nvGrpSpPr>
        <p:grpSpPr>
          <a:xfrm>
            <a:off x="3900804" y="2831214"/>
            <a:ext cx="954661" cy="584776"/>
            <a:chOff x="3982348" y="2272934"/>
            <a:chExt cx="954661" cy="584776"/>
          </a:xfrm>
        </p:grpSpPr>
        <p:sp>
          <p:nvSpPr>
            <p:cNvPr id="93" name="Google Shape;2660;p4">
              <a:extLst>
                <a:ext uri="{FF2B5EF4-FFF2-40B4-BE49-F238E27FC236}">
                  <a16:creationId xmlns:a16="http://schemas.microsoft.com/office/drawing/2014/main" xmlns="" id="{F2CDD97D-4EFE-4809-BADC-394E3CDA0950}"/>
                </a:ext>
              </a:extLst>
            </p:cNvPr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4" name="Google Shape;2661;p4">
              <a:extLst>
                <a:ext uri="{FF2B5EF4-FFF2-40B4-BE49-F238E27FC236}">
                  <a16:creationId xmlns:a16="http://schemas.microsoft.com/office/drawing/2014/main" xmlns="" id="{87FFE4B6-2433-4D40-814D-4EC067CFDDFB}"/>
                </a:ext>
              </a:extLst>
            </p:cNvPr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572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5" name="Google Shape;2662;p4">
            <a:extLst>
              <a:ext uri="{FF2B5EF4-FFF2-40B4-BE49-F238E27FC236}">
                <a16:creationId xmlns:a16="http://schemas.microsoft.com/office/drawing/2014/main" xmlns="" id="{42EBD7E6-1488-4B6F-97CE-01ED31D17456}"/>
              </a:ext>
            </a:extLst>
          </p:cNvPr>
          <p:cNvGrpSpPr/>
          <p:nvPr/>
        </p:nvGrpSpPr>
        <p:grpSpPr>
          <a:xfrm>
            <a:off x="6878930" y="2683914"/>
            <a:ext cx="954661" cy="584776"/>
            <a:chOff x="6895365" y="2090054"/>
            <a:chExt cx="954661" cy="584776"/>
          </a:xfrm>
        </p:grpSpPr>
        <p:sp>
          <p:nvSpPr>
            <p:cNvPr id="96" name="Google Shape;2663;p4">
              <a:extLst>
                <a:ext uri="{FF2B5EF4-FFF2-40B4-BE49-F238E27FC236}">
                  <a16:creationId xmlns:a16="http://schemas.microsoft.com/office/drawing/2014/main" xmlns="" id="{AE3C42BA-0264-439E-BFFB-F6006A39A08E}"/>
                </a:ext>
              </a:extLst>
            </p:cNvPr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Google Shape;2664;p4">
              <a:extLst>
                <a:ext uri="{FF2B5EF4-FFF2-40B4-BE49-F238E27FC236}">
                  <a16:creationId xmlns:a16="http://schemas.microsoft.com/office/drawing/2014/main" xmlns="" id="{35070ED8-DDD9-491F-93C9-431838D80481}"/>
                </a:ext>
              </a:extLst>
            </p:cNvPr>
            <p:cNvSpPr txBox="1"/>
            <p:nvPr/>
          </p:nvSpPr>
          <p:spPr>
            <a:xfrm>
              <a:off x="6904102" y="209005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365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8" name="Google Shape;2665;p4">
            <a:extLst>
              <a:ext uri="{FF2B5EF4-FFF2-40B4-BE49-F238E27FC236}">
                <a16:creationId xmlns:a16="http://schemas.microsoft.com/office/drawing/2014/main" xmlns="" id="{8EE2F042-2972-4874-89A6-BC163C622C51}"/>
              </a:ext>
            </a:extLst>
          </p:cNvPr>
          <p:cNvGrpSpPr/>
          <p:nvPr/>
        </p:nvGrpSpPr>
        <p:grpSpPr>
          <a:xfrm>
            <a:off x="9229166" y="2621661"/>
            <a:ext cx="954661" cy="588825"/>
            <a:chOff x="9298931" y="2090055"/>
            <a:chExt cx="954661" cy="588825"/>
          </a:xfrm>
        </p:grpSpPr>
        <p:sp>
          <p:nvSpPr>
            <p:cNvPr id="99" name="Google Shape;2666;p4">
              <a:extLst>
                <a:ext uri="{FF2B5EF4-FFF2-40B4-BE49-F238E27FC236}">
                  <a16:creationId xmlns:a16="http://schemas.microsoft.com/office/drawing/2014/main" xmlns="" id="{A246BAF7-1F19-4F26-8F16-3FEA8FFDDC21}"/>
                </a:ext>
              </a:extLst>
            </p:cNvPr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Google Shape;2667;p4">
              <a:extLst>
                <a:ext uri="{FF2B5EF4-FFF2-40B4-BE49-F238E27FC236}">
                  <a16:creationId xmlns:a16="http://schemas.microsoft.com/office/drawing/2014/main" xmlns="" id="{E5E50B71-D8F1-426E-B587-73B6A85B6F6E}"/>
                </a:ext>
              </a:extLst>
            </p:cNvPr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dirty="0">
                  <a:solidFill>
                    <a:schemeClr val="dk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416</a:t>
              </a:r>
              <a:endParaRPr sz="32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01" name="Google Shape;2668;p4">
            <a:extLst>
              <a:ext uri="{FF2B5EF4-FFF2-40B4-BE49-F238E27FC236}">
                <a16:creationId xmlns:a16="http://schemas.microsoft.com/office/drawing/2014/main" xmlns="" id="{35AA4F6B-D191-4667-A536-FBB9409B9C75}"/>
              </a:ext>
            </a:extLst>
          </p:cNvPr>
          <p:cNvSpPr txBox="1"/>
          <p:nvPr/>
        </p:nvSpPr>
        <p:spPr>
          <a:xfrm>
            <a:off x="534936" y="3912089"/>
            <a:ext cx="6146817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tổng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lập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phương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cầu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Tính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hiệu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ghi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trên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hộp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chữ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nhật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và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khối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trụ</a:t>
            </a:r>
            <a:r>
              <a:rPr lang="en-US" sz="28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2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02" name="Google Shape;2669;p4">
            <a:extLst>
              <a:ext uri="{FF2B5EF4-FFF2-40B4-BE49-F238E27FC236}">
                <a16:creationId xmlns:a16="http://schemas.microsoft.com/office/drawing/2014/main" xmlns="" id="{1C8A229C-FAEE-42E2-94F2-C28B657A7E7F}"/>
              </a:ext>
            </a:extLst>
          </p:cNvPr>
          <p:cNvCxnSpPr/>
          <p:nvPr/>
        </p:nvCxnSpPr>
        <p:spPr>
          <a:xfrm>
            <a:off x="1607914" y="4420713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" name="Google Shape;2670;p4">
            <a:extLst>
              <a:ext uri="{FF2B5EF4-FFF2-40B4-BE49-F238E27FC236}">
                <a16:creationId xmlns:a16="http://schemas.microsoft.com/office/drawing/2014/main" xmlns="" id="{D61CD21F-444E-4867-B084-B2931B431B39}"/>
              </a:ext>
            </a:extLst>
          </p:cNvPr>
          <p:cNvCxnSpPr/>
          <p:nvPr/>
        </p:nvCxnSpPr>
        <p:spPr>
          <a:xfrm>
            <a:off x="636871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" name="Google Shape;2671;p4">
            <a:extLst>
              <a:ext uri="{FF2B5EF4-FFF2-40B4-BE49-F238E27FC236}">
                <a16:creationId xmlns:a16="http://schemas.microsoft.com/office/drawing/2014/main" xmlns="" id="{E68475EF-4E00-43EC-BA02-35101543900B}"/>
              </a:ext>
            </a:extLst>
          </p:cNvPr>
          <p:cNvCxnSpPr/>
          <p:nvPr/>
        </p:nvCxnSpPr>
        <p:spPr>
          <a:xfrm>
            <a:off x="3030269" y="4795992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" name="Google Shape;2672;p4">
            <a:extLst>
              <a:ext uri="{FF2B5EF4-FFF2-40B4-BE49-F238E27FC236}">
                <a16:creationId xmlns:a16="http://schemas.microsoft.com/office/drawing/2014/main" xmlns="" id="{12D4E591-AC82-4682-949A-F2ABD5826595}"/>
              </a:ext>
            </a:extLst>
          </p:cNvPr>
          <p:cNvSpPr txBox="1"/>
          <p:nvPr/>
        </p:nvSpPr>
        <p:spPr>
          <a:xfrm>
            <a:off x="8212037" y="3980721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6" name="Google Shape;2673;p4">
            <a:extLst>
              <a:ext uri="{FF2B5EF4-FFF2-40B4-BE49-F238E27FC236}">
                <a16:creationId xmlns:a16="http://schemas.microsoft.com/office/drawing/2014/main" xmlns="" id="{28AB1DF8-E7F0-4722-AE70-1B409FAF41AA}"/>
              </a:ext>
            </a:extLst>
          </p:cNvPr>
          <p:cNvSpPr txBox="1"/>
          <p:nvPr/>
        </p:nvSpPr>
        <p:spPr>
          <a:xfrm>
            <a:off x="9381670" y="3980721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7" name="Google Shape;2674;p4">
            <a:extLst>
              <a:ext uri="{FF2B5EF4-FFF2-40B4-BE49-F238E27FC236}">
                <a16:creationId xmlns:a16="http://schemas.microsoft.com/office/drawing/2014/main" xmlns="" id="{E9BB8615-B30E-48B5-9C05-0E83239E873F}"/>
              </a:ext>
            </a:extLst>
          </p:cNvPr>
          <p:cNvSpPr txBox="1"/>
          <p:nvPr/>
        </p:nvSpPr>
        <p:spPr>
          <a:xfrm>
            <a:off x="9820355" y="3980721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08" name="Google Shape;2675;p4">
            <a:extLst>
              <a:ext uri="{FF2B5EF4-FFF2-40B4-BE49-F238E27FC236}">
                <a16:creationId xmlns:a16="http://schemas.microsoft.com/office/drawing/2014/main" xmlns="" id="{D8434068-EDF6-439E-8597-96E041E2A46A}"/>
              </a:ext>
            </a:extLst>
          </p:cNvPr>
          <p:cNvCxnSpPr/>
          <p:nvPr/>
        </p:nvCxnSpPr>
        <p:spPr>
          <a:xfrm>
            <a:off x="1645410" y="5225346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2676;p4">
            <a:extLst>
              <a:ext uri="{FF2B5EF4-FFF2-40B4-BE49-F238E27FC236}">
                <a16:creationId xmlns:a16="http://schemas.microsoft.com/office/drawing/2014/main" xmlns="" id="{BE682641-7627-44FB-B151-D9F43465741A}"/>
              </a:ext>
            </a:extLst>
          </p:cNvPr>
          <p:cNvCxnSpPr/>
          <p:nvPr/>
        </p:nvCxnSpPr>
        <p:spPr>
          <a:xfrm>
            <a:off x="624875" y="5705347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2677;p4">
            <a:extLst>
              <a:ext uri="{FF2B5EF4-FFF2-40B4-BE49-F238E27FC236}">
                <a16:creationId xmlns:a16="http://schemas.microsoft.com/office/drawing/2014/main" xmlns="" id="{EAFB3A6A-BAFA-499A-ABD1-0CA8995EE3A4}"/>
              </a:ext>
            </a:extLst>
          </p:cNvPr>
          <p:cNvCxnSpPr/>
          <p:nvPr/>
        </p:nvCxnSpPr>
        <p:spPr>
          <a:xfrm>
            <a:off x="3265400" y="5695694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2678;p4">
            <a:extLst>
              <a:ext uri="{FF2B5EF4-FFF2-40B4-BE49-F238E27FC236}">
                <a16:creationId xmlns:a16="http://schemas.microsoft.com/office/drawing/2014/main" xmlns="" id="{41433AD9-02E4-4BB6-9758-D3B4D2B4086C}"/>
              </a:ext>
            </a:extLst>
          </p:cNvPr>
          <p:cNvSpPr txBox="1"/>
          <p:nvPr/>
        </p:nvSpPr>
        <p:spPr>
          <a:xfrm>
            <a:off x="8212037" y="5327193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2" name="Google Shape;2679;p4">
            <a:extLst>
              <a:ext uri="{FF2B5EF4-FFF2-40B4-BE49-F238E27FC236}">
                <a16:creationId xmlns:a16="http://schemas.microsoft.com/office/drawing/2014/main" xmlns="" id="{AA2C635E-42CA-4EFD-B15A-D423D7346783}"/>
              </a:ext>
            </a:extLst>
          </p:cNvPr>
          <p:cNvSpPr txBox="1"/>
          <p:nvPr/>
        </p:nvSpPr>
        <p:spPr>
          <a:xfrm>
            <a:off x="9381670" y="5327193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3" name="Google Shape;2680;p4">
            <a:extLst>
              <a:ext uri="{FF2B5EF4-FFF2-40B4-BE49-F238E27FC236}">
                <a16:creationId xmlns:a16="http://schemas.microsoft.com/office/drawing/2014/main" xmlns="" id="{D33EB4DF-7B24-4AE3-AA4C-C9811E9445C3}"/>
              </a:ext>
            </a:extLst>
          </p:cNvPr>
          <p:cNvSpPr txBox="1"/>
          <p:nvPr/>
        </p:nvSpPr>
        <p:spPr>
          <a:xfrm>
            <a:off x="9820355" y="5327193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F5C6CD4-3E86-441B-B4D0-68F3423D64B9}"/>
              </a:ext>
            </a:extLst>
          </p:cNvPr>
          <p:cNvSpPr txBox="1"/>
          <p:nvPr/>
        </p:nvSpPr>
        <p:spPr>
          <a:xfrm>
            <a:off x="7077048" y="4030386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523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989A9EA6-EE1D-47BC-9D98-9FEB46865EA0}"/>
              </a:ext>
            </a:extLst>
          </p:cNvPr>
          <p:cNvSpPr txBox="1"/>
          <p:nvPr/>
        </p:nvSpPr>
        <p:spPr>
          <a:xfrm>
            <a:off x="8607332" y="4009483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365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A415423C-D761-4F46-BE8F-565BE57329BF}"/>
              </a:ext>
            </a:extLst>
          </p:cNvPr>
          <p:cNvSpPr txBox="1"/>
          <p:nvPr/>
        </p:nvSpPr>
        <p:spPr>
          <a:xfrm>
            <a:off x="7113943" y="5277528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572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9D1C538C-3F1E-4ECC-BA32-A6271ED119AF}"/>
              </a:ext>
            </a:extLst>
          </p:cNvPr>
          <p:cNvSpPr txBox="1"/>
          <p:nvPr/>
        </p:nvSpPr>
        <p:spPr>
          <a:xfrm>
            <a:off x="8503176" y="5299440"/>
            <a:ext cx="1174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416</a:t>
            </a:r>
          </a:p>
        </p:txBody>
      </p:sp>
    </p:spTree>
    <p:extLst>
      <p:ext uri="{BB962C8B-B14F-4D97-AF65-F5344CB8AC3E}">
        <p14:creationId xmlns:p14="http://schemas.microsoft.com/office/powerpoint/2010/main" val="137163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114" grpId="0"/>
      <p:bldP spid="115" grpId="0"/>
      <p:bldP spid="116" grpId="0"/>
      <p:bldP spid="1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杨任东竹石体-Medium" panose="02000000000000000000" pitchFamily="2" charset="-122"/>
            </a:endParaRPr>
          </a:p>
        </p:txBody>
      </p:sp>
      <p:pic>
        <p:nvPicPr>
          <p:cNvPr id="54" name="Picture 5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47B3CB88-F59A-434D-8CD3-F0A22E166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grpSp>
        <p:nvGrpSpPr>
          <p:cNvPr id="55" name="Google Shape;2685;p5">
            <a:extLst>
              <a:ext uri="{FF2B5EF4-FFF2-40B4-BE49-F238E27FC236}">
                <a16:creationId xmlns:a16="http://schemas.microsoft.com/office/drawing/2014/main" xmlns="" id="{87442524-D881-463A-B695-F3446F6A8AAA}"/>
              </a:ext>
            </a:extLst>
          </p:cNvPr>
          <p:cNvGrpSpPr/>
          <p:nvPr/>
        </p:nvGrpSpPr>
        <p:grpSpPr>
          <a:xfrm>
            <a:off x="555972" y="1099180"/>
            <a:ext cx="6772292" cy="1815841"/>
            <a:chOff x="1296327" y="1616578"/>
            <a:chExt cx="6384633" cy="1815841"/>
          </a:xfrm>
        </p:grpSpPr>
        <p:sp>
          <p:nvSpPr>
            <p:cNvPr id="56" name="Google Shape;2686;p5">
              <a:extLst>
                <a:ext uri="{FF2B5EF4-FFF2-40B4-BE49-F238E27FC236}">
                  <a16:creationId xmlns:a16="http://schemas.microsoft.com/office/drawing/2014/main" xmlns="" id="{27A73DDB-78A1-4AD5-A3D0-8A2E731172D0}"/>
                </a:ext>
              </a:extLst>
            </p:cNvPr>
            <p:cNvSpPr txBox="1"/>
            <p:nvPr/>
          </p:nvSpPr>
          <p:spPr>
            <a:xfrm>
              <a:off x="1866914" y="1616578"/>
              <a:ext cx="5814046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Một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sáng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smtClean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250 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kg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chiều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175 kg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cả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hai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buổi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cửa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hàng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đó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bán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 ki-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gạo</a:t>
              </a:r>
              <a:r>
                <a:rPr lang="en-US" sz="2800" dirty="0">
                  <a:solidFill>
                    <a:schemeClr val="dk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?</a:t>
              </a:r>
              <a:endParaRPr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57" name="Google Shape;2687;p5">
              <a:extLst>
                <a:ext uri="{FF2B5EF4-FFF2-40B4-BE49-F238E27FC236}">
                  <a16:creationId xmlns:a16="http://schemas.microsoft.com/office/drawing/2014/main" xmlns="" id="{7D193B10-D2DD-4F07-ACA9-16F69F2955C0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58" name="Google Shape;2688;p5">
            <a:extLst>
              <a:ext uri="{FF2B5EF4-FFF2-40B4-BE49-F238E27FC236}">
                <a16:creationId xmlns:a16="http://schemas.microsoft.com/office/drawing/2014/main" xmlns="" id="{660ABE96-5E06-4B13-A7F1-B2DA4C23B757}"/>
              </a:ext>
            </a:extLst>
          </p:cNvPr>
          <p:cNvSpPr txBox="1"/>
          <p:nvPr/>
        </p:nvSpPr>
        <p:spPr>
          <a:xfrm>
            <a:off x="7999998" y="1130190"/>
            <a:ext cx="363603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Tóm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:</a:t>
            </a:r>
            <a:endParaRPr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sáng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2800" dirty="0" smtClean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250 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kg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chiều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: 175 kg</a:t>
            </a:r>
            <a:endParaRPr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Cả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: … kg ?</a:t>
            </a:r>
            <a:endParaRPr sz="2800" dirty="0">
              <a:solidFill>
                <a:schemeClr val="dk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9" name="Google Shape;2689;p5">
            <a:extLst>
              <a:ext uri="{FF2B5EF4-FFF2-40B4-BE49-F238E27FC236}">
                <a16:creationId xmlns:a16="http://schemas.microsoft.com/office/drawing/2014/main" xmlns="" id="{3A15FE3C-3B61-4905-BC5B-241E5A85C4EB}"/>
              </a:ext>
            </a:extLst>
          </p:cNvPr>
          <p:cNvSpPr txBox="1"/>
          <p:nvPr/>
        </p:nvSpPr>
        <p:spPr>
          <a:xfrm>
            <a:off x="1916936" y="3512051"/>
            <a:ext cx="875699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giải</a:t>
            </a:r>
            <a:endParaRPr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buổi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bán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ki-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-gam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:</a:t>
            </a:r>
            <a:endParaRPr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             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250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+ 175 =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425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(kg)</a:t>
            </a:r>
            <a:endParaRPr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                         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425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kg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gạo</a:t>
            </a:r>
            <a:endParaRPr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23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杨任东竹石体-Medium" panose="02000000000000000000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2A0616B-22B7-4B08-57DA-107ADF51E648}"/>
              </a:ext>
            </a:extLst>
          </p:cNvPr>
          <p:cNvGrpSpPr/>
          <p:nvPr/>
        </p:nvGrpSpPr>
        <p:grpSpPr>
          <a:xfrm>
            <a:off x="854768" y="150437"/>
            <a:ext cx="841938" cy="923330"/>
            <a:chOff x="1185739" y="707335"/>
            <a:chExt cx="841938" cy="923330"/>
          </a:xfrm>
        </p:grpSpPr>
        <p:sp>
          <p:nvSpPr>
            <p:cNvPr id="3" name="Flowchart: Connector 2">
              <a:extLst>
                <a:ext uri="{FF2B5EF4-FFF2-40B4-BE49-F238E27FC236}">
                  <a16:creationId xmlns:a16="http://schemas.microsoft.com/office/drawing/2014/main" xmlns="" id="{083EA5DB-7F35-C2EE-60D5-429E1AA0008A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32A7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PA-文本框 54">
              <a:extLst>
                <a:ext uri="{FF2B5EF4-FFF2-40B4-BE49-F238E27FC236}">
                  <a16:creationId xmlns:a16="http://schemas.microsoft.com/office/drawing/2014/main" xmlns="" id="{F2C35F30-D8DA-C815-1318-E3F9C4DEE48F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85739" y="707335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156号-萌趣苏打饼" panose="00000500000000000000" pitchFamily="2" charset="-122"/>
                <a:sym typeface="思源黑体 CN" panose="020B0500000000000000" pitchFamily="34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4EF83F-4C20-A5F2-21A7-FE1276D3B91E}"/>
              </a:ext>
            </a:extLst>
          </p:cNvPr>
          <p:cNvSpPr txBox="1"/>
          <p:nvPr/>
        </p:nvSpPr>
        <p:spPr>
          <a:xfrm>
            <a:off x="1275737" y="411013"/>
            <a:ext cx="9101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n-US" sz="3200" b="1" dirty="0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 </a:t>
            </a:r>
            <a:r>
              <a:rPr lang="en-US" sz="3200" b="1" dirty="0" err="1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lang="en-US" sz="3200" b="1" dirty="0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155C75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5C75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A91ABF-D55F-DCDF-17D4-266DCC1462D2}"/>
              </a:ext>
            </a:extLst>
          </p:cNvPr>
          <p:cNvSpPr txBox="1"/>
          <p:nvPr/>
        </p:nvSpPr>
        <p:spPr>
          <a:xfrm>
            <a:off x="64698" y="1037602"/>
            <a:ext cx="11700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cầm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miếng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bìa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2C8B88-5C70-2CF3-2FD0-BFF85F202C6A}"/>
              </a:ext>
            </a:extLst>
          </p:cNvPr>
          <p:cNvSpPr txBox="1"/>
          <p:nvPr/>
        </p:nvSpPr>
        <p:spPr>
          <a:xfrm>
            <a:off x="64697" y="1637535"/>
            <a:ext cx="11700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Miếng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bìa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ghi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43837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4383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456A430-CD0C-9BF4-18A1-83C1C9B2B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947" b="2972"/>
          <a:stretch/>
        </p:blipFill>
        <p:spPr>
          <a:xfrm>
            <a:off x="1971351" y="2634992"/>
            <a:ext cx="8439330" cy="272671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8594A53-73AF-B7AF-D7E0-28AE752B1318}"/>
              </a:ext>
            </a:extLst>
          </p:cNvPr>
          <p:cNvSpPr txBox="1"/>
          <p:nvPr/>
        </p:nvSpPr>
        <p:spPr>
          <a:xfrm>
            <a:off x="2120291" y="5466557"/>
            <a:ext cx="1623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332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9D47A38-7AFC-2653-F93E-E1E98F8EB660}"/>
              </a:ext>
            </a:extLst>
          </p:cNvPr>
          <p:cNvSpPr txBox="1"/>
          <p:nvPr/>
        </p:nvSpPr>
        <p:spPr>
          <a:xfrm>
            <a:off x="5522551" y="5466556"/>
            <a:ext cx="1623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591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38967E1-E653-BA59-62B3-290E879B1116}"/>
              </a:ext>
            </a:extLst>
          </p:cNvPr>
          <p:cNvSpPr txBox="1"/>
          <p:nvPr/>
        </p:nvSpPr>
        <p:spPr>
          <a:xfrm>
            <a:off x="8585841" y="5430060"/>
            <a:ext cx="1623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542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78AD9856-75A8-F2F5-916A-6FE49C6C5BA8}"/>
              </a:ext>
            </a:extLst>
          </p:cNvPr>
          <p:cNvSpPr/>
          <p:nvPr/>
        </p:nvSpPr>
        <p:spPr>
          <a:xfrm>
            <a:off x="2529201" y="5220465"/>
            <a:ext cx="1076960" cy="107696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6CA280D-DA5B-8CCE-A6EE-F4D680D29FD3}"/>
              </a:ext>
            </a:extLst>
          </p:cNvPr>
          <p:cNvSpPr txBox="1"/>
          <p:nvPr/>
        </p:nvSpPr>
        <p:spPr>
          <a:xfrm>
            <a:off x="774738" y="2118692"/>
            <a:ext cx="3508926" cy="59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defRPr/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8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9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"/>
                            </p:stCondLst>
                            <p:childTnLst>
                              <p:par>
                                <p:cTn id="8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32" grpId="0"/>
      <p:bldP spid="33" grpId="0"/>
      <p:bldP spid="33" grpId="1"/>
      <p:bldP spid="34" grpId="0"/>
      <p:bldP spid="35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229</Words>
  <Application>Microsoft Office PowerPoint</Application>
  <PresentationFormat>Widescreen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Cambria</vt:lpstr>
      <vt:lpstr>Utm AVO</vt:lpstr>
      <vt:lpstr>字魂156号-萌趣苏打饼</vt:lpstr>
      <vt:lpstr>思源黑体 CN</vt:lpstr>
      <vt:lpstr>杨任东竹石体-Medium</vt:lpstr>
      <vt:lpstr>自定义设计方案</vt:lpstr>
      <vt:lpstr>Office 主题​​</vt:lpstr>
      <vt:lpstr>6_Office Theme</vt:lpstr>
      <vt:lpstr>3_Office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42</cp:revision>
  <dcterms:created xsi:type="dcterms:W3CDTF">2021-07-09T06:30:31Z</dcterms:created>
  <dcterms:modified xsi:type="dcterms:W3CDTF">2026-04-15T14:00:26Z</dcterms:modified>
</cp:coreProperties>
</file>