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638" r:id="rId2"/>
    <p:sldId id="256" r:id="rId3"/>
    <p:sldId id="3645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3647" r:id="rId12"/>
    <p:sldId id="3646" r:id="rId13"/>
    <p:sldId id="3648" r:id="rId14"/>
    <p:sldId id="271" r:id="rId15"/>
    <p:sldId id="364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" initials="A" lastIdx="1" clrIdx="0">
    <p:extLst>
      <p:ext uri="{19B8F6BF-5375-455C-9EA6-DF929625EA0E}">
        <p15:presenceInfo xmlns:p15="http://schemas.microsoft.com/office/powerpoint/2012/main" userId="AD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6C264-461D-48DC-82BD-1FABC3063E9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4B5B3-EBBA-43D6-B706-27F3939F0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8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AD583-CB43-4E69-A799-16C5C5AC89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99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3DF72C-36A0-9422-B300-540E823E5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7DDD954-5F2E-365E-BA12-6B5B0150E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F9F18C-BD4B-A671-1968-F011B5032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5949A7-6F5B-7E45-77CD-1BF3AE4B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A9FB02-072B-0CA1-6580-1B89D6D7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130E2E-8A8A-6F59-0432-6A36AA33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60F8F34-13F3-5679-DE17-E44148C86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62206C-E41E-ADC2-4ADB-BBFF200D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38CB3D-D8E8-FFFF-5DFF-606D371E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400A92-F4FB-A89A-8040-79A40EF56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1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271BDDE-C80B-DAE4-C5F9-08FC4E0CF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408C3AE-F14A-0064-C37F-5FCDCBE21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122669-1361-B3C3-2984-62742710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FC7A00-96CD-426D-2424-FEF81DCE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17B497-346B-41CE-21B8-BA173881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76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国际儿童日3源文件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00050" y="296545"/>
            <a:ext cx="11389995" cy="62795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93B334-DDDC-067A-EB82-5F761D4A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0CAAF8-55F6-3467-42A2-BC7C04382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5D22F7-18F0-0C37-6784-6117C419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AFA530-CBBE-CE84-D460-20E3CF8E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6DD8FD-677A-FDC5-D445-A96192F2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2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5749CE-AF94-6227-257A-D11B4E83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92A524-BB67-BCB6-2C48-D14E37283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D6F1E2-AF11-908A-1598-C495352A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A191FF-B19C-C0E9-2493-49DEEAC81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D446CE-B1FF-AB3F-0107-5FD470CD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B22C3F-14EF-4196-BF2F-261B5D94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F35F7-2D16-F192-70E0-9F3BA05B8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8A8A25-A95E-3012-F658-3911E876D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13F9BC4-E575-40AD-50DD-B4B4E93F4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8B3C320-03D9-7CB9-0690-3CE796F4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D48D8F-7185-5166-E821-877F71A8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F34911-568D-4E0C-8E08-5398E607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F1A4AF5-542F-BF40-E03D-0FEEC220F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A825808-9877-D7FB-44BF-BDFB7FE98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7764611-BF1D-EFF2-04A9-33C780BC5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65866B4-9781-F106-9BEC-0EA1A4A3A6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6BB0596-0195-0628-F3CB-A0B57EC9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797CABB-DD49-43F1-C6CB-51A8B786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E8E2087-F501-9D4B-4800-0F32C42D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AE0A58-DCED-EE3A-BB72-6AEC9BCC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A8A1015-987D-385B-0860-700AAC15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22519A-3158-C88D-4DB1-2C4C3D73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346D51B-7B2F-2DA5-12D9-078A50D8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E2E8270-D41C-B128-4A77-0B430840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9C6816D-E5C4-3A1B-E147-A355267B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046738-12F3-CDD8-2797-12153CFF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8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A8C4B1-8073-C4E3-65C0-D801E73C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E8EEAA-7D32-AB0C-B2AD-50D6160A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068E5C-08E0-0123-E007-F3C74B2FA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A821669-DFFA-26FC-8BE1-5F7BCA97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C24081C-0609-8981-9FCA-BDC7DFB7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94C393-3C10-DAE4-D8A6-51C6E53F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9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471846-7F1D-8D64-59C4-8753B072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2E1A8B8-29BE-DCCD-B075-15C407722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F25054B-5615-26BE-44F2-341DB6376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0E0E89-DCA5-F2BE-7501-A0C02392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F36283F-DAC7-78C3-2DD1-1E13290A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19823C0-9ED8-A23B-8324-F2C4CAA2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1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DE1B8E3-1E31-5694-8A7B-4BC03A20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1F86227-C7A5-7A58-3E84-95C1D79D8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1EF2A7-8749-6FE0-22DA-3C5096089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D2E5-D2AE-4998-B2B1-64EB494BA68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C30A1-27A1-4A76-6861-8B3504434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570CA0-09A1-8EDD-54F3-1E832E645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9E82A-DAA5-496B-8BAC-885CEEE1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1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6.xml"/><Relationship Id="rId7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499" y="2125523"/>
            <a:ext cx="2022475" cy="30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85" y="2433032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789" y="2310800"/>
            <a:ext cx="1774825" cy="26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59" y="2557837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01" y="970802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4851" y="4700249"/>
            <a:ext cx="1155414" cy="13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18719" y="4938296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5773" y="992870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86" y="1901055"/>
            <a:ext cx="3542727" cy="13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0491" y="1560884"/>
            <a:ext cx="6267188" cy="3082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5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4565" y="3237193"/>
            <a:ext cx="7548023" cy="8955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9" b="1" i="1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思源黑体 Medium"/>
                <a:cs typeface="Arial"/>
              </a:rPr>
              <a:t> CÁC THẦY, CÔ GIÁO VỀ DỰ GIỜ THĂM LỚP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346" y="4132704"/>
            <a:ext cx="7664048" cy="105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MÔN TIẾNG VIỆT  – LỚP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T341: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II (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3772" y="5151730"/>
            <a:ext cx="457200" cy="4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hlinkClick r:id="rId2" action="ppaction://hlinksldjump"/>
            <a:extLst>
              <a:ext uri="{FF2B5EF4-FFF2-40B4-BE49-F238E27FC236}">
                <a16:creationId xmlns:a16="http://schemas.microsoft.com/office/drawing/2014/main" id="{24C607C6-1DD6-A9B7-C7FE-0B845581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ình ảnh 3">
            <a:hlinkClick r:id="rId2" action="ppaction://hlinksldjump"/>
            <a:extLst>
              <a:ext uri="{FF2B5EF4-FFF2-40B4-BE49-F238E27FC236}">
                <a16:creationId xmlns:a16="http://schemas.microsoft.com/office/drawing/2014/main" id="{38FA8E98-B79C-0B28-2E2B-4767BE262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63247"/>
            <a:ext cx="1732617" cy="166502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4C6AF9-14D1-A863-9D96-1D3620478CEB}"/>
              </a:ext>
            </a:extLst>
          </p:cNvPr>
          <p:cNvSpPr txBox="1"/>
          <p:nvPr/>
        </p:nvSpPr>
        <p:spPr>
          <a:xfrm>
            <a:off x="999736" y="1748793"/>
            <a:ext cx="6828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/>
              </a:rPr>
              <a:t>Bài</a:t>
            </a:r>
            <a:r>
              <a:rPr lang="en-US" sz="4400" b="1" dirty="0">
                <a:latin typeface="Times New Roman"/>
              </a:rPr>
              <a:t>: </a:t>
            </a:r>
            <a:r>
              <a:rPr lang="en-US" sz="4400" b="1" dirty="0" err="1">
                <a:latin typeface="Times New Roman"/>
              </a:rPr>
              <a:t>Thư</a:t>
            </a:r>
            <a:r>
              <a:rPr lang="en-US" sz="4400" b="1" dirty="0">
                <a:latin typeface="Times New Roman"/>
              </a:rPr>
              <a:t> </a:t>
            </a:r>
            <a:r>
              <a:rPr lang="en-US" sz="4400" b="1" dirty="0" err="1">
                <a:latin typeface="Times New Roman"/>
              </a:rPr>
              <a:t>gửi</a:t>
            </a:r>
            <a:r>
              <a:rPr lang="en-US" sz="4400" b="1" dirty="0">
                <a:latin typeface="Times New Roman"/>
              </a:rPr>
              <a:t> </a:t>
            </a:r>
            <a:r>
              <a:rPr lang="en-US" sz="4400" b="1" dirty="0" err="1">
                <a:latin typeface="Times New Roman"/>
              </a:rPr>
              <a:t>bố</a:t>
            </a:r>
            <a:r>
              <a:rPr lang="en-US" sz="4400" b="1" dirty="0">
                <a:latin typeface="Times New Roman"/>
              </a:rPr>
              <a:t> </a:t>
            </a:r>
            <a:r>
              <a:rPr lang="en-US" sz="4400" b="1" dirty="0" err="1">
                <a:latin typeface="Times New Roman"/>
              </a:rPr>
              <a:t>ngoài</a:t>
            </a:r>
            <a:r>
              <a:rPr lang="en-US" sz="4400" b="1" dirty="0">
                <a:latin typeface="Times New Roman"/>
              </a:rPr>
              <a:t> </a:t>
            </a:r>
            <a:r>
              <a:rPr lang="en-US" sz="4400" b="1" dirty="0" err="1">
                <a:latin typeface="Times New Roman"/>
              </a:rPr>
              <a:t>đảo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241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7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DDA405-630B-EA47-27CA-0E73BC6B2D5E}"/>
              </a:ext>
            </a:extLst>
          </p:cNvPr>
          <p:cNvSpPr/>
          <p:nvPr/>
        </p:nvSpPr>
        <p:spPr>
          <a:xfrm>
            <a:off x="1160060" y="1419367"/>
            <a:ext cx="10072048" cy="34801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BB4EE-0CDB-3AD6-17C5-EE94909E1FC4}"/>
              </a:ext>
            </a:extLst>
          </p:cNvPr>
          <p:cNvSpPr txBox="1"/>
          <p:nvPr/>
        </p:nvSpPr>
        <p:spPr>
          <a:xfrm>
            <a:off x="1364775" y="491320"/>
            <a:ext cx="607325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93409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DDA405-630B-EA47-27CA-0E73BC6B2D5E}"/>
              </a:ext>
            </a:extLst>
          </p:cNvPr>
          <p:cNvSpPr/>
          <p:nvPr/>
        </p:nvSpPr>
        <p:spPr>
          <a:xfrm>
            <a:off x="928048" y="1419367"/>
            <a:ext cx="10222173" cy="34801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BB4EE-0CDB-3AD6-17C5-EE94909E1FC4}"/>
              </a:ext>
            </a:extLst>
          </p:cNvPr>
          <p:cNvSpPr txBox="1"/>
          <p:nvPr/>
        </p:nvSpPr>
        <p:spPr>
          <a:xfrm>
            <a:off x="1364775" y="491320"/>
            <a:ext cx="607325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75147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93C7CD-8DDA-3488-7A62-270E614BD97A}"/>
              </a:ext>
            </a:extLst>
          </p:cNvPr>
          <p:cNvGrpSpPr/>
          <p:nvPr/>
        </p:nvGrpSpPr>
        <p:grpSpPr>
          <a:xfrm>
            <a:off x="1185315" y="1132952"/>
            <a:ext cx="8245288" cy="3427205"/>
            <a:chOff x="128557" y="1474569"/>
            <a:chExt cx="8245288" cy="342720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1C9E9A5-6AB0-3006-8903-94E7A91C49A8}"/>
                </a:ext>
              </a:extLst>
            </p:cNvPr>
            <p:cNvSpPr/>
            <p:nvPr/>
          </p:nvSpPr>
          <p:spPr>
            <a:xfrm>
              <a:off x="535741" y="2511864"/>
              <a:ext cx="6840681" cy="2389909"/>
            </a:xfrm>
            <a:custGeom>
              <a:avLst/>
              <a:gdLst>
                <a:gd name="connsiteX0" fmla="*/ 0 w 6840681"/>
                <a:gd name="connsiteY0" fmla="*/ 398326 h 2389909"/>
                <a:gd name="connsiteX1" fmla="*/ 398326 w 6840681"/>
                <a:gd name="connsiteY1" fmla="*/ 0 h 2389909"/>
                <a:gd name="connsiteX2" fmla="*/ 947783 w 6840681"/>
                <a:gd name="connsiteY2" fmla="*/ 0 h 2389909"/>
                <a:gd name="connsiteX3" fmla="*/ 1376360 w 6840681"/>
                <a:gd name="connsiteY3" fmla="*/ 0 h 2389909"/>
                <a:gd name="connsiteX4" fmla="*/ 1925817 w 6840681"/>
                <a:gd name="connsiteY4" fmla="*/ 0 h 2389909"/>
                <a:gd name="connsiteX5" fmla="*/ 2414834 w 6840681"/>
                <a:gd name="connsiteY5" fmla="*/ 0 h 2389909"/>
                <a:gd name="connsiteX6" fmla="*/ 2903851 w 6840681"/>
                <a:gd name="connsiteY6" fmla="*/ 0 h 2389909"/>
                <a:gd name="connsiteX7" fmla="*/ 3392868 w 6840681"/>
                <a:gd name="connsiteY7" fmla="*/ 0 h 2389909"/>
                <a:gd name="connsiteX8" fmla="*/ 3942325 w 6840681"/>
                <a:gd name="connsiteY8" fmla="*/ 0 h 2389909"/>
                <a:gd name="connsiteX9" fmla="*/ 4612663 w 6840681"/>
                <a:gd name="connsiteY9" fmla="*/ 0 h 2389909"/>
                <a:gd name="connsiteX10" fmla="*/ 5101679 w 6840681"/>
                <a:gd name="connsiteY10" fmla="*/ 0 h 2389909"/>
                <a:gd name="connsiteX11" fmla="*/ 5651137 w 6840681"/>
                <a:gd name="connsiteY11" fmla="*/ 0 h 2389909"/>
                <a:gd name="connsiteX12" fmla="*/ 6442355 w 6840681"/>
                <a:gd name="connsiteY12" fmla="*/ 0 h 2389909"/>
                <a:gd name="connsiteX13" fmla="*/ 6840681 w 6840681"/>
                <a:gd name="connsiteY13" fmla="*/ 398326 h 2389909"/>
                <a:gd name="connsiteX14" fmla="*/ 6840681 w 6840681"/>
                <a:gd name="connsiteY14" fmla="*/ 913479 h 2389909"/>
                <a:gd name="connsiteX15" fmla="*/ 6840681 w 6840681"/>
                <a:gd name="connsiteY15" fmla="*/ 1460497 h 2389909"/>
                <a:gd name="connsiteX16" fmla="*/ 6840681 w 6840681"/>
                <a:gd name="connsiteY16" fmla="*/ 1991583 h 2389909"/>
                <a:gd name="connsiteX17" fmla="*/ 6442355 w 6840681"/>
                <a:gd name="connsiteY17" fmla="*/ 2389909 h 2389909"/>
                <a:gd name="connsiteX18" fmla="*/ 6013778 w 6840681"/>
                <a:gd name="connsiteY18" fmla="*/ 2389909 h 2389909"/>
                <a:gd name="connsiteX19" fmla="*/ 5585202 w 6840681"/>
                <a:gd name="connsiteY19" fmla="*/ 2389909 h 2389909"/>
                <a:gd name="connsiteX20" fmla="*/ 4975304 w 6840681"/>
                <a:gd name="connsiteY20" fmla="*/ 2389909 h 2389909"/>
                <a:gd name="connsiteX21" fmla="*/ 4607168 w 6840681"/>
                <a:gd name="connsiteY21" fmla="*/ 2389909 h 2389909"/>
                <a:gd name="connsiteX22" fmla="*/ 3997271 w 6840681"/>
                <a:gd name="connsiteY22" fmla="*/ 2389909 h 2389909"/>
                <a:gd name="connsiteX23" fmla="*/ 3629134 w 6840681"/>
                <a:gd name="connsiteY23" fmla="*/ 2389909 h 2389909"/>
                <a:gd name="connsiteX24" fmla="*/ 3200558 w 6840681"/>
                <a:gd name="connsiteY24" fmla="*/ 2389909 h 2389909"/>
                <a:gd name="connsiteX25" fmla="*/ 2771981 w 6840681"/>
                <a:gd name="connsiteY25" fmla="*/ 2389909 h 2389909"/>
                <a:gd name="connsiteX26" fmla="*/ 2101643 w 6840681"/>
                <a:gd name="connsiteY26" fmla="*/ 2389909 h 2389909"/>
                <a:gd name="connsiteX27" fmla="*/ 1552186 w 6840681"/>
                <a:gd name="connsiteY27" fmla="*/ 2389909 h 2389909"/>
                <a:gd name="connsiteX28" fmla="*/ 1184050 w 6840681"/>
                <a:gd name="connsiteY28" fmla="*/ 2389909 h 2389909"/>
                <a:gd name="connsiteX29" fmla="*/ 398326 w 6840681"/>
                <a:gd name="connsiteY29" fmla="*/ 2389909 h 2389909"/>
                <a:gd name="connsiteX30" fmla="*/ 0 w 6840681"/>
                <a:gd name="connsiteY30" fmla="*/ 1991583 h 2389909"/>
                <a:gd name="connsiteX31" fmla="*/ 0 w 6840681"/>
                <a:gd name="connsiteY31" fmla="*/ 1444565 h 2389909"/>
                <a:gd name="connsiteX32" fmla="*/ 0 w 6840681"/>
                <a:gd name="connsiteY32" fmla="*/ 897547 h 2389909"/>
                <a:gd name="connsiteX33" fmla="*/ 0 w 6840681"/>
                <a:gd name="connsiteY33" fmla="*/ 398326 h 238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840681" h="2389909" fill="none" extrusionOk="0">
                  <a:moveTo>
                    <a:pt x="0" y="398326"/>
                  </a:moveTo>
                  <a:cubicBezTo>
                    <a:pt x="-32699" y="137313"/>
                    <a:pt x="195012" y="-23883"/>
                    <a:pt x="398326" y="0"/>
                  </a:cubicBezTo>
                  <a:cubicBezTo>
                    <a:pt x="620597" y="-3382"/>
                    <a:pt x="821234" y="56028"/>
                    <a:pt x="947783" y="0"/>
                  </a:cubicBezTo>
                  <a:cubicBezTo>
                    <a:pt x="1074332" y="-56028"/>
                    <a:pt x="1265363" y="9635"/>
                    <a:pt x="1376360" y="0"/>
                  </a:cubicBezTo>
                  <a:cubicBezTo>
                    <a:pt x="1487357" y="-9635"/>
                    <a:pt x="1681840" y="36547"/>
                    <a:pt x="1925817" y="0"/>
                  </a:cubicBezTo>
                  <a:cubicBezTo>
                    <a:pt x="2169794" y="-36547"/>
                    <a:pt x="2297621" y="6652"/>
                    <a:pt x="2414834" y="0"/>
                  </a:cubicBezTo>
                  <a:cubicBezTo>
                    <a:pt x="2532047" y="-6652"/>
                    <a:pt x="2743943" y="58629"/>
                    <a:pt x="2903851" y="0"/>
                  </a:cubicBezTo>
                  <a:cubicBezTo>
                    <a:pt x="3063759" y="-58629"/>
                    <a:pt x="3204464" y="57041"/>
                    <a:pt x="3392868" y="0"/>
                  </a:cubicBezTo>
                  <a:cubicBezTo>
                    <a:pt x="3581272" y="-57041"/>
                    <a:pt x="3745568" y="12086"/>
                    <a:pt x="3942325" y="0"/>
                  </a:cubicBezTo>
                  <a:cubicBezTo>
                    <a:pt x="4139082" y="-12086"/>
                    <a:pt x="4405620" y="45948"/>
                    <a:pt x="4612663" y="0"/>
                  </a:cubicBezTo>
                  <a:cubicBezTo>
                    <a:pt x="4819706" y="-45948"/>
                    <a:pt x="4911477" y="57763"/>
                    <a:pt x="5101679" y="0"/>
                  </a:cubicBezTo>
                  <a:cubicBezTo>
                    <a:pt x="5291881" y="-57763"/>
                    <a:pt x="5489086" y="55351"/>
                    <a:pt x="5651137" y="0"/>
                  </a:cubicBezTo>
                  <a:cubicBezTo>
                    <a:pt x="5813188" y="-55351"/>
                    <a:pt x="6272526" y="71363"/>
                    <a:pt x="6442355" y="0"/>
                  </a:cubicBezTo>
                  <a:cubicBezTo>
                    <a:pt x="6655476" y="-1065"/>
                    <a:pt x="6818465" y="188256"/>
                    <a:pt x="6840681" y="398326"/>
                  </a:cubicBezTo>
                  <a:cubicBezTo>
                    <a:pt x="6885251" y="604146"/>
                    <a:pt x="6831249" y="698617"/>
                    <a:pt x="6840681" y="913479"/>
                  </a:cubicBezTo>
                  <a:cubicBezTo>
                    <a:pt x="6850113" y="1128341"/>
                    <a:pt x="6775692" y="1304667"/>
                    <a:pt x="6840681" y="1460497"/>
                  </a:cubicBezTo>
                  <a:cubicBezTo>
                    <a:pt x="6905670" y="1616327"/>
                    <a:pt x="6809947" y="1766136"/>
                    <a:pt x="6840681" y="1991583"/>
                  </a:cubicBezTo>
                  <a:cubicBezTo>
                    <a:pt x="6809002" y="2214982"/>
                    <a:pt x="6635969" y="2369946"/>
                    <a:pt x="6442355" y="2389909"/>
                  </a:cubicBezTo>
                  <a:cubicBezTo>
                    <a:pt x="6345436" y="2439630"/>
                    <a:pt x="6227287" y="2347827"/>
                    <a:pt x="6013778" y="2389909"/>
                  </a:cubicBezTo>
                  <a:cubicBezTo>
                    <a:pt x="5800269" y="2431991"/>
                    <a:pt x="5795601" y="2348528"/>
                    <a:pt x="5585202" y="2389909"/>
                  </a:cubicBezTo>
                  <a:cubicBezTo>
                    <a:pt x="5374803" y="2431290"/>
                    <a:pt x="5145117" y="2330119"/>
                    <a:pt x="4975304" y="2389909"/>
                  </a:cubicBezTo>
                  <a:cubicBezTo>
                    <a:pt x="4805491" y="2449699"/>
                    <a:pt x="4727751" y="2354002"/>
                    <a:pt x="4607168" y="2389909"/>
                  </a:cubicBezTo>
                  <a:cubicBezTo>
                    <a:pt x="4486585" y="2425816"/>
                    <a:pt x="4184527" y="2386977"/>
                    <a:pt x="3997271" y="2389909"/>
                  </a:cubicBezTo>
                  <a:cubicBezTo>
                    <a:pt x="3810015" y="2392841"/>
                    <a:pt x="3777415" y="2352413"/>
                    <a:pt x="3629134" y="2389909"/>
                  </a:cubicBezTo>
                  <a:cubicBezTo>
                    <a:pt x="3480853" y="2427405"/>
                    <a:pt x="3343970" y="2357102"/>
                    <a:pt x="3200558" y="2389909"/>
                  </a:cubicBezTo>
                  <a:cubicBezTo>
                    <a:pt x="3057146" y="2422716"/>
                    <a:pt x="2860860" y="2347835"/>
                    <a:pt x="2771981" y="2389909"/>
                  </a:cubicBezTo>
                  <a:cubicBezTo>
                    <a:pt x="2683102" y="2431983"/>
                    <a:pt x="2263391" y="2389788"/>
                    <a:pt x="2101643" y="2389909"/>
                  </a:cubicBezTo>
                  <a:cubicBezTo>
                    <a:pt x="1939895" y="2390030"/>
                    <a:pt x="1756202" y="2387120"/>
                    <a:pt x="1552186" y="2389909"/>
                  </a:cubicBezTo>
                  <a:cubicBezTo>
                    <a:pt x="1348170" y="2392698"/>
                    <a:pt x="1323671" y="2381979"/>
                    <a:pt x="1184050" y="2389909"/>
                  </a:cubicBezTo>
                  <a:cubicBezTo>
                    <a:pt x="1044429" y="2397839"/>
                    <a:pt x="782218" y="2379957"/>
                    <a:pt x="398326" y="2389909"/>
                  </a:cubicBezTo>
                  <a:cubicBezTo>
                    <a:pt x="179727" y="2394970"/>
                    <a:pt x="4175" y="2243377"/>
                    <a:pt x="0" y="1991583"/>
                  </a:cubicBezTo>
                  <a:cubicBezTo>
                    <a:pt x="-57248" y="1878793"/>
                    <a:pt x="45261" y="1613172"/>
                    <a:pt x="0" y="1444565"/>
                  </a:cubicBezTo>
                  <a:cubicBezTo>
                    <a:pt x="-45261" y="1275958"/>
                    <a:pt x="41737" y="1133103"/>
                    <a:pt x="0" y="897547"/>
                  </a:cubicBezTo>
                  <a:cubicBezTo>
                    <a:pt x="-41737" y="661991"/>
                    <a:pt x="33969" y="511586"/>
                    <a:pt x="0" y="398326"/>
                  </a:cubicBezTo>
                  <a:close/>
                </a:path>
                <a:path w="6840681" h="2389909" stroke="0" extrusionOk="0">
                  <a:moveTo>
                    <a:pt x="0" y="398326"/>
                  </a:moveTo>
                  <a:cubicBezTo>
                    <a:pt x="28964" y="220397"/>
                    <a:pt x="206306" y="22650"/>
                    <a:pt x="398326" y="0"/>
                  </a:cubicBezTo>
                  <a:cubicBezTo>
                    <a:pt x="721568" y="-77986"/>
                    <a:pt x="747490" y="45628"/>
                    <a:pt x="1068664" y="0"/>
                  </a:cubicBezTo>
                  <a:cubicBezTo>
                    <a:pt x="1389838" y="-45628"/>
                    <a:pt x="1321977" y="24840"/>
                    <a:pt x="1436800" y="0"/>
                  </a:cubicBezTo>
                  <a:cubicBezTo>
                    <a:pt x="1551623" y="-24840"/>
                    <a:pt x="1759575" y="31069"/>
                    <a:pt x="1865377" y="0"/>
                  </a:cubicBezTo>
                  <a:cubicBezTo>
                    <a:pt x="1971179" y="-31069"/>
                    <a:pt x="2110699" y="649"/>
                    <a:pt x="2293953" y="0"/>
                  </a:cubicBezTo>
                  <a:cubicBezTo>
                    <a:pt x="2477207" y="-649"/>
                    <a:pt x="2587687" y="11477"/>
                    <a:pt x="2843410" y="0"/>
                  </a:cubicBezTo>
                  <a:cubicBezTo>
                    <a:pt x="3099133" y="-11477"/>
                    <a:pt x="3263284" y="65734"/>
                    <a:pt x="3453308" y="0"/>
                  </a:cubicBezTo>
                  <a:cubicBezTo>
                    <a:pt x="3643332" y="-65734"/>
                    <a:pt x="3784338" y="49240"/>
                    <a:pt x="3881885" y="0"/>
                  </a:cubicBezTo>
                  <a:cubicBezTo>
                    <a:pt x="3979432" y="-49240"/>
                    <a:pt x="4153783" y="35559"/>
                    <a:pt x="4370901" y="0"/>
                  </a:cubicBezTo>
                  <a:cubicBezTo>
                    <a:pt x="4588019" y="-35559"/>
                    <a:pt x="4733852" y="14561"/>
                    <a:pt x="4859918" y="0"/>
                  </a:cubicBezTo>
                  <a:cubicBezTo>
                    <a:pt x="4985984" y="-14561"/>
                    <a:pt x="5246065" y="37144"/>
                    <a:pt x="5530256" y="0"/>
                  </a:cubicBezTo>
                  <a:cubicBezTo>
                    <a:pt x="5814447" y="-37144"/>
                    <a:pt x="6179390" y="77223"/>
                    <a:pt x="6442355" y="0"/>
                  </a:cubicBezTo>
                  <a:cubicBezTo>
                    <a:pt x="6655433" y="42611"/>
                    <a:pt x="6809682" y="192145"/>
                    <a:pt x="6840681" y="398326"/>
                  </a:cubicBezTo>
                  <a:cubicBezTo>
                    <a:pt x="6859406" y="668793"/>
                    <a:pt x="6806913" y="806782"/>
                    <a:pt x="6840681" y="945344"/>
                  </a:cubicBezTo>
                  <a:cubicBezTo>
                    <a:pt x="6874449" y="1083906"/>
                    <a:pt x="6837582" y="1241587"/>
                    <a:pt x="6840681" y="1492362"/>
                  </a:cubicBezTo>
                  <a:cubicBezTo>
                    <a:pt x="6843780" y="1743137"/>
                    <a:pt x="6831138" y="1882333"/>
                    <a:pt x="6840681" y="1991583"/>
                  </a:cubicBezTo>
                  <a:cubicBezTo>
                    <a:pt x="6838422" y="2204226"/>
                    <a:pt x="6656320" y="2397105"/>
                    <a:pt x="6442355" y="2389909"/>
                  </a:cubicBezTo>
                  <a:cubicBezTo>
                    <a:pt x="6291021" y="2424869"/>
                    <a:pt x="5972527" y="2334569"/>
                    <a:pt x="5832458" y="2389909"/>
                  </a:cubicBezTo>
                  <a:cubicBezTo>
                    <a:pt x="5692389" y="2445249"/>
                    <a:pt x="5629468" y="2360465"/>
                    <a:pt x="5464321" y="2389909"/>
                  </a:cubicBezTo>
                  <a:cubicBezTo>
                    <a:pt x="5299174" y="2419353"/>
                    <a:pt x="5218680" y="2343961"/>
                    <a:pt x="5035745" y="2389909"/>
                  </a:cubicBezTo>
                  <a:cubicBezTo>
                    <a:pt x="4852810" y="2435857"/>
                    <a:pt x="4618485" y="2332848"/>
                    <a:pt x="4486287" y="2389909"/>
                  </a:cubicBezTo>
                  <a:cubicBezTo>
                    <a:pt x="4354089" y="2446970"/>
                    <a:pt x="3990395" y="2355307"/>
                    <a:pt x="3815950" y="2389909"/>
                  </a:cubicBezTo>
                  <a:cubicBezTo>
                    <a:pt x="3641505" y="2424511"/>
                    <a:pt x="3366202" y="2332309"/>
                    <a:pt x="3145612" y="2389909"/>
                  </a:cubicBezTo>
                  <a:cubicBezTo>
                    <a:pt x="2925022" y="2447509"/>
                    <a:pt x="2773842" y="2347078"/>
                    <a:pt x="2475274" y="2389909"/>
                  </a:cubicBezTo>
                  <a:cubicBezTo>
                    <a:pt x="2176706" y="2432740"/>
                    <a:pt x="2079622" y="2319682"/>
                    <a:pt x="1865377" y="2389909"/>
                  </a:cubicBezTo>
                  <a:cubicBezTo>
                    <a:pt x="1651132" y="2460136"/>
                    <a:pt x="1489337" y="2379498"/>
                    <a:pt x="1376360" y="2389909"/>
                  </a:cubicBezTo>
                  <a:cubicBezTo>
                    <a:pt x="1263383" y="2400320"/>
                    <a:pt x="1014094" y="2378823"/>
                    <a:pt x="887343" y="2389909"/>
                  </a:cubicBezTo>
                  <a:cubicBezTo>
                    <a:pt x="760592" y="2400995"/>
                    <a:pt x="498056" y="2348745"/>
                    <a:pt x="398326" y="2389909"/>
                  </a:cubicBezTo>
                  <a:cubicBezTo>
                    <a:pt x="180259" y="2356454"/>
                    <a:pt x="18863" y="2209972"/>
                    <a:pt x="0" y="1991583"/>
                  </a:cubicBezTo>
                  <a:cubicBezTo>
                    <a:pt x="-61222" y="1743759"/>
                    <a:pt x="24757" y="1650417"/>
                    <a:pt x="0" y="1460497"/>
                  </a:cubicBezTo>
                  <a:cubicBezTo>
                    <a:pt x="-24757" y="1270577"/>
                    <a:pt x="1643" y="1138159"/>
                    <a:pt x="0" y="977209"/>
                  </a:cubicBezTo>
                  <a:cubicBezTo>
                    <a:pt x="-1643" y="816259"/>
                    <a:pt x="11637" y="682840"/>
                    <a:pt x="0" y="398326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66699504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14338" marR="0" lvl="0" indent="-514338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38" marR="0" lvl="0" indent="-514338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38" marR="0" lvl="0" indent="-514338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F00B84-B77F-E245-A0B6-3261692E22CC}"/>
                </a:ext>
              </a:extLst>
            </p:cNvPr>
            <p:cNvSpPr/>
            <p:nvPr/>
          </p:nvSpPr>
          <p:spPr>
            <a:xfrm>
              <a:off x="128557" y="1474569"/>
              <a:ext cx="8245288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82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35 - YouTube">
            <a:hlinkClick r:id="" action="ppaction://media"/>
            <a:extLst>
              <a:ext uri="{FF2B5EF4-FFF2-40B4-BE49-F238E27FC236}">
                <a16:creationId xmlns:a16="http://schemas.microsoft.com/office/drawing/2014/main" id="{D3B412F3-01FE-C54D-B7B9-F975A0562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12" y="60674"/>
            <a:ext cx="12093575" cy="67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295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hlinkClick r:id="rId4" action="ppaction://hlinksldjump"/>
            <a:extLst>
              <a:ext uri="{FF2B5EF4-FFF2-40B4-BE49-F238E27FC236}">
                <a16:creationId xmlns:a16="http://schemas.microsoft.com/office/drawing/2014/main" id="{95EE2F9C-6E22-304A-4B39-6687E398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02" y="277091"/>
            <a:ext cx="2512588" cy="2609813"/>
          </a:xfrm>
          <a:prstGeom prst="rect">
            <a:avLst/>
          </a:prstGeom>
        </p:spPr>
      </p:pic>
      <p:pic>
        <p:nvPicPr>
          <p:cNvPr id="17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C30FCFBE-EC43-CA31-88B6-05280A389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0" y="120987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F6337A-797B-85B2-559A-084DA451B4D2}"/>
              </a:ext>
            </a:extLst>
          </p:cNvPr>
          <p:cNvSpPr txBox="1"/>
          <p:nvPr/>
        </p:nvSpPr>
        <p:spPr>
          <a:xfrm>
            <a:off x="1603131" y="1407058"/>
            <a:ext cx="61415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8" name="Hình ảnh 11">
            <a:hlinkClick r:id="rId7" action="ppaction://hlinksldjump"/>
            <a:extLst>
              <a:ext uri="{FF2B5EF4-FFF2-40B4-BE49-F238E27FC236}">
                <a16:creationId xmlns:a16="http://schemas.microsoft.com/office/drawing/2014/main" id="{2AC64B58-1400-A4C1-EA43-EF7932A99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767" y="324187"/>
            <a:ext cx="2512589" cy="2609813"/>
          </a:xfrm>
          <a:prstGeom prst="rect">
            <a:avLst/>
          </a:prstGeom>
        </p:spPr>
      </p:pic>
      <p:pic>
        <p:nvPicPr>
          <p:cNvPr id="29" name="Hình ảnh 11">
            <a:hlinkClick r:id="rId8" action="ppaction://hlinksldjump"/>
            <a:extLst>
              <a:ext uri="{FF2B5EF4-FFF2-40B4-BE49-F238E27FC236}">
                <a16:creationId xmlns:a16="http://schemas.microsoft.com/office/drawing/2014/main" id="{4A0BB742-B373-44E0-2DD9-1235F3B1F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424" y="365399"/>
            <a:ext cx="2512589" cy="2609813"/>
          </a:xfrm>
          <a:prstGeom prst="rect">
            <a:avLst/>
          </a:prstGeom>
        </p:spPr>
      </p:pic>
      <p:pic>
        <p:nvPicPr>
          <p:cNvPr id="30" name="Hình ảnh 11">
            <a:hlinkClick r:id="rId9" action="ppaction://hlinksldjump"/>
            <a:extLst>
              <a:ext uri="{FF2B5EF4-FFF2-40B4-BE49-F238E27FC236}">
                <a16:creationId xmlns:a16="http://schemas.microsoft.com/office/drawing/2014/main" id="{3719DCCF-7EDD-8A02-104D-BC4530BB2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767" y="3238330"/>
            <a:ext cx="2658623" cy="2761498"/>
          </a:xfrm>
          <a:prstGeom prst="rect">
            <a:avLst/>
          </a:prstGeom>
        </p:spPr>
      </p:pic>
      <p:pic>
        <p:nvPicPr>
          <p:cNvPr id="33" name="Hình ảnh 11">
            <a:hlinkClick r:id="rId10" action="ppaction://hlinksldjump"/>
            <a:extLst>
              <a:ext uri="{FF2B5EF4-FFF2-40B4-BE49-F238E27FC236}">
                <a16:creationId xmlns:a16="http://schemas.microsoft.com/office/drawing/2014/main" id="{6931616E-D710-9E4B-E486-733DC848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953" y="3151513"/>
            <a:ext cx="2658623" cy="2761498"/>
          </a:xfrm>
          <a:prstGeom prst="rect">
            <a:avLst/>
          </a:prstGeom>
        </p:spPr>
      </p:pic>
      <p:pic>
        <p:nvPicPr>
          <p:cNvPr id="34" name="Hình ảnh 11">
            <a:hlinkClick r:id="rId11" action="ppaction://hlinksldjump"/>
            <a:extLst>
              <a:ext uri="{FF2B5EF4-FFF2-40B4-BE49-F238E27FC236}">
                <a16:creationId xmlns:a16="http://schemas.microsoft.com/office/drawing/2014/main" id="{EA360A0C-6B19-B83C-8E9A-B29275398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70" y="3306466"/>
            <a:ext cx="2658623" cy="276149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F8F548-E1DF-7148-4DD0-AF47953399A7}"/>
              </a:ext>
            </a:extLst>
          </p:cNvPr>
          <p:cNvSpPr txBox="1"/>
          <p:nvPr/>
        </p:nvSpPr>
        <p:spPr>
          <a:xfrm>
            <a:off x="9823052" y="1522061"/>
            <a:ext cx="57281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E69683-D292-05A3-9E11-CE5860C1DB9E}"/>
              </a:ext>
            </a:extLst>
          </p:cNvPr>
          <p:cNvSpPr txBox="1"/>
          <p:nvPr/>
        </p:nvSpPr>
        <p:spPr>
          <a:xfrm>
            <a:off x="1562087" y="4619079"/>
            <a:ext cx="69623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CDC2DC-B404-D66D-B847-60890E939337}"/>
              </a:ext>
            </a:extLst>
          </p:cNvPr>
          <p:cNvSpPr txBox="1"/>
          <p:nvPr/>
        </p:nvSpPr>
        <p:spPr>
          <a:xfrm>
            <a:off x="5747881" y="4619078"/>
            <a:ext cx="69623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7ED784-A392-6ACC-523F-0DBE5B6FD53F}"/>
              </a:ext>
            </a:extLst>
          </p:cNvPr>
          <p:cNvSpPr txBox="1"/>
          <p:nvPr/>
        </p:nvSpPr>
        <p:spPr>
          <a:xfrm>
            <a:off x="9993036" y="4619078"/>
            <a:ext cx="69623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0C53E-02EC-9C44-94EA-5F6BB3BB4050}"/>
              </a:ext>
            </a:extLst>
          </p:cNvPr>
          <p:cNvSpPr txBox="1"/>
          <p:nvPr/>
        </p:nvSpPr>
        <p:spPr>
          <a:xfrm>
            <a:off x="5703859" y="1464152"/>
            <a:ext cx="63222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29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hlinkClick r:id="rId2" action="ppaction://hlinksldjump"/>
            <a:extLst>
              <a:ext uri="{FF2B5EF4-FFF2-40B4-BE49-F238E27FC236}">
                <a16:creationId xmlns:a16="http://schemas.microsoft.com/office/drawing/2014/main" id="{24C607C6-1DD6-A9B7-C7FE-0B845581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Hình ảnh 10">
            <a:hlinkClick r:id="rId2" action="ppaction://hlinksldjump"/>
            <a:extLst>
              <a:ext uri="{FF2B5EF4-FFF2-40B4-BE49-F238E27FC236}">
                <a16:creationId xmlns:a16="http://schemas.microsoft.com/office/drawing/2014/main" id="{77011B24-ED76-B8E4-00A1-5CF290648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39788"/>
            <a:ext cx="2107697" cy="218861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F73CD1C-481A-AB15-2679-4810231E7ADB}"/>
              </a:ext>
            </a:extLst>
          </p:cNvPr>
          <p:cNvSpPr txBox="1"/>
          <p:nvPr/>
        </p:nvSpPr>
        <p:spPr>
          <a:xfrm>
            <a:off x="1200926" y="1810190"/>
            <a:ext cx="619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Times New Roman"/>
                <a:ea typeface="Times New Roman"/>
              </a:rPr>
              <a:t>Bài</a:t>
            </a:r>
            <a:r>
              <a:rPr lang="en-US" sz="4400" b="1" dirty="0">
                <a:latin typeface="Times New Roman"/>
                <a:ea typeface="Times New Roman"/>
              </a:rPr>
              <a:t>: Mai An </a:t>
            </a:r>
            <a:r>
              <a:rPr lang="en-US" sz="4400" b="1" dirty="0" err="1">
                <a:latin typeface="Times New Roman"/>
                <a:ea typeface="Times New Roman"/>
              </a:rPr>
              <a:t>Tiêm</a:t>
            </a:r>
            <a:r>
              <a:rPr lang="en-US" sz="4400" b="1" dirty="0">
                <a:latin typeface="Times New Roman"/>
                <a:ea typeface="Times New Roman"/>
              </a:rPr>
              <a:t>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584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hlinkClick r:id="rId2" action="ppaction://hlinksldjump"/>
            <a:extLst>
              <a:ext uri="{FF2B5EF4-FFF2-40B4-BE49-F238E27FC236}">
                <a16:creationId xmlns:a16="http://schemas.microsoft.com/office/drawing/2014/main" id="{24C607C6-1DD6-A9B7-C7FE-0B845581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hlinkClick r:id="rId2" action="ppaction://hlinksldjump"/>
            <a:extLst>
              <a:ext uri="{FF2B5EF4-FFF2-40B4-BE49-F238E27FC236}">
                <a16:creationId xmlns:a16="http://schemas.microsoft.com/office/drawing/2014/main" id="{E580572D-87BB-BE6B-BA8B-CC04834F1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858" y="1626336"/>
            <a:ext cx="1472103" cy="156890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2A1F75-4EF6-68E0-E708-F2AA821DD7E7}"/>
              </a:ext>
            </a:extLst>
          </p:cNvPr>
          <p:cNvSpPr txBox="1"/>
          <p:nvPr/>
        </p:nvSpPr>
        <p:spPr>
          <a:xfrm>
            <a:off x="2720258" y="1871805"/>
            <a:ext cx="619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/>
              </a:rPr>
              <a:t>Bài</a:t>
            </a:r>
            <a:r>
              <a:rPr lang="en-US" sz="4000" b="1" dirty="0">
                <a:latin typeface="Times New Roman"/>
              </a:rPr>
              <a:t>: </a:t>
            </a:r>
            <a:r>
              <a:rPr lang="en-US" sz="4000" b="1" dirty="0" err="1">
                <a:latin typeface="Times New Roman"/>
              </a:rPr>
              <a:t>Những</a:t>
            </a:r>
            <a:r>
              <a:rPr lang="en-US" sz="4000" b="1" dirty="0">
                <a:latin typeface="Times New Roman"/>
              </a:rPr>
              <a:t> </a:t>
            </a:r>
            <a:r>
              <a:rPr lang="en-US" sz="4000" b="1" dirty="0" err="1">
                <a:latin typeface="Times New Roman"/>
              </a:rPr>
              <a:t>cách</a:t>
            </a:r>
            <a:r>
              <a:rPr lang="en-US" sz="4000" b="1" dirty="0">
                <a:latin typeface="Times New Roman"/>
              </a:rPr>
              <a:t> </a:t>
            </a:r>
            <a:r>
              <a:rPr lang="en-US" sz="4000" b="1" dirty="0" err="1">
                <a:latin typeface="Times New Roman"/>
              </a:rPr>
              <a:t>chào</a:t>
            </a:r>
            <a:r>
              <a:rPr lang="en-US" sz="4000" b="1" dirty="0">
                <a:latin typeface="Times New Roman"/>
              </a:rPr>
              <a:t> </a:t>
            </a:r>
            <a:r>
              <a:rPr lang="en-US" sz="4000" b="1" dirty="0" err="1">
                <a:latin typeface="Times New Roman"/>
              </a:rPr>
              <a:t>độc</a:t>
            </a:r>
            <a:r>
              <a:rPr lang="en-US" sz="4000" b="1" dirty="0">
                <a:latin typeface="Times New Roman"/>
              </a:rPr>
              <a:t> </a:t>
            </a:r>
            <a:r>
              <a:rPr lang="en-US" sz="4000" b="1" dirty="0" err="1">
                <a:latin typeface="Times New Roman"/>
              </a:rPr>
              <a:t>đáo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105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hlinkClick r:id="rId2" action="ppaction://hlinksldjump"/>
            <a:extLst>
              <a:ext uri="{FF2B5EF4-FFF2-40B4-BE49-F238E27FC236}">
                <a16:creationId xmlns:a16="http://schemas.microsoft.com/office/drawing/2014/main" id="{24C607C6-1DD6-A9B7-C7FE-0B845581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ình ảnh 1">
            <a:hlinkClick r:id="rId2" action="ppaction://hlinksldjump"/>
            <a:extLst>
              <a:ext uri="{FF2B5EF4-FFF2-40B4-BE49-F238E27FC236}">
                <a16:creationId xmlns:a16="http://schemas.microsoft.com/office/drawing/2014/main" id="{E309086E-D11D-E576-7297-0E4DAE44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514" y="1543868"/>
            <a:ext cx="2034224" cy="16742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7A48E3-8193-A003-0E0F-D58D8F9A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784" y="3049711"/>
            <a:ext cx="6354669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2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hlinkClick r:id="rId2" action="ppaction://hlinksldjump"/>
            <a:extLst>
              <a:ext uri="{FF2B5EF4-FFF2-40B4-BE49-F238E27FC236}">
                <a16:creationId xmlns:a16="http://schemas.microsoft.com/office/drawing/2014/main" id="{24C607C6-1DD6-A9B7-C7FE-0B845581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5534"/>
            <a:ext cx="12191999" cy="6858000"/>
          </a:xfrm>
          <a:prstGeom prst="rect">
            <a:avLst/>
          </a:prstGeom>
        </p:spPr>
      </p:pic>
      <p:pic>
        <p:nvPicPr>
          <p:cNvPr id="4" name="Hình ảnh 3">
            <a:hlinkClick r:id="rId2" action="ppaction://hlinksldjump"/>
            <a:extLst>
              <a:ext uri="{FF2B5EF4-FFF2-40B4-BE49-F238E27FC236}">
                <a16:creationId xmlns:a16="http://schemas.microsoft.com/office/drawing/2014/main" id="{9F7FC5B8-B5F8-D32D-5B22-5B10879CA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1" y="1819449"/>
            <a:ext cx="2576329" cy="257277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73071B-824F-2F1C-E148-82031695ECF0}"/>
              </a:ext>
            </a:extLst>
          </p:cNvPr>
          <p:cNvSpPr txBox="1"/>
          <p:nvPr/>
        </p:nvSpPr>
        <p:spPr>
          <a:xfrm>
            <a:off x="1778001" y="1819449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n w="31550" cmpd="sng">
                <a:solidFill>
                  <a:srgbClr val="7030A0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hlinkClick r:id="rId2" action="ppaction://hlinksldjump"/>
            <a:extLst>
              <a:ext uri="{FF2B5EF4-FFF2-40B4-BE49-F238E27FC236}">
                <a16:creationId xmlns:a16="http://schemas.microsoft.com/office/drawing/2014/main" id="{24C607C6-1DD6-A9B7-C7FE-0B845581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ình ảnh 3">
            <a:hlinkClick r:id="rId2" action="ppaction://hlinksldjump"/>
            <a:extLst>
              <a:ext uri="{FF2B5EF4-FFF2-40B4-BE49-F238E27FC236}">
                <a16:creationId xmlns:a16="http://schemas.microsoft.com/office/drawing/2014/main" id="{88A0D35D-184E-64CF-FCEC-9A9B5F3BE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355" y="1518982"/>
            <a:ext cx="1787595" cy="181175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B722B5-C9E6-8106-73B9-4535160AD48F}"/>
              </a:ext>
            </a:extLst>
          </p:cNvPr>
          <p:cNvSpPr txBox="1"/>
          <p:nvPr/>
        </p:nvSpPr>
        <p:spPr>
          <a:xfrm>
            <a:off x="2850442" y="2105561"/>
            <a:ext cx="59809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173</Words>
  <Application>Microsoft Office PowerPoint</Application>
  <PresentationFormat>Widescreen</PresentationFormat>
  <Paragraphs>28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Times New Roman</vt:lpstr>
      <vt:lpstr>思源黑体 Medium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Bài: Thư viện biết đi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</dc:creator>
  <cp:lastModifiedBy>Administrator</cp:lastModifiedBy>
  <cp:revision>27</cp:revision>
  <dcterms:created xsi:type="dcterms:W3CDTF">2023-03-17T01:46:14Z</dcterms:created>
  <dcterms:modified xsi:type="dcterms:W3CDTF">2026-04-16T01:25:07Z</dcterms:modified>
</cp:coreProperties>
</file>