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7621" y="1142708"/>
            <a:ext cx="4123814" cy="4609770"/>
            <a:chOff x="730152" y="1562614"/>
            <a:chExt cx="4123814" cy="46097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60977"/>
            <a:stretch>
              <a:fillRect/>
            </a:stretch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1963" r="60977"/>
            <a:stretch>
              <a:fillRect/>
            </a:stretch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811435" y="1150328"/>
            <a:ext cx="3422746" cy="4433863"/>
            <a:chOff x="4997027" y="1570234"/>
            <a:chExt cx="3422746" cy="44338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8935" t="-570" r="26601" b="4226"/>
            <a:stretch>
              <a:fillRect/>
            </a:stretch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2407" r="9929" b="6931"/>
            <a:stretch>
              <a:fillRect/>
            </a:stretch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7930" t="2450" r="-2394" b="1207"/>
          <a:stretch>
            <a:fillRect/>
          </a:stretch>
        </p:blipFill>
        <p:spPr>
          <a:xfrm>
            <a:off x="7941825" y="1230661"/>
            <a:ext cx="3422746" cy="4433863"/>
          </a:xfrm>
          <a:prstGeom prst="rect">
            <a:avLst/>
          </a:prstGeom>
        </p:spPr>
      </p:pic>
      <p:pic>
        <p:nvPicPr>
          <p:cNvPr id="4" name="Picture 3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1" y="424505"/>
            <a:ext cx="2237784" cy="863493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2925405" y="1142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62727" y="1142708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70277" y="5642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2"/>
          <p:cNvSpPr txBox="1"/>
          <p:nvPr/>
        </p:nvSpPr>
        <p:spPr>
          <a:xfrm>
            <a:off x="1607600" y="564278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43509" y="1058567"/>
            <a:ext cx="7304981" cy="658837"/>
            <a:chOff x="1824226" y="3918824"/>
            <a:chExt cx="7304981" cy="658837"/>
          </a:xfrm>
        </p:grpSpPr>
        <p:sp>
          <p:nvSpPr>
            <p:cNvPr id="7" name="Rectangle 6"/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43056" y="1706352"/>
            <a:ext cx="837249" cy="1312215"/>
            <a:chOff x="1933616" y="4498692"/>
            <a:chExt cx="837249" cy="1312215"/>
          </a:xfrm>
        </p:grpSpPr>
        <p:sp>
          <p:nvSpPr>
            <p:cNvPr id="11" name="TextBox 8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467724" y="1699302"/>
            <a:ext cx="837249" cy="1312215"/>
            <a:chOff x="1933616" y="4498692"/>
            <a:chExt cx="837249" cy="1312215"/>
          </a:xfrm>
        </p:grpSpPr>
        <p:sp>
          <p:nvSpPr>
            <p:cNvPr id="15" name="TextBox 12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581079" y="1706352"/>
            <a:ext cx="837249" cy="1312215"/>
            <a:chOff x="1933616" y="4498692"/>
            <a:chExt cx="837249" cy="1312215"/>
          </a:xfrm>
        </p:grpSpPr>
        <p:sp>
          <p:nvSpPr>
            <p:cNvPr id="19" name="TextBox 16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9"/>
          <p:cNvSpPr txBox="1"/>
          <p:nvPr/>
        </p:nvSpPr>
        <p:spPr>
          <a:xfrm>
            <a:off x="2740386" y="304744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5665054" y="301656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8804913" y="304744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534118" y="13022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sp>
        <p:nvSpPr>
          <p:cNvPr id="26" name="TextBox 23"/>
          <p:cNvSpPr txBox="1"/>
          <p:nvPr/>
        </p:nvSpPr>
        <p:spPr>
          <a:xfrm>
            <a:off x="1534118" y="399526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443509" y="3850122"/>
            <a:ext cx="7525382" cy="658837"/>
            <a:chOff x="1824226" y="3918824"/>
            <a:chExt cx="7525382" cy="658838"/>
          </a:xfrm>
        </p:grpSpPr>
        <p:sp>
          <p:nvSpPr>
            <p:cNvPr id="28" name="Rectangle 27"/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43056" y="4497906"/>
            <a:ext cx="837249" cy="1312215"/>
            <a:chOff x="1933616" y="4498692"/>
            <a:chExt cx="837249" cy="1312215"/>
          </a:xfrm>
        </p:grpSpPr>
        <p:sp>
          <p:nvSpPr>
            <p:cNvPr id="32" name="TextBox 2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33" name="TextBox 3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67724" y="4490856"/>
            <a:ext cx="837249" cy="1312215"/>
            <a:chOff x="1933616" y="4498692"/>
            <a:chExt cx="837249" cy="1312215"/>
          </a:xfrm>
        </p:grpSpPr>
        <p:sp>
          <p:nvSpPr>
            <p:cNvPr id="36" name="TextBox 3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37" name="TextBox 3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581079" y="4497906"/>
            <a:ext cx="837249" cy="1312215"/>
            <a:chOff x="1933616" y="4498692"/>
            <a:chExt cx="837249" cy="1312215"/>
          </a:xfrm>
        </p:grpSpPr>
        <p:sp>
          <p:nvSpPr>
            <p:cNvPr id="40" name="TextBox 37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41" name="TextBox 38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0"/>
          <p:cNvSpPr txBox="1"/>
          <p:nvPr/>
        </p:nvSpPr>
        <p:spPr>
          <a:xfrm>
            <a:off x="2740386" y="583899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5665054" y="580812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2"/>
          <p:cNvSpPr txBox="1"/>
          <p:nvPr/>
        </p:nvSpPr>
        <p:spPr>
          <a:xfrm>
            <a:off x="8804913" y="583899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22" grpId="0"/>
      <p:bldP spid="23" grpId="0"/>
      <p:bldP spid="24" grpId="0"/>
      <p:bldP spid="25" grpId="0"/>
      <p:bldP spid="26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70" t="19048" r="1246" b="2594"/>
          <a:stretch>
            <a:fillRect/>
          </a:stretch>
        </p:blipFill>
        <p:spPr>
          <a:xfrm>
            <a:off x="1192152" y="2247524"/>
            <a:ext cx="9807695" cy="37272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17557" y="9423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4879" y="508437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99538" y="1739485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008878" y="1717439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903601" y="2589012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48482" y="21480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6656" y="21480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441" y="208845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8522" y="495904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9074" y="50871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28851" y="481137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571" y="4447058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6986" y="2642302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1042" y="4291618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ector Cartoon Vietnam Map Icon Comic Style Vietnam Sign Illustration ⬇  Vector Image by © sanek13744 | Vector Stock 221198580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>
            <a:fillRect/>
          </a:stretch>
        </p:blipFill>
        <p:spPr bwMode="auto">
          <a:xfrm>
            <a:off x="8003890" y="3571970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52195" y="129416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7532" y="537074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001484" y="2611683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en-US" sz="28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  <a:endParaRPr lang="en-US" sz="28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55739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50379" y="901889"/>
            <a:ext cx="1054112" cy="523220"/>
            <a:chOff x="1931814" y="1440654"/>
            <a:chExt cx="1054112" cy="523220"/>
          </a:xfrm>
        </p:grpSpPr>
        <p:grpSp>
          <p:nvGrpSpPr>
            <p:cNvPr id="4" name="Group 3"/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683"/>
          <a:stretch>
            <a:fillRect/>
          </a:stretch>
        </p:blipFill>
        <p:spPr>
          <a:xfrm>
            <a:off x="9204808" y="3091769"/>
            <a:ext cx="1979015" cy="25294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12694" y="1846396"/>
            <a:ext cx="7703826" cy="1653614"/>
            <a:chOff x="1724807" y="2149397"/>
            <a:chExt cx="5955241" cy="1278283"/>
          </a:xfrm>
        </p:grpSpPr>
        <p:sp>
          <p:nvSpPr>
            <p:cNvPr id="10" name="Oval 9"/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  <a:endParaRPr lang="en-US" sz="3200" dirty="0"/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5739" y="3921297"/>
            <a:ext cx="2346530" cy="2355809"/>
            <a:chOff x="604444" y="3268487"/>
            <a:chExt cx="1826440" cy="1826440"/>
          </a:xfrm>
        </p:grpSpPr>
        <p:sp>
          <p:nvSpPr>
            <p:cNvPr id="18" name="Oval 17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20" name="Rectangle: Rounded Corners 19"/>
          <p:cNvSpPr/>
          <p:nvPr/>
        </p:nvSpPr>
        <p:spPr>
          <a:xfrm>
            <a:off x="5310932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8739614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WPS Presentation</Application>
  <PresentationFormat>Widescreen</PresentationFormat>
  <Paragraphs>111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Hợi Vũ Thị</cp:lastModifiedBy>
  <cp:revision>7</cp:revision>
  <dcterms:created xsi:type="dcterms:W3CDTF">2025-07-23T00:59:00Z</dcterms:created>
  <dcterms:modified xsi:type="dcterms:W3CDTF">2026-04-21T01:50:30Z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EBC505BCE2A9453BB8DC5F150AD52376_11</vt:lpwstr>
  </property>
  <property fmtid="{D5CDD505-2E9C-101B-9397-08002B2CF9AE}" pid="3" name="KSOProductBuildVer">
    <vt:lpwstr>1033-12.1.0.25242</vt:lpwstr>
  </property>
</Properties>
</file>