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0" r:id="rId3"/>
  </p:sldMasterIdLst>
  <p:notesMasterIdLst>
    <p:notesMasterId r:id="rId10"/>
  </p:notesMasterIdLst>
  <p:handoutMasterIdLst>
    <p:handoutMasterId r:id="rId11"/>
  </p:handoutMasterIdLst>
  <p:sldIdLst>
    <p:sldId id="259" r:id="rId4"/>
    <p:sldId id="2007577117" r:id="rId5"/>
    <p:sldId id="265" r:id="rId6"/>
    <p:sldId id="2007577104" r:id="rId7"/>
    <p:sldId id="273" r:id="rId8"/>
    <p:sldId id="5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C06F-FDE8-45F4-9B0C-FB93895C1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AFDA-4A06-4744-AFA3-0AD1BE55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25CF4-4B39-83F6-19E2-AC3F1D433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855F77-268D-18B3-EB73-EECB249C79C1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42EC7-5002-0BAB-F31C-5D66773E2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09F325-C4AC-65E7-6CB1-8A490648E685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02D77-770B-5E45-2FEC-909D00323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D85510-A764-CBB3-AC45-CE758F80D082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7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A6192-C45E-6825-0E73-3850F82AEBF1}"/>
              </a:ext>
            </a:extLst>
          </p:cNvPr>
          <p:cNvSpPr txBox="1"/>
          <p:nvPr/>
        </p:nvSpPr>
        <p:spPr>
          <a:xfrm>
            <a:off x="4778477" y="1825731"/>
            <a:ext cx="7059562" cy="2992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68: ÔN TẬP CÁC SỐ TRONG PHẠM VI 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vi-VN" sz="5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7" name="Picture 6" descr="A blue and orange text&#10;&#10;AI-generated content may be incorrect.">
            <a:extLst>
              <a:ext uri="{FF2B5EF4-FFF2-40B4-BE49-F238E27FC236}">
                <a16:creationId xmlns:a16="http://schemas.microsoft.com/office/drawing/2014/main" id="{EAD751D9-D3CA-0EDC-C81F-18E2492B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16" y="1828800"/>
            <a:ext cx="8708529" cy="25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309CCEC-A193-4351-9088-C555595FF6C2}"/>
              </a:ext>
            </a:extLst>
          </p:cNvPr>
          <p:cNvSpPr/>
          <p:nvPr/>
        </p:nvSpPr>
        <p:spPr>
          <a:xfrm>
            <a:off x="1096709" y="9440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754F9-3A9B-47A8-927F-D3758C41E1C5}"/>
              </a:ext>
            </a:extLst>
          </p:cNvPr>
          <p:cNvSpPr txBox="1"/>
          <p:nvPr/>
        </p:nvSpPr>
        <p:spPr>
          <a:xfrm>
            <a:off x="1637158" y="910797"/>
            <a:ext cx="463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4C55C-122A-4741-BF76-2307ADD09A1C}"/>
              </a:ext>
            </a:extLst>
          </p:cNvPr>
          <p:cNvGrpSpPr/>
          <p:nvPr/>
        </p:nvGrpSpPr>
        <p:grpSpPr>
          <a:xfrm>
            <a:off x="1961732" y="2014444"/>
            <a:ext cx="2687916" cy="685800"/>
            <a:chOff x="1215947" y="2073799"/>
            <a:chExt cx="2687916" cy="6858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A665B8-017A-4802-B677-6CECC70EAF11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148BFC-4FC4-4265-9559-89878061E11B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849907-7CA7-4D9B-BCF0-937A4EF68AF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A25349A-722E-4E44-8C3A-09892B9E23C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FB6003-2743-4CD5-9593-6479E45099BC}"/>
              </a:ext>
            </a:extLst>
          </p:cNvPr>
          <p:cNvSpPr/>
          <p:nvPr/>
        </p:nvSpPr>
        <p:spPr>
          <a:xfrm>
            <a:off x="2532463" y="217413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71EE42-C823-4769-9B31-E9E7EAB92A09}"/>
              </a:ext>
            </a:extLst>
          </p:cNvPr>
          <p:cNvGrpSpPr/>
          <p:nvPr/>
        </p:nvGrpSpPr>
        <p:grpSpPr>
          <a:xfrm>
            <a:off x="6184687" y="2014444"/>
            <a:ext cx="2687916" cy="685800"/>
            <a:chOff x="1215947" y="2073799"/>
            <a:chExt cx="2687916" cy="685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7397DF-2182-4228-A77A-87E8C3EAE0B1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3301D61-C049-41B0-A15F-F2595B41B431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0A0163-E234-409D-B9A6-03A9AF27C61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79073A6-D4AB-4E12-A61E-284C757E5343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41AA60-D427-4D0B-82D6-FB15EBA6E869}"/>
              </a:ext>
            </a:extLst>
          </p:cNvPr>
          <p:cNvSpPr/>
          <p:nvPr/>
        </p:nvSpPr>
        <p:spPr>
          <a:xfrm>
            <a:off x="7590883" y="2207628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5F4D9-0385-4211-9BAB-C054D5BF8934}"/>
              </a:ext>
            </a:extLst>
          </p:cNvPr>
          <p:cNvGrpSpPr/>
          <p:nvPr/>
        </p:nvGrpSpPr>
        <p:grpSpPr>
          <a:xfrm>
            <a:off x="3242623" y="3908492"/>
            <a:ext cx="2687916" cy="685800"/>
            <a:chOff x="1215947" y="2073799"/>
            <a:chExt cx="2687916" cy="685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9EC05E-A19C-47FF-A4B1-0C734404313B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2CCB2A8-8112-40CB-A93B-726CE668892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C1FDFC-673D-4860-92DF-E24CB3437F10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1397D41-5C76-4800-874F-05D36CC3EF9C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165683-D7C5-4016-82B7-DF5EF6332BC3}"/>
              </a:ext>
            </a:extLst>
          </p:cNvPr>
          <p:cNvSpPr/>
          <p:nvPr/>
        </p:nvSpPr>
        <p:spPr>
          <a:xfrm>
            <a:off x="3971081" y="4068184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857F9A-1F81-46AB-B37D-42C096793AA1}"/>
              </a:ext>
            </a:extLst>
          </p:cNvPr>
          <p:cNvGrpSpPr/>
          <p:nvPr/>
        </p:nvGrpSpPr>
        <p:grpSpPr>
          <a:xfrm>
            <a:off x="8087229" y="3908492"/>
            <a:ext cx="2687916" cy="685800"/>
            <a:chOff x="1215947" y="2073799"/>
            <a:chExt cx="2687916" cy="6858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02B164-68B3-4EFB-BD96-C5F6F9EB4E5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BB1CCCF-C655-48EC-8ECF-477F640953BE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A57EAD-4B77-4900-B9B5-190910146669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42FA49E-6C53-4793-A960-C91E8DCEBF40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10A056-B7F4-4408-96F6-4083ADFA643B}"/>
              </a:ext>
            </a:extLst>
          </p:cNvPr>
          <p:cNvSpPr/>
          <p:nvPr/>
        </p:nvSpPr>
        <p:spPr>
          <a:xfrm>
            <a:off x="9997810" y="4080883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B8BAA84D-38F6-4580-9D8A-4A395FCFA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1483477" y="2582744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等线</vt:lpstr>
      <vt:lpstr>等线 Light</vt:lpstr>
      <vt:lpstr>#9Slide07 HoneyCream</vt:lpstr>
      <vt:lpstr>Arial</vt:lpstr>
      <vt:lpstr>Arial-Rounded</vt:lpstr>
      <vt:lpstr>Calibri</vt:lpstr>
      <vt:lpstr>Calibri Light</vt:lpstr>
      <vt:lpstr>Cambria</vt:lpstr>
      <vt:lpstr>SVN-Newton</vt:lpstr>
      <vt:lpstr>Times New Roman</vt:lpstr>
      <vt:lpstr>UTM Aquarelle</vt:lpstr>
      <vt:lpstr>UTM Avo</vt:lpstr>
      <vt:lpstr>字魂151号-联盟综艺体</vt:lpstr>
      <vt:lpstr>Office Theme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36</cp:revision>
  <dcterms:created xsi:type="dcterms:W3CDTF">2021-07-24T01:07:49Z</dcterms:created>
  <dcterms:modified xsi:type="dcterms:W3CDTF">2026-04-20T13:27:04Z</dcterms:modified>
</cp:coreProperties>
</file>