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</p:sldMasterIdLst>
  <p:notesMasterIdLst>
    <p:notesMasterId r:id="rId10"/>
  </p:notesMasterIdLst>
  <p:sldIdLst>
    <p:sldId id="3638" r:id="rId5"/>
    <p:sldId id="2896" r:id="rId6"/>
    <p:sldId id="2899" r:id="rId7"/>
    <p:sldId id="2007577122" r:id="rId8"/>
    <p:sldId id="289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2025/4/25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7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oa1">
            <a:extLst>
              <a:ext uri="{FF2B5EF4-FFF2-40B4-BE49-F238E27FC236}">
                <a16:creationId xmlns:a16="http://schemas.microsoft.com/office/drawing/2014/main" id="{C25C5D02-DB86-45B7-92CC-D4EBDAFD4F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499" y="2125523"/>
            <a:ext cx="2022475" cy="30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icture3">
            <a:extLst>
              <a:ext uri="{FF2B5EF4-FFF2-40B4-BE49-F238E27FC236}">
                <a16:creationId xmlns:a16="http://schemas.microsoft.com/office/drawing/2014/main" id="{AFD11CCD-1DBA-40B8-B940-5211F9A7AE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285" y="2433032"/>
            <a:ext cx="392114" cy="11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Hoa1">
            <a:extLst>
              <a:ext uri="{FF2B5EF4-FFF2-40B4-BE49-F238E27FC236}">
                <a16:creationId xmlns:a16="http://schemas.microsoft.com/office/drawing/2014/main" id="{1DB43B81-4FF7-470F-84AB-4C4C261E1E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789" y="2310800"/>
            <a:ext cx="1774825" cy="265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Picture3">
            <a:extLst>
              <a:ext uri="{FF2B5EF4-FFF2-40B4-BE49-F238E27FC236}">
                <a16:creationId xmlns:a16="http://schemas.microsoft.com/office/drawing/2014/main" id="{3A461C4B-9E5F-4910-A55A-4A54BBDA92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159" y="2557837"/>
            <a:ext cx="392114" cy="11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012">
            <a:extLst>
              <a:ext uri="{FF2B5EF4-FFF2-40B4-BE49-F238E27FC236}">
                <a16:creationId xmlns:a16="http://schemas.microsoft.com/office/drawing/2014/main" id="{159A4A63-9E42-4A05-98A4-D7D82254EE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01" y="970802"/>
            <a:ext cx="1403351" cy="9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012">
            <a:extLst>
              <a:ext uri="{FF2B5EF4-FFF2-40B4-BE49-F238E27FC236}">
                <a16:creationId xmlns:a16="http://schemas.microsoft.com/office/drawing/2014/main" id="{15BECD9B-FF3E-4AC3-827F-E49D63176F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644851" y="4700249"/>
            <a:ext cx="1155414" cy="136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 descr="012">
            <a:extLst>
              <a:ext uri="{FF2B5EF4-FFF2-40B4-BE49-F238E27FC236}">
                <a16:creationId xmlns:a16="http://schemas.microsoft.com/office/drawing/2014/main" id="{01FB753C-4F82-43CB-8F00-39F54F7284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118719" y="4938296"/>
            <a:ext cx="1403351" cy="9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012">
            <a:extLst>
              <a:ext uri="{FF2B5EF4-FFF2-40B4-BE49-F238E27FC236}">
                <a16:creationId xmlns:a16="http://schemas.microsoft.com/office/drawing/2014/main" id="{E4067AE2-5A68-4984-BA95-2E519CCB5B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225773" y="992870"/>
            <a:ext cx="1403351" cy="93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7" descr="11_204">
            <a:extLst>
              <a:ext uri="{FF2B5EF4-FFF2-40B4-BE49-F238E27FC236}">
                <a16:creationId xmlns:a16="http://schemas.microsoft.com/office/drawing/2014/main" id="{5D59EE76-DA39-4B3A-90F6-5705A6A71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986" y="1901055"/>
            <a:ext cx="3542727" cy="132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WordArt 9">
            <a:extLst>
              <a:ext uri="{FF2B5EF4-FFF2-40B4-BE49-F238E27FC236}">
                <a16:creationId xmlns:a16="http://schemas.microsoft.com/office/drawing/2014/main" id="{640D0854-FB06-4726-99EC-B7E815FBBD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70491" y="1560884"/>
            <a:ext cx="6267188" cy="30828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095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NHIỆT LIỆT CHÀO MỪNG</a:t>
            </a:r>
          </a:p>
        </p:txBody>
      </p:sp>
      <p:sp>
        <p:nvSpPr>
          <p:cNvPr id="17" name="WordArt 14">
            <a:extLst>
              <a:ext uri="{FF2B5EF4-FFF2-40B4-BE49-F238E27FC236}">
                <a16:creationId xmlns:a16="http://schemas.microsoft.com/office/drawing/2014/main" id="{F3B9468C-F01E-4A26-A445-44330E13AF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4565" y="3237193"/>
            <a:ext cx="7548023" cy="8955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23"/>
              </a:avLst>
            </a:prstTxWarp>
          </a:bodyPr>
          <a:lstStyle/>
          <a:p>
            <a:pPr algn="ctr"/>
            <a:r>
              <a:rPr lang="en-US" sz="2269" b="1" i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CÁC THẦY, CÔ GIÁO VỀ DỰ GIỜ THĂM LỚP</a:t>
            </a: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27F506F-E8CE-4173-B1DE-E449657FA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776" y="4132704"/>
            <a:ext cx="7475618" cy="141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26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TOÁN – LỚP 2</a:t>
            </a:r>
          </a:p>
          <a:p>
            <a:pPr algn="ctr"/>
            <a:r>
              <a:rPr lang="en-US" sz="2269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69" b="1" dirty="0" err="1">
                <a:latin typeface="Times New Roman" pitchFamily="18" charset="0"/>
                <a:cs typeface="Times New Roman" pitchFamily="18" charset="0"/>
              </a:rPr>
              <a:t>Bàì</a:t>
            </a:r>
            <a:r>
              <a:rPr lang="en-US" sz="2269" b="1" dirty="0">
                <a:latin typeface="Times New Roman" pitchFamily="18" charset="0"/>
                <a:cs typeface="Times New Roman" pitchFamily="18" charset="0"/>
              </a:rPr>
              <a:t> 67: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VÀ TRẢI NGHIỆM THU THẬP, PHÂN LOẠI,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ĐẾM SỐ LIỆU 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69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002DCB-9916-44FF-AF46-72F6D05E0C4E}"/>
              </a:ext>
            </a:extLst>
          </p:cNvPr>
          <p:cNvGrpSpPr/>
          <p:nvPr/>
        </p:nvGrpSpPr>
        <p:grpSpPr>
          <a:xfrm>
            <a:off x="1487663" y="783397"/>
            <a:ext cx="9211773" cy="5219642"/>
            <a:chOff x="-311397" y="-334933"/>
            <a:chExt cx="12756647" cy="7361831"/>
          </a:xfrm>
        </p:grpSpPr>
        <p:pic>
          <p:nvPicPr>
            <p:cNvPr id="20" name="Picture 16" descr="N3">
              <a:extLst>
                <a:ext uri="{FF2B5EF4-FFF2-40B4-BE49-F238E27FC236}">
                  <a16:creationId xmlns:a16="http://schemas.microsoft.com/office/drawing/2014/main" id="{129ECFAB-72A1-4304-803F-19CF94B98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243810" y="-308935"/>
              <a:ext cx="12604534" cy="352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7" descr="N3">
              <a:extLst>
                <a:ext uri="{FF2B5EF4-FFF2-40B4-BE49-F238E27FC236}">
                  <a16:creationId xmlns:a16="http://schemas.microsoft.com/office/drawing/2014/main" id="{B234E684-2449-46FC-9594-AFD3E469A4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3777059" y="3177842"/>
              <a:ext cx="7361831" cy="336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8" descr="N3">
              <a:extLst>
                <a:ext uri="{FF2B5EF4-FFF2-40B4-BE49-F238E27FC236}">
                  <a16:creationId xmlns:a16="http://schemas.microsoft.com/office/drawing/2014/main" id="{F13E03E2-72EC-4221-96DB-DEEC6B453F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609836" y="3169447"/>
              <a:ext cx="7339792" cy="331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9" descr="N3">
              <a:extLst>
                <a:ext uri="{FF2B5EF4-FFF2-40B4-BE49-F238E27FC236}">
                  <a16:creationId xmlns:a16="http://schemas.microsoft.com/office/drawing/2014/main" id="{3C12A097-E3F3-4A24-A0E2-80FC531128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11397" y="6705561"/>
              <a:ext cx="12425611" cy="3179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YeuLamLopMotOi-ThuyDuong-6802113 00_00_00-00_01_49.mp3">
            <a:hlinkClick r:id="" action="ppaction://media"/>
            <a:extLst>
              <a:ext uri="{FF2B5EF4-FFF2-40B4-BE49-F238E27FC236}">
                <a16:creationId xmlns:a16="http://schemas.microsoft.com/office/drawing/2014/main" id="{1210B4BE-6BD2-4317-A61E-8A2501A5C2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163772" y="5151730"/>
            <a:ext cx="457200" cy="45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0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643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6" grpId="0"/>
      <p:bldP spid="17" grpId="0" animBg="1"/>
      <p:bldP spid="17" grpId="1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799;p28">
            <a:extLst>
              <a:ext uri="{FF2B5EF4-FFF2-40B4-BE49-F238E27FC236}">
                <a16:creationId xmlns:a16="http://schemas.microsoft.com/office/drawing/2014/main" id="{CD1B7272-6064-4C4D-B97A-0C8E198E49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7126" y="713151"/>
            <a:ext cx="2325467" cy="1162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ABCB6709-4A7F-4158-91B1-8E80F6059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15" y="0"/>
            <a:ext cx="8757685" cy="446084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F47C283-E3A5-41A7-8415-38BD75C800FB}"/>
              </a:ext>
            </a:extLst>
          </p:cNvPr>
          <p:cNvGrpSpPr/>
          <p:nvPr/>
        </p:nvGrpSpPr>
        <p:grpSpPr>
          <a:xfrm>
            <a:off x="1113669" y="1720103"/>
            <a:ext cx="2007190" cy="539625"/>
            <a:chOff x="1296327" y="1647588"/>
            <a:chExt cx="2068959" cy="62142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35E9E00-5408-45DF-9817-36C028F726C0}"/>
                </a:ext>
              </a:extLst>
            </p:cNvPr>
            <p:cNvGrpSpPr/>
            <p:nvPr/>
          </p:nvGrpSpPr>
          <p:grpSpPr>
            <a:xfrm>
              <a:off x="1999127" y="1666479"/>
              <a:ext cx="1366159" cy="602536"/>
              <a:chOff x="1999127" y="1666479"/>
              <a:chExt cx="1366159" cy="602536"/>
            </a:xfrm>
          </p:grpSpPr>
          <p:sp>
            <p:nvSpPr>
              <p:cNvPr id="23" name="Rounded Rectangle 2">
                <a:extLst>
                  <a:ext uri="{FF2B5EF4-FFF2-40B4-BE49-F238E27FC236}">
                    <a16:creationId xmlns:a16="http://schemas.microsoft.com/office/drawing/2014/main" id="{D33E25B9-77BA-483D-ACE9-3E44CD4EC53A}"/>
                  </a:ext>
                </a:extLst>
              </p:cNvPr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" name="TextBox 3">
                <a:extLst>
                  <a:ext uri="{FF2B5EF4-FFF2-40B4-BE49-F238E27FC236}">
                    <a16:creationId xmlns:a16="http://schemas.microsoft.com/office/drawing/2014/main" id="{F70B7A74-D156-40BB-80FE-678127860ED4}"/>
                  </a:ext>
                </a:extLst>
              </p:cNvPr>
              <p:cNvSpPr txBox="1"/>
              <p:nvPr/>
            </p:nvSpPr>
            <p:spPr>
              <a:xfrm>
                <a:off x="2034557" y="1666479"/>
                <a:ext cx="1330729" cy="602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3ED85E6-E057-4FB3-B152-A360637FC409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2453008-B7EC-4A0B-853C-237C0E4D7CA9}"/>
              </a:ext>
            </a:extLst>
          </p:cNvPr>
          <p:cNvGrpSpPr/>
          <p:nvPr/>
        </p:nvGrpSpPr>
        <p:grpSpPr>
          <a:xfrm>
            <a:off x="1923558" y="4631186"/>
            <a:ext cx="8936939" cy="1555198"/>
            <a:chOff x="1500194" y="4453765"/>
            <a:chExt cx="9211961" cy="1790950"/>
          </a:xfrm>
        </p:grpSpPr>
        <p:pic>
          <p:nvPicPr>
            <p:cNvPr id="14" name="Picture 13" descr="Screen Clipping">
              <a:extLst>
                <a:ext uri="{FF2B5EF4-FFF2-40B4-BE49-F238E27FC236}">
                  <a16:creationId xmlns:a16="http://schemas.microsoft.com/office/drawing/2014/main" id="{94E9602B-4379-47B5-AE50-A946631C4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D7DA6336-A5A1-409C-ABA9-1810DAC8BB3B}"/>
                </a:ext>
              </a:extLst>
            </p:cNvPr>
            <p:cNvSpPr/>
            <p:nvPr/>
          </p:nvSpPr>
          <p:spPr>
            <a:xfrm>
              <a:off x="1698681" y="4453765"/>
              <a:ext cx="580619" cy="64075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9DA9656B-5EA2-483F-9E22-07F1AA29B8FA}"/>
                </a:ext>
              </a:extLst>
            </p:cNvPr>
            <p:cNvSpPr/>
            <p:nvPr/>
          </p:nvSpPr>
          <p:spPr>
            <a:xfrm>
              <a:off x="1687474" y="5290677"/>
              <a:ext cx="591826" cy="6271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51A94F70-3632-4781-A3AA-141D5CB96FF7}"/>
                </a:ext>
              </a:extLst>
            </p:cNvPr>
            <p:cNvSpPr/>
            <p:nvPr/>
          </p:nvSpPr>
          <p:spPr>
            <a:xfrm>
              <a:off x="4872957" y="4502786"/>
              <a:ext cx="577924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8" name="Rounded Rectangle 11">
              <a:extLst>
                <a:ext uri="{FF2B5EF4-FFF2-40B4-BE49-F238E27FC236}">
                  <a16:creationId xmlns:a16="http://schemas.microsoft.com/office/drawing/2014/main" id="{5F778ED9-462D-456A-ADF9-3649701E44D7}"/>
                </a:ext>
              </a:extLst>
            </p:cNvPr>
            <p:cNvSpPr/>
            <p:nvPr/>
          </p:nvSpPr>
          <p:spPr>
            <a:xfrm>
              <a:off x="4872957" y="5290677"/>
              <a:ext cx="561955" cy="6271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2">
              <a:extLst>
                <a:ext uri="{FF2B5EF4-FFF2-40B4-BE49-F238E27FC236}">
                  <a16:creationId xmlns:a16="http://schemas.microsoft.com/office/drawing/2014/main" id="{BDB33491-0157-4C21-AA45-D7CE6BE99A1E}"/>
                </a:ext>
              </a:extLst>
            </p:cNvPr>
            <p:cNvSpPr/>
            <p:nvPr/>
          </p:nvSpPr>
          <p:spPr>
            <a:xfrm>
              <a:off x="8439117" y="4502786"/>
              <a:ext cx="577924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0" name="Rounded Rectangle 13">
              <a:extLst>
                <a:ext uri="{FF2B5EF4-FFF2-40B4-BE49-F238E27FC236}">
                  <a16:creationId xmlns:a16="http://schemas.microsoft.com/office/drawing/2014/main" id="{ABDD2FC8-C1E4-43C7-B350-2B1C6608849A}"/>
                </a:ext>
              </a:extLst>
            </p:cNvPr>
            <p:cNvSpPr/>
            <p:nvPr/>
          </p:nvSpPr>
          <p:spPr>
            <a:xfrm>
              <a:off x="8439117" y="5326079"/>
              <a:ext cx="561955" cy="59172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15">
            <a:extLst>
              <a:ext uri="{FF2B5EF4-FFF2-40B4-BE49-F238E27FC236}">
                <a16:creationId xmlns:a16="http://schemas.microsoft.com/office/drawing/2014/main" id="{CDA65DCC-9E24-4EF4-B74D-2CC78D8343CE}"/>
              </a:ext>
            </a:extLst>
          </p:cNvPr>
          <p:cNvSpPr txBox="1"/>
          <p:nvPr/>
        </p:nvSpPr>
        <p:spPr>
          <a:xfrm>
            <a:off x="2267403" y="4703885"/>
            <a:ext cx="26071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0EBDD445-9A78-4F9C-ABC8-1A8A5A2703DA}"/>
              </a:ext>
            </a:extLst>
          </p:cNvPr>
          <p:cNvSpPr txBox="1"/>
          <p:nvPr/>
        </p:nvSpPr>
        <p:spPr>
          <a:xfrm>
            <a:off x="2288096" y="5384367"/>
            <a:ext cx="19439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619E5A0A-18C9-4765-9752-5D2740170FFB}"/>
              </a:ext>
            </a:extLst>
          </p:cNvPr>
          <p:cNvSpPr txBox="1"/>
          <p:nvPr/>
        </p:nvSpPr>
        <p:spPr>
          <a:xfrm>
            <a:off x="5228429" y="4721663"/>
            <a:ext cx="512377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B48050E4-8002-40A6-8B7D-7F3E7E9E0A92}"/>
              </a:ext>
            </a:extLst>
          </p:cNvPr>
          <p:cNvSpPr txBox="1"/>
          <p:nvPr/>
        </p:nvSpPr>
        <p:spPr>
          <a:xfrm>
            <a:off x="5374147" y="5408785"/>
            <a:ext cx="19439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E6B3FD70-0561-456C-96E1-DD3ACB2D729C}"/>
              </a:ext>
            </a:extLst>
          </p:cNvPr>
          <p:cNvSpPr txBox="1"/>
          <p:nvPr/>
        </p:nvSpPr>
        <p:spPr>
          <a:xfrm>
            <a:off x="8830712" y="4744799"/>
            <a:ext cx="19439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FC7B372E-0AEB-4D5B-A232-C67E45FD3DFE}"/>
              </a:ext>
            </a:extLst>
          </p:cNvPr>
          <p:cNvSpPr txBox="1"/>
          <p:nvPr/>
        </p:nvSpPr>
        <p:spPr>
          <a:xfrm>
            <a:off x="8846465" y="5430147"/>
            <a:ext cx="194394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-135467"/>
            <a:ext cx="12006943" cy="6819296"/>
          </a:xfrm>
          <a:custGeom>
            <a:avLst/>
            <a:gdLst>
              <a:gd name="connsiteX0" fmla="*/ 0 w 12006943"/>
              <a:gd name="connsiteY0" fmla="*/ 296776 h 6819296"/>
              <a:gd name="connsiteX1" fmla="*/ 296776 w 12006943"/>
              <a:gd name="connsiteY1" fmla="*/ 0 h 6819296"/>
              <a:gd name="connsiteX2" fmla="*/ 1095713 w 12006943"/>
              <a:gd name="connsiteY2" fmla="*/ 0 h 6819296"/>
              <a:gd name="connsiteX3" fmla="*/ 1894651 w 12006943"/>
              <a:gd name="connsiteY3" fmla="*/ 0 h 6819296"/>
              <a:gd name="connsiteX4" fmla="*/ 2237052 w 12006943"/>
              <a:gd name="connsiteY4" fmla="*/ 0 h 6819296"/>
              <a:gd name="connsiteX5" fmla="*/ 3035990 w 12006943"/>
              <a:gd name="connsiteY5" fmla="*/ 0 h 6819296"/>
              <a:gd name="connsiteX6" fmla="*/ 3378392 w 12006943"/>
              <a:gd name="connsiteY6" fmla="*/ 0 h 6819296"/>
              <a:gd name="connsiteX7" fmla="*/ 4063195 w 12006943"/>
              <a:gd name="connsiteY7" fmla="*/ 0 h 6819296"/>
              <a:gd name="connsiteX8" fmla="*/ 4862132 w 12006943"/>
              <a:gd name="connsiteY8" fmla="*/ 0 h 6819296"/>
              <a:gd name="connsiteX9" fmla="*/ 5090400 w 12006943"/>
              <a:gd name="connsiteY9" fmla="*/ 0 h 6819296"/>
              <a:gd name="connsiteX10" fmla="*/ 5889338 w 12006943"/>
              <a:gd name="connsiteY10" fmla="*/ 0 h 6819296"/>
              <a:gd name="connsiteX11" fmla="*/ 6688275 w 12006943"/>
              <a:gd name="connsiteY11" fmla="*/ 0 h 6819296"/>
              <a:gd name="connsiteX12" fmla="*/ 6916543 w 12006943"/>
              <a:gd name="connsiteY12" fmla="*/ 0 h 6819296"/>
              <a:gd name="connsiteX13" fmla="*/ 7487212 w 12006943"/>
              <a:gd name="connsiteY13" fmla="*/ 0 h 6819296"/>
              <a:gd name="connsiteX14" fmla="*/ 7943748 w 12006943"/>
              <a:gd name="connsiteY14" fmla="*/ 0 h 6819296"/>
              <a:gd name="connsiteX15" fmla="*/ 8400284 w 12006943"/>
              <a:gd name="connsiteY15" fmla="*/ 0 h 6819296"/>
              <a:gd name="connsiteX16" fmla="*/ 8856819 w 12006943"/>
              <a:gd name="connsiteY16" fmla="*/ 0 h 6819296"/>
              <a:gd name="connsiteX17" fmla="*/ 9085087 w 12006943"/>
              <a:gd name="connsiteY17" fmla="*/ 0 h 6819296"/>
              <a:gd name="connsiteX18" fmla="*/ 9884024 w 12006943"/>
              <a:gd name="connsiteY18" fmla="*/ 0 h 6819296"/>
              <a:gd name="connsiteX19" fmla="*/ 10682962 w 12006943"/>
              <a:gd name="connsiteY19" fmla="*/ 0 h 6819296"/>
              <a:gd name="connsiteX20" fmla="*/ 10911230 w 12006943"/>
              <a:gd name="connsiteY20" fmla="*/ 0 h 6819296"/>
              <a:gd name="connsiteX21" fmla="*/ 11710167 w 12006943"/>
              <a:gd name="connsiteY21" fmla="*/ 0 h 6819296"/>
              <a:gd name="connsiteX22" fmla="*/ 12006943 w 12006943"/>
              <a:gd name="connsiteY22" fmla="*/ 296776 h 6819296"/>
              <a:gd name="connsiteX23" fmla="*/ 12006943 w 12006943"/>
              <a:gd name="connsiteY23" fmla="*/ 925010 h 6819296"/>
              <a:gd name="connsiteX24" fmla="*/ 12006943 w 12006943"/>
              <a:gd name="connsiteY24" fmla="*/ 1366472 h 6819296"/>
              <a:gd name="connsiteX25" fmla="*/ 12006943 w 12006943"/>
              <a:gd name="connsiteY25" fmla="*/ 1807934 h 6819296"/>
              <a:gd name="connsiteX26" fmla="*/ 12006943 w 12006943"/>
              <a:gd name="connsiteY26" fmla="*/ 2436168 h 6819296"/>
              <a:gd name="connsiteX27" fmla="*/ 12006943 w 12006943"/>
              <a:gd name="connsiteY27" fmla="*/ 2815372 h 6819296"/>
              <a:gd name="connsiteX28" fmla="*/ 12006943 w 12006943"/>
              <a:gd name="connsiteY28" fmla="*/ 3319092 h 6819296"/>
              <a:gd name="connsiteX29" fmla="*/ 12006943 w 12006943"/>
              <a:gd name="connsiteY29" fmla="*/ 3885068 h 6819296"/>
              <a:gd name="connsiteX30" fmla="*/ 12006943 w 12006943"/>
              <a:gd name="connsiteY30" fmla="*/ 4326530 h 6819296"/>
              <a:gd name="connsiteX31" fmla="*/ 12006943 w 12006943"/>
              <a:gd name="connsiteY31" fmla="*/ 5017022 h 6819296"/>
              <a:gd name="connsiteX32" fmla="*/ 12006943 w 12006943"/>
              <a:gd name="connsiteY32" fmla="*/ 5396226 h 6819296"/>
              <a:gd name="connsiteX33" fmla="*/ 12006943 w 12006943"/>
              <a:gd name="connsiteY33" fmla="*/ 5775431 h 6819296"/>
              <a:gd name="connsiteX34" fmla="*/ 12006943 w 12006943"/>
              <a:gd name="connsiteY34" fmla="*/ 6522520 h 6819296"/>
              <a:gd name="connsiteX35" fmla="*/ 11710167 w 12006943"/>
              <a:gd name="connsiteY35" fmla="*/ 6819296 h 6819296"/>
              <a:gd name="connsiteX36" fmla="*/ 11139497 w 12006943"/>
              <a:gd name="connsiteY36" fmla="*/ 6819296 h 6819296"/>
              <a:gd name="connsiteX37" fmla="*/ 10340560 w 12006943"/>
              <a:gd name="connsiteY37" fmla="*/ 6819296 h 6819296"/>
              <a:gd name="connsiteX38" fmla="*/ 9769891 w 12006943"/>
              <a:gd name="connsiteY38" fmla="*/ 6819296 h 6819296"/>
              <a:gd name="connsiteX39" fmla="*/ 9541623 w 12006943"/>
              <a:gd name="connsiteY39" fmla="*/ 6819296 h 6819296"/>
              <a:gd name="connsiteX40" fmla="*/ 8742685 w 12006943"/>
              <a:gd name="connsiteY40" fmla="*/ 6819296 h 6819296"/>
              <a:gd name="connsiteX41" fmla="*/ 8172016 w 12006943"/>
              <a:gd name="connsiteY41" fmla="*/ 6819296 h 6819296"/>
              <a:gd name="connsiteX42" fmla="*/ 7601346 w 12006943"/>
              <a:gd name="connsiteY42" fmla="*/ 6819296 h 6819296"/>
              <a:gd name="connsiteX43" fmla="*/ 7258945 w 12006943"/>
              <a:gd name="connsiteY43" fmla="*/ 6819296 h 6819296"/>
              <a:gd name="connsiteX44" fmla="*/ 6460007 w 12006943"/>
              <a:gd name="connsiteY44" fmla="*/ 6819296 h 6819296"/>
              <a:gd name="connsiteX45" fmla="*/ 6117605 w 12006943"/>
              <a:gd name="connsiteY45" fmla="*/ 6819296 h 6819296"/>
              <a:gd name="connsiteX46" fmla="*/ 5318668 w 12006943"/>
              <a:gd name="connsiteY46" fmla="*/ 6819296 h 6819296"/>
              <a:gd name="connsiteX47" fmla="*/ 5090400 w 12006943"/>
              <a:gd name="connsiteY47" fmla="*/ 6819296 h 6819296"/>
              <a:gd name="connsiteX48" fmla="*/ 4405597 w 12006943"/>
              <a:gd name="connsiteY48" fmla="*/ 6819296 h 6819296"/>
              <a:gd name="connsiteX49" fmla="*/ 3606659 w 12006943"/>
              <a:gd name="connsiteY49" fmla="*/ 6819296 h 6819296"/>
              <a:gd name="connsiteX50" fmla="*/ 2921856 w 12006943"/>
              <a:gd name="connsiteY50" fmla="*/ 6819296 h 6819296"/>
              <a:gd name="connsiteX51" fmla="*/ 2465320 w 12006943"/>
              <a:gd name="connsiteY51" fmla="*/ 6819296 h 6819296"/>
              <a:gd name="connsiteX52" fmla="*/ 1894651 w 12006943"/>
              <a:gd name="connsiteY52" fmla="*/ 6819296 h 6819296"/>
              <a:gd name="connsiteX53" fmla="*/ 1552249 w 12006943"/>
              <a:gd name="connsiteY53" fmla="*/ 6819296 h 6819296"/>
              <a:gd name="connsiteX54" fmla="*/ 1095713 w 12006943"/>
              <a:gd name="connsiteY54" fmla="*/ 6819296 h 6819296"/>
              <a:gd name="connsiteX55" fmla="*/ 296776 w 12006943"/>
              <a:gd name="connsiteY55" fmla="*/ 6819296 h 6819296"/>
              <a:gd name="connsiteX56" fmla="*/ 0 w 12006943"/>
              <a:gd name="connsiteY56" fmla="*/ 6522520 h 6819296"/>
              <a:gd name="connsiteX57" fmla="*/ 0 w 12006943"/>
              <a:gd name="connsiteY57" fmla="*/ 6081058 h 6819296"/>
              <a:gd name="connsiteX58" fmla="*/ 0 w 12006943"/>
              <a:gd name="connsiteY58" fmla="*/ 5390567 h 6819296"/>
              <a:gd name="connsiteX59" fmla="*/ 0 w 12006943"/>
              <a:gd name="connsiteY59" fmla="*/ 5011362 h 6819296"/>
              <a:gd name="connsiteX60" fmla="*/ 0 w 12006943"/>
              <a:gd name="connsiteY60" fmla="*/ 4632158 h 6819296"/>
              <a:gd name="connsiteX61" fmla="*/ 0 w 12006943"/>
              <a:gd name="connsiteY61" fmla="*/ 4003924 h 6819296"/>
              <a:gd name="connsiteX62" fmla="*/ 0 w 12006943"/>
              <a:gd name="connsiteY62" fmla="*/ 3313432 h 6819296"/>
              <a:gd name="connsiteX63" fmla="*/ 0 w 12006943"/>
              <a:gd name="connsiteY63" fmla="*/ 2622940 h 6819296"/>
              <a:gd name="connsiteX64" fmla="*/ 0 w 12006943"/>
              <a:gd name="connsiteY64" fmla="*/ 2119221 h 6819296"/>
              <a:gd name="connsiteX65" fmla="*/ 0 w 12006943"/>
              <a:gd name="connsiteY65" fmla="*/ 1428729 h 6819296"/>
              <a:gd name="connsiteX66" fmla="*/ 0 w 12006943"/>
              <a:gd name="connsiteY66" fmla="*/ 800495 h 6819296"/>
              <a:gd name="connsiteX67" fmla="*/ 0 w 12006943"/>
              <a:gd name="connsiteY67" fmla="*/ 296776 h 681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2006943" h="6819296" fill="none" extrusionOk="0">
                <a:moveTo>
                  <a:pt x="0" y="296776"/>
                </a:moveTo>
                <a:cubicBezTo>
                  <a:pt x="8195" y="127227"/>
                  <a:pt x="155274" y="-18950"/>
                  <a:pt x="296776" y="0"/>
                </a:cubicBezTo>
                <a:cubicBezTo>
                  <a:pt x="676896" y="-12948"/>
                  <a:pt x="832785" y="68924"/>
                  <a:pt x="1095713" y="0"/>
                </a:cubicBezTo>
                <a:cubicBezTo>
                  <a:pt x="1358641" y="-68924"/>
                  <a:pt x="1720130" y="3874"/>
                  <a:pt x="1894651" y="0"/>
                </a:cubicBezTo>
                <a:cubicBezTo>
                  <a:pt x="2069172" y="-3874"/>
                  <a:pt x="2164903" y="13518"/>
                  <a:pt x="2237052" y="0"/>
                </a:cubicBezTo>
                <a:cubicBezTo>
                  <a:pt x="2309201" y="-13518"/>
                  <a:pt x="2788360" y="77888"/>
                  <a:pt x="3035990" y="0"/>
                </a:cubicBezTo>
                <a:cubicBezTo>
                  <a:pt x="3283620" y="-77888"/>
                  <a:pt x="3241610" y="28707"/>
                  <a:pt x="3378392" y="0"/>
                </a:cubicBezTo>
                <a:cubicBezTo>
                  <a:pt x="3515174" y="-28707"/>
                  <a:pt x="3755040" y="3850"/>
                  <a:pt x="4063195" y="0"/>
                </a:cubicBezTo>
                <a:cubicBezTo>
                  <a:pt x="4371350" y="-3850"/>
                  <a:pt x="4495934" y="13655"/>
                  <a:pt x="4862132" y="0"/>
                </a:cubicBezTo>
                <a:cubicBezTo>
                  <a:pt x="5228330" y="-13655"/>
                  <a:pt x="4997069" y="3873"/>
                  <a:pt x="5090400" y="0"/>
                </a:cubicBezTo>
                <a:cubicBezTo>
                  <a:pt x="5183731" y="-3873"/>
                  <a:pt x="5673493" y="11470"/>
                  <a:pt x="5889338" y="0"/>
                </a:cubicBezTo>
                <a:cubicBezTo>
                  <a:pt x="6105183" y="-11470"/>
                  <a:pt x="6392928" y="12535"/>
                  <a:pt x="6688275" y="0"/>
                </a:cubicBezTo>
                <a:cubicBezTo>
                  <a:pt x="6983622" y="-12535"/>
                  <a:pt x="6825825" y="23132"/>
                  <a:pt x="6916543" y="0"/>
                </a:cubicBezTo>
                <a:cubicBezTo>
                  <a:pt x="7007261" y="-23132"/>
                  <a:pt x="7340875" y="13365"/>
                  <a:pt x="7487212" y="0"/>
                </a:cubicBezTo>
                <a:cubicBezTo>
                  <a:pt x="7633549" y="-13365"/>
                  <a:pt x="7740089" y="50409"/>
                  <a:pt x="7943748" y="0"/>
                </a:cubicBezTo>
                <a:cubicBezTo>
                  <a:pt x="8147407" y="-50409"/>
                  <a:pt x="8274778" y="17973"/>
                  <a:pt x="8400284" y="0"/>
                </a:cubicBezTo>
                <a:cubicBezTo>
                  <a:pt x="8525790" y="-17973"/>
                  <a:pt x="8716039" y="29430"/>
                  <a:pt x="8856819" y="0"/>
                </a:cubicBezTo>
                <a:cubicBezTo>
                  <a:pt x="8997600" y="-29430"/>
                  <a:pt x="9012301" y="647"/>
                  <a:pt x="9085087" y="0"/>
                </a:cubicBezTo>
                <a:cubicBezTo>
                  <a:pt x="9157873" y="-647"/>
                  <a:pt x="9584384" y="48365"/>
                  <a:pt x="9884024" y="0"/>
                </a:cubicBezTo>
                <a:cubicBezTo>
                  <a:pt x="10183664" y="-48365"/>
                  <a:pt x="10477604" y="80012"/>
                  <a:pt x="10682962" y="0"/>
                </a:cubicBezTo>
                <a:cubicBezTo>
                  <a:pt x="10888320" y="-80012"/>
                  <a:pt x="10851857" y="3974"/>
                  <a:pt x="10911230" y="0"/>
                </a:cubicBezTo>
                <a:cubicBezTo>
                  <a:pt x="10970603" y="-3974"/>
                  <a:pt x="11374007" y="92352"/>
                  <a:pt x="11710167" y="0"/>
                </a:cubicBezTo>
                <a:cubicBezTo>
                  <a:pt x="11867367" y="7894"/>
                  <a:pt x="12041357" y="153501"/>
                  <a:pt x="12006943" y="296776"/>
                </a:cubicBezTo>
                <a:cubicBezTo>
                  <a:pt x="12018570" y="565738"/>
                  <a:pt x="11932738" y="690976"/>
                  <a:pt x="12006943" y="925010"/>
                </a:cubicBezTo>
                <a:cubicBezTo>
                  <a:pt x="12081148" y="1159044"/>
                  <a:pt x="11996556" y="1190483"/>
                  <a:pt x="12006943" y="1366472"/>
                </a:cubicBezTo>
                <a:cubicBezTo>
                  <a:pt x="12017330" y="1542461"/>
                  <a:pt x="11999906" y="1702175"/>
                  <a:pt x="12006943" y="1807934"/>
                </a:cubicBezTo>
                <a:cubicBezTo>
                  <a:pt x="12013980" y="1913693"/>
                  <a:pt x="11976759" y="2309660"/>
                  <a:pt x="12006943" y="2436168"/>
                </a:cubicBezTo>
                <a:cubicBezTo>
                  <a:pt x="12037127" y="2562676"/>
                  <a:pt x="11970234" y="2694142"/>
                  <a:pt x="12006943" y="2815372"/>
                </a:cubicBezTo>
                <a:cubicBezTo>
                  <a:pt x="12043652" y="2936602"/>
                  <a:pt x="11984186" y="3120575"/>
                  <a:pt x="12006943" y="3319092"/>
                </a:cubicBezTo>
                <a:cubicBezTo>
                  <a:pt x="12029700" y="3517609"/>
                  <a:pt x="12005875" y="3761015"/>
                  <a:pt x="12006943" y="3885068"/>
                </a:cubicBezTo>
                <a:cubicBezTo>
                  <a:pt x="12008011" y="4009121"/>
                  <a:pt x="11988254" y="4232309"/>
                  <a:pt x="12006943" y="4326530"/>
                </a:cubicBezTo>
                <a:cubicBezTo>
                  <a:pt x="12025632" y="4420751"/>
                  <a:pt x="11998573" y="4707429"/>
                  <a:pt x="12006943" y="5017022"/>
                </a:cubicBezTo>
                <a:cubicBezTo>
                  <a:pt x="12015313" y="5326615"/>
                  <a:pt x="12005407" y="5258630"/>
                  <a:pt x="12006943" y="5396226"/>
                </a:cubicBezTo>
                <a:cubicBezTo>
                  <a:pt x="12008479" y="5533822"/>
                  <a:pt x="11999306" y="5586110"/>
                  <a:pt x="12006943" y="5775431"/>
                </a:cubicBezTo>
                <a:cubicBezTo>
                  <a:pt x="12014580" y="5964753"/>
                  <a:pt x="11957220" y="6264330"/>
                  <a:pt x="12006943" y="6522520"/>
                </a:cubicBezTo>
                <a:cubicBezTo>
                  <a:pt x="11993852" y="6688145"/>
                  <a:pt x="11874813" y="6828218"/>
                  <a:pt x="11710167" y="6819296"/>
                </a:cubicBezTo>
                <a:cubicBezTo>
                  <a:pt x="11518356" y="6875427"/>
                  <a:pt x="11398056" y="6752181"/>
                  <a:pt x="11139497" y="6819296"/>
                </a:cubicBezTo>
                <a:cubicBezTo>
                  <a:pt x="10880938" y="6886411"/>
                  <a:pt x="10588348" y="6773946"/>
                  <a:pt x="10340560" y="6819296"/>
                </a:cubicBezTo>
                <a:cubicBezTo>
                  <a:pt x="10092772" y="6864646"/>
                  <a:pt x="9918196" y="6789278"/>
                  <a:pt x="9769891" y="6819296"/>
                </a:cubicBezTo>
                <a:cubicBezTo>
                  <a:pt x="9621586" y="6849314"/>
                  <a:pt x="9620106" y="6803734"/>
                  <a:pt x="9541623" y="6819296"/>
                </a:cubicBezTo>
                <a:cubicBezTo>
                  <a:pt x="9463140" y="6834858"/>
                  <a:pt x="8957400" y="6771764"/>
                  <a:pt x="8742685" y="6819296"/>
                </a:cubicBezTo>
                <a:cubicBezTo>
                  <a:pt x="8527970" y="6866828"/>
                  <a:pt x="8451136" y="6804982"/>
                  <a:pt x="8172016" y="6819296"/>
                </a:cubicBezTo>
                <a:cubicBezTo>
                  <a:pt x="7892896" y="6833610"/>
                  <a:pt x="7884191" y="6818119"/>
                  <a:pt x="7601346" y="6819296"/>
                </a:cubicBezTo>
                <a:cubicBezTo>
                  <a:pt x="7318501" y="6820473"/>
                  <a:pt x="7426911" y="6792338"/>
                  <a:pt x="7258945" y="6819296"/>
                </a:cubicBezTo>
                <a:cubicBezTo>
                  <a:pt x="7090979" y="6846254"/>
                  <a:pt x="6644034" y="6734074"/>
                  <a:pt x="6460007" y="6819296"/>
                </a:cubicBezTo>
                <a:cubicBezTo>
                  <a:pt x="6275980" y="6904518"/>
                  <a:pt x="6279279" y="6815212"/>
                  <a:pt x="6117605" y="6819296"/>
                </a:cubicBezTo>
                <a:cubicBezTo>
                  <a:pt x="5955931" y="6823380"/>
                  <a:pt x="5638116" y="6800623"/>
                  <a:pt x="5318668" y="6819296"/>
                </a:cubicBezTo>
                <a:cubicBezTo>
                  <a:pt x="4999220" y="6837969"/>
                  <a:pt x="5140713" y="6811722"/>
                  <a:pt x="5090400" y="6819296"/>
                </a:cubicBezTo>
                <a:cubicBezTo>
                  <a:pt x="5040087" y="6826870"/>
                  <a:pt x="4630286" y="6774630"/>
                  <a:pt x="4405597" y="6819296"/>
                </a:cubicBezTo>
                <a:cubicBezTo>
                  <a:pt x="4180908" y="6863962"/>
                  <a:pt x="3881897" y="6758623"/>
                  <a:pt x="3606659" y="6819296"/>
                </a:cubicBezTo>
                <a:cubicBezTo>
                  <a:pt x="3331421" y="6879969"/>
                  <a:pt x="3202077" y="6811511"/>
                  <a:pt x="2921856" y="6819296"/>
                </a:cubicBezTo>
                <a:cubicBezTo>
                  <a:pt x="2641635" y="6827081"/>
                  <a:pt x="2658850" y="6770882"/>
                  <a:pt x="2465320" y="6819296"/>
                </a:cubicBezTo>
                <a:cubicBezTo>
                  <a:pt x="2271790" y="6867710"/>
                  <a:pt x="2072665" y="6799417"/>
                  <a:pt x="1894651" y="6819296"/>
                </a:cubicBezTo>
                <a:cubicBezTo>
                  <a:pt x="1716637" y="6839175"/>
                  <a:pt x="1705089" y="6809084"/>
                  <a:pt x="1552249" y="6819296"/>
                </a:cubicBezTo>
                <a:cubicBezTo>
                  <a:pt x="1399409" y="6829508"/>
                  <a:pt x="1248823" y="6807747"/>
                  <a:pt x="1095713" y="6819296"/>
                </a:cubicBezTo>
                <a:cubicBezTo>
                  <a:pt x="942603" y="6830845"/>
                  <a:pt x="589729" y="6749362"/>
                  <a:pt x="296776" y="6819296"/>
                </a:cubicBezTo>
                <a:cubicBezTo>
                  <a:pt x="127852" y="6817451"/>
                  <a:pt x="-9002" y="6655348"/>
                  <a:pt x="0" y="6522520"/>
                </a:cubicBezTo>
                <a:cubicBezTo>
                  <a:pt x="-46992" y="6349306"/>
                  <a:pt x="34758" y="6198937"/>
                  <a:pt x="0" y="6081058"/>
                </a:cubicBezTo>
                <a:cubicBezTo>
                  <a:pt x="-34758" y="5963179"/>
                  <a:pt x="72723" y="5590637"/>
                  <a:pt x="0" y="5390567"/>
                </a:cubicBezTo>
                <a:cubicBezTo>
                  <a:pt x="-72723" y="5190497"/>
                  <a:pt x="29449" y="5197193"/>
                  <a:pt x="0" y="5011362"/>
                </a:cubicBezTo>
                <a:cubicBezTo>
                  <a:pt x="-29449" y="4825532"/>
                  <a:pt x="33123" y="4710803"/>
                  <a:pt x="0" y="4632158"/>
                </a:cubicBezTo>
                <a:cubicBezTo>
                  <a:pt x="-33123" y="4553513"/>
                  <a:pt x="66972" y="4166027"/>
                  <a:pt x="0" y="4003924"/>
                </a:cubicBezTo>
                <a:cubicBezTo>
                  <a:pt x="-66972" y="3841821"/>
                  <a:pt x="16644" y="3517633"/>
                  <a:pt x="0" y="3313432"/>
                </a:cubicBezTo>
                <a:cubicBezTo>
                  <a:pt x="-16644" y="3109231"/>
                  <a:pt x="17518" y="2772641"/>
                  <a:pt x="0" y="2622940"/>
                </a:cubicBezTo>
                <a:cubicBezTo>
                  <a:pt x="-17518" y="2473239"/>
                  <a:pt x="24508" y="2281839"/>
                  <a:pt x="0" y="2119221"/>
                </a:cubicBezTo>
                <a:cubicBezTo>
                  <a:pt x="-24508" y="1956603"/>
                  <a:pt x="3701" y="1606238"/>
                  <a:pt x="0" y="1428729"/>
                </a:cubicBezTo>
                <a:cubicBezTo>
                  <a:pt x="-3701" y="1251220"/>
                  <a:pt x="59114" y="1095238"/>
                  <a:pt x="0" y="800495"/>
                </a:cubicBezTo>
                <a:cubicBezTo>
                  <a:pt x="-59114" y="505752"/>
                  <a:pt x="19119" y="463470"/>
                  <a:pt x="0" y="296776"/>
                </a:cubicBezTo>
                <a:close/>
              </a:path>
              <a:path w="12006943" h="6819296" stroke="0" extrusionOk="0">
                <a:moveTo>
                  <a:pt x="0" y="296776"/>
                </a:moveTo>
                <a:cubicBezTo>
                  <a:pt x="-32973" y="112532"/>
                  <a:pt x="93413" y="14809"/>
                  <a:pt x="296776" y="0"/>
                </a:cubicBezTo>
                <a:cubicBezTo>
                  <a:pt x="624182" y="-29611"/>
                  <a:pt x="855513" y="56891"/>
                  <a:pt x="1095713" y="0"/>
                </a:cubicBezTo>
                <a:cubicBezTo>
                  <a:pt x="1335913" y="-56891"/>
                  <a:pt x="1412265" y="38847"/>
                  <a:pt x="1552249" y="0"/>
                </a:cubicBezTo>
                <a:cubicBezTo>
                  <a:pt x="1692233" y="-38847"/>
                  <a:pt x="1730217" y="34639"/>
                  <a:pt x="1894651" y="0"/>
                </a:cubicBezTo>
                <a:cubicBezTo>
                  <a:pt x="2059085" y="-34639"/>
                  <a:pt x="2253536" y="59119"/>
                  <a:pt x="2579454" y="0"/>
                </a:cubicBezTo>
                <a:cubicBezTo>
                  <a:pt x="2905372" y="-59119"/>
                  <a:pt x="2941400" y="10582"/>
                  <a:pt x="3035990" y="0"/>
                </a:cubicBezTo>
                <a:cubicBezTo>
                  <a:pt x="3130580" y="-10582"/>
                  <a:pt x="3655705" y="88675"/>
                  <a:pt x="3834927" y="0"/>
                </a:cubicBezTo>
                <a:cubicBezTo>
                  <a:pt x="4014149" y="-88675"/>
                  <a:pt x="4099140" y="3379"/>
                  <a:pt x="4177329" y="0"/>
                </a:cubicBezTo>
                <a:cubicBezTo>
                  <a:pt x="4255518" y="-3379"/>
                  <a:pt x="4586997" y="44281"/>
                  <a:pt x="4976266" y="0"/>
                </a:cubicBezTo>
                <a:cubicBezTo>
                  <a:pt x="5365535" y="-44281"/>
                  <a:pt x="5116559" y="3300"/>
                  <a:pt x="5204534" y="0"/>
                </a:cubicBezTo>
                <a:cubicBezTo>
                  <a:pt x="5292509" y="-3300"/>
                  <a:pt x="5533374" y="11274"/>
                  <a:pt x="5775204" y="0"/>
                </a:cubicBezTo>
                <a:cubicBezTo>
                  <a:pt x="6017034" y="-11274"/>
                  <a:pt x="6145496" y="63901"/>
                  <a:pt x="6345873" y="0"/>
                </a:cubicBezTo>
                <a:cubicBezTo>
                  <a:pt x="6546250" y="-63901"/>
                  <a:pt x="6590566" y="10784"/>
                  <a:pt x="6802409" y="0"/>
                </a:cubicBezTo>
                <a:cubicBezTo>
                  <a:pt x="7014252" y="-10784"/>
                  <a:pt x="7211722" y="4924"/>
                  <a:pt x="7601346" y="0"/>
                </a:cubicBezTo>
                <a:cubicBezTo>
                  <a:pt x="7990970" y="-4924"/>
                  <a:pt x="8076949" y="42751"/>
                  <a:pt x="8400284" y="0"/>
                </a:cubicBezTo>
                <a:cubicBezTo>
                  <a:pt x="8723619" y="-42751"/>
                  <a:pt x="8587969" y="36163"/>
                  <a:pt x="8742685" y="0"/>
                </a:cubicBezTo>
                <a:cubicBezTo>
                  <a:pt x="8897401" y="-36163"/>
                  <a:pt x="9045698" y="26612"/>
                  <a:pt x="9313355" y="0"/>
                </a:cubicBezTo>
                <a:cubicBezTo>
                  <a:pt x="9581012" y="-26612"/>
                  <a:pt x="9921646" y="6589"/>
                  <a:pt x="10112292" y="0"/>
                </a:cubicBezTo>
                <a:cubicBezTo>
                  <a:pt x="10302938" y="-6589"/>
                  <a:pt x="10402705" y="1033"/>
                  <a:pt x="10682962" y="0"/>
                </a:cubicBezTo>
                <a:cubicBezTo>
                  <a:pt x="10963219" y="-1033"/>
                  <a:pt x="10817186" y="9654"/>
                  <a:pt x="10911230" y="0"/>
                </a:cubicBezTo>
                <a:cubicBezTo>
                  <a:pt x="11005274" y="-9654"/>
                  <a:pt x="11376476" y="5930"/>
                  <a:pt x="11710167" y="0"/>
                </a:cubicBezTo>
                <a:cubicBezTo>
                  <a:pt x="11910375" y="-21534"/>
                  <a:pt x="11983511" y="170071"/>
                  <a:pt x="12006943" y="296776"/>
                </a:cubicBezTo>
                <a:cubicBezTo>
                  <a:pt x="12040643" y="462679"/>
                  <a:pt x="11984827" y="576716"/>
                  <a:pt x="12006943" y="800495"/>
                </a:cubicBezTo>
                <a:cubicBezTo>
                  <a:pt x="12029059" y="1024274"/>
                  <a:pt x="11944345" y="1136949"/>
                  <a:pt x="12006943" y="1366472"/>
                </a:cubicBezTo>
                <a:cubicBezTo>
                  <a:pt x="12069541" y="1595995"/>
                  <a:pt x="11984442" y="1564732"/>
                  <a:pt x="12006943" y="1745676"/>
                </a:cubicBezTo>
                <a:cubicBezTo>
                  <a:pt x="12029444" y="1926620"/>
                  <a:pt x="11990243" y="2015393"/>
                  <a:pt x="12006943" y="2124881"/>
                </a:cubicBezTo>
                <a:cubicBezTo>
                  <a:pt x="12023643" y="2234370"/>
                  <a:pt x="11957275" y="2571777"/>
                  <a:pt x="12006943" y="2690858"/>
                </a:cubicBezTo>
                <a:cubicBezTo>
                  <a:pt x="12056611" y="2809939"/>
                  <a:pt x="11970385" y="3024924"/>
                  <a:pt x="12006943" y="3132319"/>
                </a:cubicBezTo>
                <a:cubicBezTo>
                  <a:pt x="12043501" y="3239714"/>
                  <a:pt x="11963125" y="3596363"/>
                  <a:pt x="12006943" y="3760554"/>
                </a:cubicBezTo>
                <a:cubicBezTo>
                  <a:pt x="12050761" y="3924746"/>
                  <a:pt x="11967440" y="4015574"/>
                  <a:pt x="12006943" y="4202015"/>
                </a:cubicBezTo>
                <a:cubicBezTo>
                  <a:pt x="12046446" y="4388456"/>
                  <a:pt x="11952986" y="4604089"/>
                  <a:pt x="12006943" y="4830250"/>
                </a:cubicBezTo>
                <a:cubicBezTo>
                  <a:pt x="12060900" y="5056411"/>
                  <a:pt x="12002031" y="5063122"/>
                  <a:pt x="12006943" y="5209454"/>
                </a:cubicBezTo>
                <a:cubicBezTo>
                  <a:pt x="12011855" y="5355786"/>
                  <a:pt x="11953932" y="5661061"/>
                  <a:pt x="12006943" y="5837688"/>
                </a:cubicBezTo>
                <a:cubicBezTo>
                  <a:pt x="12059954" y="6014315"/>
                  <a:pt x="11989176" y="6265321"/>
                  <a:pt x="12006943" y="6522520"/>
                </a:cubicBezTo>
                <a:cubicBezTo>
                  <a:pt x="11979557" y="6701781"/>
                  <a:pt x="11885391" y="6849965"/>
                  <a:pt x="11710167" y="6819296"/>
                </a:cubicBezTo>
                <a:cubicBezTo>
                  <a:pt x="11426705" y="6846351"/>
                  <a:pt x="11236942" y="6799730"/>
                  <a:pt x="10911230" y="6819296"/>
                </a:cubicBezTo>
                <a:cubicBezTo>
                  <a:pt x="10585518" y="6838862"/>
                  <a:pt x="10738459" y="6799738"/>
                  <a:pt x="10568828" y="6819296"/>
                </a:cubicBezTo>
                <a:cubicBezTo>
                  <a:pt x="10399197" y="6838854"/>
                  <a:pt x="10453485" y="6805370"/>
                  <a:pt x="10340560" y="6819296"/>
                </a:cubicBezTo>
                <a:cubicBezTo>
                  <a:pt x="10227635" y="6833222"/>
                  <a:pt x="10110332" y="6779342"/>
                  <a:pt x="9998158" y="6819296"/>
                </a:cubicBezTo>
                <a:cubicBezTo>
                  <a:pt x="9885984" y="6859250"/>
                  <a:pt x="9712880" y="6779555"/>
                  <a:pt x="9541623" y="6819296"/>
                </a:cubicBezTo>
                <a:cubicBezTo>
                  <a:pt x="9370367" y="6859037"/>
                  <a:pt x="9249456" y="6809640"/>
                  <a:pt x="8970953" y="6819296"/>
                </a:cubicBezTo>
                <a:cubicBezTo>
                  <a:pt x="8692450" y="6828952"/>
                  <a:pt x="8697785" y="6792493"/>
                  <a:pt x="8628551" y="6819296"/>
                </a:cubicBezTo>
                <a:cubicBezTo>
                  <a:pt x="8559317" y="6846099"/>
                  <a:pt x="8048069" y="6741280"/>
                  <a:pt x="7829614" y="6819296"/>
                </a:cubicBezTo>
                <a:cubicBezTo>
                  <a:pt x="7611159" y="6897312"/>
                  <a:pt x="7466825" y="6782080"/>
                  <a:pt x="7258945" y="6819296"/>
                </a:cubicBezTo>
                <a:cubicBezTo>
                  <a:pt x="7051065" y="6856512"/>
                  <a:pt x="6669630" y="6796112"/>
                  <a:pt x="6460007" y="6819296"/>
                </a:cubicBezTo>
                <a:cubicBezTo>
                  <a:pt x="6250384" y="6842480"/>
                  <a:pt x="5970010" y="6792173"/>
                  <a:pt x="5775204" y="6819296"/>
                </a:cubicBezTo>
                <a:cubicBezTo>
                  <a:pt x="5580398" y="6846419"/>
                  <a:pt x="5475256" y="6789015"/>
                  <a:pt x="5318668" y="6819296"/>
                </a:cubicBezTo>
                <a:cubicBezTo>
                  <a:pt x="5162080" y="6849577"/>
                  <a:pt x="4844228" y="6768903"/>
                  <a:pt x="4633865" y="6819296"/>
                </a:cubicBezTo>
                <a:cubicBezTo>
                  <a:pt x="4423502" y="6869689"/>
                  <a:pt x="4373903" y="6791859"/>
                  <a:pt x="4291463" y="6819296"/>
                </a:cubicBezTo>
                <a:cubicBezTo>
                  <a:pt x="4209023" y="6846733"/>
                  <a:pt x="3841561" y="6767020"/>
                  <a:pt x="3720793" y="6819296"/>
                </a:cubicBezTo>
                <a:cubicBezTo>
                  <a:pt x="3600025" y="6871572"/>
                  <a:pt x="3564050" y="6807120"/>
                  <a:pt x="3492525" y="6819296"/>
                </a:cubicBezTo>
                <a:cubicBezTo>
                  <a:pt x="3421000" y="6831472"/>
                  <a:pt x="3078040" y="6734565"/>
                  <a:pt x="2693588" y="6819296"/>
                </a:cubicBezTo>
                <a:cubicBezTo>
                  <a:pt x="2309136" y="6904027"/>
                  <a:pt x="2315673" y="6757091"/>
                  <a:pt x="2122919" y="6819296"/>
                </a:cubicBezTo>
                <a:cubicBezTo>
                  <a:pt x="1930165" y="6881501"/>
                  <a:pt x="1646516" y="6780037"/>
                  <a:pt x="1323981" y="6819296"/>
                </a:cubicBezTo>
                <a:cubicBezTo>
                  <a:pt x="1001446" y="6858555"/>
                  <a:pt x="971799" y="6814806"/>
                  <a:pt x="867446" y="6819296"/>
                </a:cubicBezTo>
                <a:cubicBezTo>
                  <a:pt x="763093" y="6823786"/>
                  <a:pt x="538269" y="6766730"/>
                  <a:pt x="296776" y="6819296"/>
                </a:cubicBezTo>
                <a:cubicBezTo>
                  <a:pt x="127826" y="6834536"/>
                  <a:pt x="17140" y="6716622"/>
                  <a:pt x="0" y="6522520"/>
                </a:cubicBezTo>
                <a:cubicBezTo>
                  <a:pt x="-30263" y="6314051"/>
                  <a:pt x="19995" y="6142878"/>
                  <a:pt x="0" y="5956543"/>
                </a:cubicBezTo>
                <a:cubicBezTo>
                  <a:pt x="-19995" y="5770208"/>
                  <a:pt x="26441" y="5512542"/>
                  <a:pt x="0" y="5328309"/>
                </a:cubicBezTo>
                <a:cubicBezTo>
                  <a:pt x="-26441" y="5144076"/>
                  <a:pt x="60301" y="4834165"/>
                  <a:pt x="0" y="4637817"/>
                </a:cubicBezTo>
                <a:cubicBezTo>
                  <a:pt x="-60301" y="4441469"/>
                  <a:pt x="41223" y="4212194"/>
                  <a:pt x="0" y="4009583"/>
                </a:cubicBezTo>
                <a:cubicBezTo>
                  <a:pt x="-41223" y="3806972"/>
                  <a:pt x="8276" y="3670768"/>
                  <a:pt x="0" y="3568121"/>
                </a:cubicBezTo>
                <a:cubicBezTo>
                  <a:pt x="-8276" y="3465474"/>
                  <a:pt x="73039" y="3081221"/>
                  <a:pt x="0" y="2939887"/>
                </a:cubicBezTo>
                <a:cubicBezTo>
                  <a:pt x="-73039" y="2798553"/>
                  <a:pt x="46513" y="2670917"/>
                  <a:pt x="0" y="2436168"/>
                </a:cubicBezTo>
                <a:cubicBezTo>
                  <a:pt x="-46513" y="2201419"/>
                  <a:pt x="22494" y="2127831"/>
                  <a:pt x="0" y="1994706"/>
                </a:cubicBezTo>
                <a:cubicBezTo>
                  <a:pt x="-22494" y="1861581"/>
                  <a:pt x="1818" y="1779175"/>
                  <a:pt x="0" y="1615502"/>
                </a:cubicBezTo>
                <a:cubicBezTo>
                  <a:pt x="-1818" y="1451829"/>
                  <a:pt x="41688" y="1331618"/>
                  <a:pt x="0" y="1174040"/>
                </a:cubicBezTo>
                <a:cubicBezTo>
                  <a:pt x="-41688" y="1016462"/>
                  <a:pt x="102153" y="587377"/>
                  <a:pt x="0" y="296776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6157"/>
            <a:ext cx="1461471" cy="146147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E16BFD7-3200-482A-8392-41B9DDCBBD01}"/>
              </a:ext>
            </a:extLst>
          </p:cNvPr>
          <p:cNvGrpSpPr/>
          <p:nvPr/>
        </p:nvGrpSpPr>
        <p:grpSpPr>
          <a:xfrm>
            <a:off x="992601" y="483054"/>
            <a:ext cx="10206798" cy="570588"/>
            <a:chOff x="1183343" y="1464304"/>
            <a:chExt cx="10206798" cy="570588"/>
          </a:xfrm>
        </p:grpSpPr>
        <p:sp>
          <p:nvSpPr>
            <p:cNvPr id="16" name="TextBox 2">
              <a:extLst>
                <a:ext uri="{FF2B5EF4-FFF2-40B4-BE49-F238E27FC236}">
                  <a16:creationId xmlns:a16="http://schemas.microsoft.com/office/drawing/2014/main" id="{DE455C79-02E8-40FB-9638-27345AC2368F}"/>
                </a:ext>
              </a:extLst>
            </p:cNvPr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khóa</a:t>
              </a:r>
              <a:r>
                <a:rPr lang="en-US" sz="2800" dirty="0"/>
                <a:t> </a:t>
              </a:r>
              <a:r>
                <a:rPr lang="en-US" sz="2800" dirty="0" err="1"/>
                <a:t>biểu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</a:t>
              </a:r>
              <a:r>
                <a:rPr lang="en-US" sz="2800" dirty="0" err="1"/>
                <a:t>em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endParaRPr lang="en-US" sz="28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ECBFE1C-B667-4A9E-8B72-7092E6F3AFAF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8" name="table">
            <a:extLst>
              <a:ext uri="{FF2B5EF4-FFF2-40B4-BE49-F238E27FC236}">
                <a16:creationId xmlns:a16="http://schemas.microsoft.com/office/drawing/2014/main" id="{945B11B6-232F-430B-855A-E6A200259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666" y="1471562"/>
            <a:ext cx="9620068" cy="1579398"/>
          </a:xfrm>
          <a:prstGeom prst="rect">
            <a:avLst/>
          </a:prstGeom>
        </p:spPr>
      </p:pic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C8F5B8B3-1609-4289-A238-33EFF71632EF}"/>
              </a:ext>
            </a:extLst>
          </p:cNvPr>
          <p:cNvSpPr/>
          <p:nvPr/>
        </p:nvSpPr>
        <p:spPr>
          <a:xfrm>
            <a:off x="4212370" y="241088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0D95752E-51ED-42EA-B665-BA8EB11F3CAC}"/>
              </a:ext>
            </a:extLst>
          </p:cNvPr>
          <p:cNvSpPr/>
          <p:nvPr/>
        </p:nvSpPr>
        <p:spPr>
          <a:xfrm>
            <a:off x="6233700" y="241088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48847B76-8C33-43CD-A070-48BB2B45CED7}"/>
              </a:ext>
            </a:extLst>
          </p:cNvPr>
          <p:cNvSpPr/>
          <p:nvPr/>
        </p:nvSpPr>
        <p:spPr>
          <a:xfrm>
            <a:off x="9068340" y="241088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D248D006-38BB-4EA8-8942-5071F49F88CC}"/>
              </a:ext>
            </a:extLst>
          </p:cNvPr>
          <p:cNvSpPr txBox="1"/>
          <p:nvPr/>
        </p:nvSpPr>
        <p:spPr>
          <a:xfrm>
            <a:off x="1276414" y="3351776"/>
            <a:ext cx="106869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b.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,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,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Môn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dirty="0" err="1"/>
              <a:t>tiết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  <a:p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endParaRPr lang="en-US" sz="2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4B65341-716A-48A7-93D9-74CB6C80C417}"/>
              </a:ext>
            </a:extLst>
          </p:cNvPr>
          <p:cNvSpPr/>
          <p:nvPr/>
        </p:nvSpPr>
        <p:spPr>
          <a:xfrm>
            <a:off x="3906897" y="4175164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6AB370-887A-4303-9307-53D959ACC92D}"/>
              </a:ext>
            </a:extLst>
          </p:cNvPr>
          <p:cNvSpPr/>
          <p:nvPr/>
        </p:nvSpPr>
        <p:spPr>
          <a:xfrm>
            <a:off x="7228908" y="4987600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837" y="270707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91" y="0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15" name="Picture 14" descr="Screen Clipping">
            <a:extLst>
              <a:ext uri="{FF2B5EF4-FFF2-40B4-BE49-F238E27FC236}">
                <a16:creationId xmlns:a16="http://schemas.microsoft.com/office/drawing/2014/main" id="{D7F6736B-E9AA-4C15-9923-EADC5EEA7C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5810024" y="76242"/>
            <a:ext cx="6523189" cy="6279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50F288C-FABB-4599-A71E-085DA453AD67}"/>
              </a:ext>
            </a:extLst>
          </p:cNvPr>
          <p:cNvGrpSpPr/>
          <p:nvPr/>
        </p:nvGrpSpPr>
        <p:grpSpPr>
          <a:xfrm>
            <a:off x="568508" y="776153"/>
            <a:ext cx="1825700" cy="669803"/>
            <a:chOff x="1296327" y="1647588"/>
            <a:chExt cx="1825700" cy="57058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41EED07-02FE-43C5-A6A0-179B257BCA89}"/>
                </a:ext>
              </a:extLst>
            </p:cNvPr>
            <p:cNvGrpSpPr/>
            <p:nvPr/>
          </p:nvGrpSpPr>
          <p:grpSpPr>
            <a:xfrm>
              <a:off x="1999127" y="1726873"/>
              <a:ext cx="1122900" cy="491303"/>
              <a:chOff x="1999127" y="1726873"/>
              <a:chExt cx="1122900" cy="491303"/>
            </a:xfrm>
          </p:grpSpPr>
          <p:sp>
            <p:nvSpPr>
              <p:cNvPr id="28" name="Rounded Rectangle 6">
                <a:extLst>
                  <a:ext uri="{FF2B5EF4-FFF2-40B4-BE49-F238E27FC236}">
                    <a16:creationId xmlns:a16="http://schemas.microsoft.com/office/drawing/2014/main" id="{E3DE3C77-AAFC-44CB-B8A0-8F1FA86E0DFA}"/>
                  </a:ext>
                </a:extLst>
              </p:cNvPr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9" name="TextBox 7">
                <a:extLst>
                  <a:ext uri="{FF2B5EF4-FFF2-40B4-BE49-F238E27FC236}">
                    <a16:creationId xmlns:a16="http://schemas.microsoft.com/office/drawing/2014/main" id="{71DDDB77-3B6C-4411-B132-CB8CD7AD5CEF}"/>
                  </a:ext>
                </a:extLst>
              </p:cNvPr>
              <p:cNvSpPr txBox="1"/>
              <p:nvPr/>
            </p:nvSpPr>
            <p:spPr>
              <a:xfrm>
                <a:off x="2033262" y="1726873"/>
                <a:ext cx="1088765" cy="44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BABA880-F773-4DBD-895E-3AC765C715DC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17" name="TextBox 8">
            <a:extLst>
              <a:ext uri="{FF2B5EF4-FFF2-40B4-BE49-F238E27FC236}">
                <a16:creationId xmlns:a16="http://schemas.microsoft.com/office/drawing/2014/main" id="{EB6BA4A8-827B-4FF1-9BDD-182633952144}"/>
              </a:ext>
            </a:extLst>
          </p:cNvPr>
          <p:cNvSpPr txBox="1"/>
          <p:nvPr/>
        </p:nvSpPr>
        <p:spPr>
          <a:xfrm>
            <a:off x="1211954" y="1473250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E15B594B-EEE0-490E-AB25-3AC0F498B823}"/>
              </a:ext>
            </a:extLst>
          </p:cNvPr>
          <p:cNvSpPr txBox="1"/>
          <p:nvPr/>
        </p:nvSpPr>
        <p:spPr>
          <a:xfrm>
            <a:off x="984970" y="1816466"/>
            <a:ext cx="52939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lphaLcParenR"/>
            </a:pP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;</a:t>
            </a:r>
          </a:p>
          <a:p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;</a:t>
            </a:r>
          </a:p>
          <a:p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nhiều</a:t>
            </a:r>
            <a:r>
              <a:rPr lang="en-US" sz="2800" dirty="0"/>
              <a:t> </a:t>
            </a:r>
            <a:r>
              <a:rPr lang="en-US" sz="2800" dirty="0" err="1"/>
              <a:t>mây</a:t>
            </a:r>
            <a:r>
              <a:rPr lang="en-US" sz="2800" dirty="0"/>
              <a:t>.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4731CCF0-2F41-4CB7-A264-6B2464E9DF3A}"/>
              </a:ext>
            </a:extLst>
          </p:cNvPr>
          <p:cNvSpPr txBox="1"/>
          <p:nvPr/>
        </p:nvSpPr>
        <p:spPr>
          <a:xfrm>
            <a:off x="1046049" y="3803809"/>
            <a:ext cx="47639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b)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;</a:t>
            </a:r>
          </a:p>
          <a:p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;</a:t>
            </a:r>
          </a:p>
          <a:p>
            <a:r>
              <a:rPr lang="en-US" sz="2800" dirty="0"/>
              <a:t>     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.</a:t>
            </a: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F558C345-84AB-4143-AC32-AEE19A7EAD31}"/>
              </a:ext>
            </a:extLst>
          </p:cNvPr>
          <p:cNvSpPr/>
          <p:nvPr/>
        </p:nvSpPr>
        <p:spPr>
          <a:xfrm>
            <a:off x="1070034" y="2260162"/>
            <a:ext cx="496388" cy="46049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ounded Rectangle 12">
            <a:extLst>
              <a:ext uri="{FF2B5EF4-FFF2-40B4-BE49-F238E27FC236}">
                <a16:creationId xmlns:a16="http://schemas.microsoft.com/office/drawing/2014/main" id="{1D6928DE-9BE3-4D0A-BE81-DE3FE0F85BE7}"/>
              </a:ext>
            </a:extLst>
          </p:cNvPr>
          <p:cNvSpPr/>
          <p:nvPr/>
        </p:nvSpPr>
        <p:spPr>
          <a:xfrm>
            <a:off x="1070034" y="2761134"/>
            <a:ext cx="496388" cy="4283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00018B6B-75E6-4215-9C48-44FAD059E485}"/>
              </a:ext>
            </a:extLst>
          </p:cNvPr>
          <p:cNvSpPr/>
          <p:nvPr/>
        </p:nvSpPr>
        <p:spPr>
          <a:xfrm>
            <a:off x="1070034" y="3212534"/>
            <a:ext cx="496388" cy="4283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1BF0D963-91BB-4118-802B-E8F587698B33}"/>
              </a:ext>
            </a:extLst>
          </p:cNvPr>
          <p:cNvSpPr/>
          <p:nvPr/>
        </p:nvSpPr>
        <p:spPr>
          <a:xfrm>
            <a:off x="1123609" y="4265098"/>
            <a:ext cx="496388" cy="4560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ounded Rectangle 15">
            <a:extLst>
              <a:ext uri="{FF2B5EF4-FFF2-40B4-BE49-F238E27FC236}">
                <a16:creationId xmlns:a16="http://schemas.microsoft.com/office/drawing/2014/main" id="{E68F65A3-28E4-4500-9490-26165E4E3732}"/>
              </a:ext>
            </a:extLst>
          </p:cNvPr>
          <p:cNvSpPr/>
          <p:nvPr/>
        </p:nvSpPr>
        <p:spPr>
          <a:xfrm>
            <a:off x="1113179" y="4729682"/>
            <a:ext cx="496388" cy="4560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Rounded Rectangle 16">
            <a:extLst>
              <a:ext uri="{FF2B5EF4-FFF2-40B4-BE49-F238E27FC236}">
                <a16:creationId xmlns:a16="http://schemas.microsoft.com/office/drawing/2014/main" id="{4308C189-A8E4-4841-BF7F-F864C2B930C4}"/>
              </a:ext>
            </a:extLst>
          </p:cNvPr>
          <p:cNvSpPr/>
          <p:nvPr/>
        </p:nvSpPr>
        <p:spPr>
          <a:xfrm>
            <a:off x="1123609" y="5171033"/>
            <a:ext cx="496388" cy="48375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Thành Tuần 31. Toán Bai 67 Thuc hanh va trai nghiem thu thap, phan loai, kiem dem so lieu</Template>
  <TotalTime>9</TotalTime>
  <Words>193</Words>
  <Application>Microsoft Office PowerPoint</Application>
  <PresentationFormat>Widescreen</PresentationFormat>
  <Paragraphs>50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Arial-Rounded</vt:lpstr>
      <vt:lpstr>Calibri</vt:lpstr>
      <vt:lpstr>Times New Roman</vt:lpstr>
      <vt:lpstr>Utm AVO</vt:lpstr>
      <vt:lpstr>自定义设计方案</vt:lpstr>
      <vt:lpstr>第一PPT，www.1ppt.com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WINDOWS</cp:lastModifiedBy>
  <cp:revision>1</cp:revision>
  <dcterms:created xsi:type="dcterms:W3CDTF">2025-04-26T02:55:14Z</dcterms:created>
  <dcterms:modified xsi:type="dcterms:W3CDTF">2025-04-26T03:04:21Z</dcterms:modified>
</cp:coreProperties>
</file>