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1" r:id="rId4"/>
    <p:sldMasterId id="2147483783" r:id="rId5"/>
    <p:sldMasterId id="2147483795" r:id="rId6"/>
  </p:sldMasterIdLst>
  <p:notesMasterIdLst>
    <p:notesMasterId r:id="rId14"/>
  </p:notesMasterIdLst>
  <p:sldIdLst>
    <p:sldId id="257" r:id="rId7"/>
    <p:sldId id="2007577127" r:id="rId8"/>
    <p:sldId id="2896" r:id="rId9"/>
    <p:sldId id="2007577128" r:id="rId10"/>
    <p:sldId id="2901" r:id="rId11"/>
    <p:sldId id="2007577123" r:id="rId12"/>
    <p:sldId id="28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5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3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BC750E-30BB-97A4-F8E4-7DED05A4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EF7DC20-1178-6C4C-2749-18701596E6E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3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2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8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2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3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xmlns="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xmlns="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8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9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0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2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2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DA840-ACF2-AB36-3C4B-0EAE92EC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F227DB-235F-5E52-BF38-890173A1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6FA9F8-03A6-A6A0-7265-3A730EC6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DD90EA-A584-FC8B-4818-35E5682F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FEE4DA-0A1F-1A0E-F087-0A78D5B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100E8-A78F-3C78-2C89-2610860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DD9357-03AA-B46A-69C5-EF423D27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8BE99B-B3BD-1BDC-A2C7-1E619F7F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2F45E-9870-9136-718D-C03D2C54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9A1D9B-AC94-16DB-4057-86383D32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E25B-096B-5CC4-A3DF-06B287EC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0F3EF2-AD55-B9E7-2A31-E1B8626B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879B5D-2BBE-41EB-7242-FF5645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6581A0-5BAB-2594-AD05-0022590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4CCE1A-2A05-421F-3A13-A39D354B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1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85C04-2993-9AFC-2A82-E76676C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9F8E51-66BD-B704-A7EC-735C1452C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305A1A-DADB-2CC0-DC6D-3CA09EE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08A881-E74F-FADA-A12B-75B9870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574324-D54C-7132-08A7-6D6A3DCC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80AE5E-C79A-CBE7-467A-8D6CC57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A95907-B495-5871-96AE-3388F9D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31F2B8-B875-F70F-65AA-C5FCDF9B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01561E-7E51-9EF0-8206-6B04AE63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0711A49-133D-D8FA-4AF2-E02989AA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300A8A-708A-470C-BD74-18FE104E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74BC02-CBB0-574C-70EE-33EFFEF5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1D9D41-FB5B-6E80-C0F7-72471163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A8A7A3C-1B5B-399D-D9CF-0FFF030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80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34705-5E82-EA06-1EFD-9B6BB9AF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82BFD2-DD65-B4F3-C204-1396589D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E05AF5-4CF0-821A-10C5-8E2EBEC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5BF35E-9B5E-1E91-F56D-7026FA1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23380A-5199-4DE8-D0A6-5E636AA9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C85D55-DD8D-721B-C5D5-2259DC7C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272A46-BBC8-4664-9A40-56584C5B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E2056-EFFC-BB00-C9C9-ED9BA860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5EFEBE-A8AE-FF11-9A73-52320497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B5BD99-1B12-B72D-34EF-3569FB93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35A16B-B74D-9C5E-DE53-F714DE99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445602-EDC3-1489-82FA-3D73B46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102748-0D30-ADF2-C518-2B97945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2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14931C-5445-3031-BEF2-2B047160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82C7860-743C-F095-B40B-1901FFE6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03233A-E45D-64D7-8D15-01DFB04B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57C4F7-4D92-605E-CA20-C9E38372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2D36D9-48F1-58FE-05BB-6948397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2E2DAA-6AA1-5E7A-4375-F13D5F6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4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1058E-CB5B-4BED-7BD6-3302AF0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36E29F-AB6C-41B2-43EF-8E86AE2F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BA5EE-C275-270E-3341-4DE122C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44A32B-CC99-0E02-BD6F-6F2AA9A8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8B4E68-2D66-6407-3812-AD76A1DA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CAF6AA-A567-3302-D8C2-FD194BA64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BC03A1-CAB7-8FC1-0628-FE711A19E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6DC024-259A-43C0-108B-9BEE2708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2617FA-029A-1977-4DE8-73E80B1C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512C36-8332-02F6-5365-83AA9161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A5984F-B539-8E25-67C6-CCDEF31BAD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B4F3BF6-A7DE-0F98-FB3D-1C48340D2069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C76B04-6D4F-8A61-F0B5-5619B6635D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215550B-92B0-59BC-ED9D-F3BAB220592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6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F72D8D2F-61D0-E95A-37E8-4BE0FC415D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807B43E-0BF1-A12C-A6F0-21037E2F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0646AF-D7CF-4070-1A87-E1D4202E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293B6-75EB-006D-A017-C73D73D2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E2F7-CC9C-4CF7-8E3E-753BCABE8B6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2D6172-49F2-1A31-FC4E-CE4F99BD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5F3846-9EDF-101B-1B53-D5F35526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DCD8B1F-0C2F-F280-AFED-6562CFB0AF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0" y="1408906"/>
            <a:ext cx="6858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B458F64-08F7-FFFA-0205-85D8F4C29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7400" y="-2073989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xmlns="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7F7538-933B-CE74-5311-5F5306448C36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264025" y="124523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xmlns="" id="{E254A345-F839-C1FA-8E62-6F6FE441483B}"/>
              </a:ext>
            </a:extLst>
          </p:cNvPr>
          <p:cNvSpPr/>
          <p:nvPr/>
        </p:nvSpPr>
        <p:spPr>
          <a:xfrm>
            <a:off x="2114233" y="58737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….</a:t>
            </a:r>
          </a:p>
        </p:txBody>
      </p:sp>
      <p:pic>
        <p:nvPicPr>
          <p:cNvPr id="8" name="Picture 7" descr="Picture1">
            <a:extLst>
              <a:ext uri="{FF2B5EF4-FFF2-40B4-BE49-F238E27FC236}">
                <a16:creationId xmlns:a16="http://schemas.microsoft.com/office/drawing/2014/main" xmlns="" id="{BE214D7B-F646-2972-4410-5D026403F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930" y="1572260"/>
            <a:ext cx="1957070" cy="774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C5B01BC-6612-7135-DF5D-C0241B19C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588" y="2244733"/>
            <a:ext cx="584047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A335B1-CF3A-DE4E-710E-C8774C8EED48}"/>
              </a:ext>
            </a:extLst>
          </p:cNvPr>
          <p:cNvSpPr txBox="1"/>
          <p:nvPr/>
        </p:nvSpPr>
        <p:spPr>
          <a:xfrm>
            <a:off x="2403291" y="946518"/>
            <a:ext cx="7629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Bell" panose="02040603050506020204" pitchFamily="18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216569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C804443-B6B0-4052-85C7-D8831B75E32F}"/>
              </a:ext>
            </a:extLst>
          </p:cNvPr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01614917-8E5D-416F-9E1B-2B8EB88A52CA}"/>
                </a:ext>
              </a:extLst>
            </p:cNvPr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xmlns="" id="{1E82CCA4-CF96-4A05-A814-742D5DA3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9C66735-BE80-4B81-B322-E9D6CA8ADFC8}"/>
              </a:ext>
            </a:extLst>
          </p:cNvPr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F5F4AAB-753C-4732-9213-65CE61A2D4DE}"/>
                </a:ext>
              </a:extLst>
            </p:cNvPr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xmlns="" id="{98E52BB0-F4F0-4053-BD52-E441D065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35E445B-5084-4201-9027-F454FEA4B149}"/>
              </a:ext>
            </a:extLst>
          </p:cNvPr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2ED87874-F6F4-4FBB-9E3B-1C6BCC34156A}"/>
                </a:ext>
              </a:extLst>
            </p:cNvPr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xmlns="" id="{26AE6EC3-B09A-465D-8278-525586C73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A60C72-7BB4-4D03-A659-A47E55979BDE}"/>
              </a:ext>
            </a:extLst>
          </p:cNvPr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084C18-ED50-4DC6-8AAD-F03B4FD1D3C6}"/>
              </a:ext>
            </a:extLst>
          </p:cNvPr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03B98F-9459-4073-89DF-C417B9A0C004}"/>
              </a:ext>
            </a:extLst>
          </p:cNvPr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563864-50AF-440F-99A3-5E76A0EC3201}"/>
              </a:ext>
            </a:extLst>
          </p:cNvPr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523;p25">
            <a:extLst>
              <a:ext uri="{FF2B5EF4-FFF2-40B4-BE49-F238E27FC236}">
                <a16:creationId xmlns:a16="http://schemas.microsoft.com/office/drawing/2014/main" xmlns="" id="{3B56598B-5B0D-46FF-A900-D314F8783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xmlns="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50CF5B-A1F0-326C-475F-AD9A9CDA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98" y="819752"/>
            <a:ext cx="76328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F88171-E41C-4E65-BD67-CC4BD4A7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06" y="2201410"/>
            <a:ext cx="2546588" cy="29710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80C93B3-FD92-4457-87F3-7EC846017F01}"/>
              </a:ext>
            </a:extLst>
          </p:cNvPr>
          <p:cNvGrpSpPr/>
          <p:nvPr/>
        </p:nvGrpSpPr>
        <p:grpSpPr>
          <a:xfrm>
            <a:off x="708129" y="1497390"/>
            <a:ext cx="11769953" cy="570588"/>
            <a:chOff x="1183343" y="1464304"/>
            <a:chExt cx="10206798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DE6B422-F351-44E6-9702-FF66E2F7993A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AE9A5520-B181-47EB-83AD-57B1613B518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B33E9A73-A455-4DF1-8E4C-E6D292BE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698219" y="2174051"/>
            <a:ext cx="2940937" cy="3086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E4184C1-E385-493B-A3C7-A100CACD20BE}"/>
              </a:ext>
            </a:extLst>
          </p:cNvPr>
          <p:cNvSpPr txBox="1"/>
          <p:nvPr/>
        </p:nvSpPr>
        <p:spPr>
          <a:xfrm>
            <a:off x="1698218" y="5366365"/>
            <a:ext cx="319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0CB2A5-8342-49E3-8779-7B381CA68F1B}"/>
              </a:ext>
            </a:extLst>
          </p:cNvPr>
          <p:cNvSpPr txBox="1"/>
          <p:nvPr/>
        </p:nvSpPr>
        <p:spPr>
          <a:xfrm>
            <a:off x="4581118" y="5366365"/>
            <a:ext cx="326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B09639-AD56-4478-84DE-F6108FA0C101}"/>
              </a:ext>
            </a:extLst>
          </p:cNvPr>
          <p:cNvSpPr txBox="1"/>
          <p:nvPr/>
        </p:nvSpPr>
        <p:spPr>
          <a:xfrm>
            <a:off x="7758922" y="5366365"/>
            <a:ext cx="332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xmlns="" id="{9B0F36C9-A312-416B-BB26-CDD9BFA3A9F4}"/>
              </a:ext>
            </a:extLst>
          </p:cNvPr>
          <p:cNvSpPr/>
          <p:nvPr/>
        </p:nvSpPr>
        <p:spPr>
          <a:xfrm>
            <a:off x="2727262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xmlns="" id="{BD703452-5F99-404B-9B89-46036380D56D}"/>
              </a:ext>
            </a:extLst>
          </p:cNvPr>
          <p:cNvSpPr/>
          <p:nvPr/>
        </p:nvSpPr>
        <p:spPr>
          <a:xfrm>
            <a:off x="5499121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xmlns="" id="{045FE4ED-CD12-451E-BF85-614C39A9F9DC}"/>
              </a:ext>
            </a:extLst>
          </p:cNvPr>
          <p:cNvSpPr/>
          <p:nvPr/>
        </p:nvSpPr>
        <p:spPr>
          <a:xfrm>
            <a:off x="8676925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047AAD-B387-425E-9343-B19FF37409CD}"/>
              </a:ext>
            </a:extLst>
          </p:cNvPr>
          <p:cNvSpPr txBox="1"/>
          <p:nvPr/>
        </p:nvSpPr>
        <p:spPr>
          <a:xfrm>
            <a:off x="2520572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A75ACA4-A139-4612-819F-62E2ABFA0F32}"/>
              </a:ext>
            </a:extLst>
          </p:cNvPr>
          <p:cNvSpPr txBox="1"/>
          <p:nvPr/>
        </p:nvSpPr>
        <p:spPr>
          <a:xfrm>
            <a:off x="5403814" y="5353665"/>
            <a:ext cx="2167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3EEF9B8-5993-4CF6-8FD9-9C24E5279231}"/>
              </a:ext>
            </a:extLst>
          </p:cNvPr>
          <p:cNvSpPr txBox="1"/>
          <p:nvPr/>
        </p:nvSpPr>
        <p:spPr>
          <a:xfrm>
            <a:off x="8602127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C2855600-EB04-4622-B98C-FA709E57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9" y="311302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F82C26DF-0C03-4539-A4EE-75B34CAE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4" y="386840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F507CF1E-DABA-4D69-81DF-B2CFE51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4" y="324610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3CF10C3-C894-4AE6-9AE5-15BCD0707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36" y="2246630"/>
            <a:ext cx="2479230" cy="300923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7DBF0C5-9433-44EA-ADFD-B06B2B0C17D1}"/>
              </a:ext>
            </a:extLst>
          </p:cNvPr>
          <p:cNvCxnSpPr/>
          <p:nvPr/>
        </p:nvCxnSpPr>
        <p:spPr>
          <a:xfrm flipV="1">
            <a:off x="7591019" y="226250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19A3DC3F-5BF9-444A-B575-E796583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5" y="340513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83B05D15-9475-4CF0-8928-53980F66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828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xmlns="" id="{916BC9C7-5BD3-4100-BE4A-36DBBB7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725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99;p28">
            <a:extLst>
              <a:ext uri="{FF2B5EF4-FFF2-40B4-BE49-F238E27FC236}">
                <a16:creationId xmlns:a16="http://schemas.microsoft.com/office/drawing/2014/main" xmlns="" id="{7C196042-2586-4352-8DDD-16D2245EE7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484" y="47867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6B74D9-E30E-4F71-9123-9F7E9AFDCA6D}"/>
              </a:ext>
            </a:extLst>
          </p:cNvPr>
          <p:cNvGrpSpPr/>
          <p:nvPr/>
        </p:nvGrpSpPr>
        <p:grpSpPr>
          <a:xfrm>
            <a:off x="837771" y="722102"/>
            <a:ext cx="7323898" cy="1001474"/>
            <a:chOff x="1183343" y="1464304"/>
            <a:chExt cx="7323898" cy="10014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B5151A4-FAD2-4A88-9DC8-475712B795F2}"/>
                </a:ext>
              </a:extLst>
            </p:cNvPr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xắc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D4929798-4E51-4177-A15A-0D2ABF7979E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C9D9BAF-54A4-4DA3-9946-4DFF8DBFE56B}"/>
              </a:ext>
            </a:extLst>
          </p:cNvPr>
          <p:cNvGrpSpPr/>
          <p:nvPr/>
        </p:nvGrpSpPr>
        <p:grpSpPr>
          <a:xfrm>
            <a:off x="1205214" y="1854918"/>
            <a:ext cx="1041400" cy="1041400"/>
            <a:chOff x="1498257" y="1701800"/>
            <a:chExt cx="1041400" cy="104140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xmlns="" id="{3FB6084C-D55B-4202-9890-B2D44DBB20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A999BF26-42A4-4FB4-95CB-62F85BFB0C1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3FD9516-8970-42F5-961C-2DD457E80E4A}"/>
              </a:ext>
            </a:extLst>
          </p:cNvPr>
          <p:cNvGrpSpPr/>
          <p:nvPr/>
        </p:nvGrpSpPr>
        <p:grpSpPr>
          <a:xfrm>
            <a:off x="2811764" y="1854918"/>
            <a:ext cx="1041400" cy="1041400"/>
            <a:chOff x="1498257" y="1701800"/>
            <a:chExt cx="1041400" cy="10414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xmlns="" id="{4B66EBC6-921B-418C-A3E8-23514DCD8DA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CAA0BDF-4C3E-4E2E-86EF-E70AAB047E7E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221CED8-A90E-4A1D-87E7-B3DEBFD2D2F9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E44F1DB-6BC8-490B-8C55-89D5D1FAE90A}"/>
              </a:ext>
            </a:extLst>
          </p:cNvPr>
          <p:cNvGrpSpPr/>
          <p:nvPr/>
        </p:nvGrpSpPr>
        <p:grpSpPr>
          <a:xfrm>
            <a:off x="4481814" y="1854918"/>
            <a:ext cx="1041400" cy="1041400"/>
            <a:chOff x="1498257" y="1701800"/>
            <a:chExt cx="1041400" cy="1041400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xmlns="" id="{48E747F9-D337-4D3D-8B59-4DBF5EC535C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22E1EB6-6149-409F-864D-47EE9A1A0B80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348D9E2-9A8C-4E09-9635-3449CD84BCA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28D46A6-18F1-452A-AC74-4796C8259185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6DF030F-5DFC-4A5F-B668-2179D1D300C7}"/>
              </a:ext>
            </a:extLst>
          </p:cNvPr>
          <p:cNvGrpSpPr/>
          <p:nvPr/>
        </p:nvGrpSpPr>
        <p:grpSpPr>
          <a:xfrm>
            <a:off x="6184481" y="1854918"/>
            <a:ext cx="1041400" cy="1041400"/>
            <a:chOff x="1498257" y="1701800"/>
            <a:chExt cx="1041400" cy="1041400"/>
          </a:xfrm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xmlns="" id="{8AC539A1-3ACB-4707-B672-6593174354F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E6E1980F-2885-4BED-801E-403099CF3135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7DD5735-CD24-4A8E-92FF-842A5C00D15D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870D89CD-4860-4896-AA1B-11AE35227A8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89035D2-73E0-4D1E-9B55-2AD30ED522E1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A8353A0-6554-4791-82AD-F0AED781BFA4}"/>
              </a:ext>
            </a:extLst>
          </p:cNvPr>
          <p:cNvGrpSpPr/>
          <p:nvPr/>
        </p:nvGrpSpPr>
        <p:grpSpPr>
          <a:xfrm>
            <a:off x="7791031" y="1854918"/>
            <a:ext cx="1041400" cy="1041400"/>
            <a:chOff x="1498257" y="1701800"/>
            <a:chExt cx="1041400" cy="1041400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xmlns="" id="{1C6435D6-C90A-42A0-80C4-235C5EDDEC2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C38BFA3-EB2F-454E-804C-A3D064F6814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0410C7B-B838-42E4-B419-8B78FB04804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1746042E-2FE3-465C-897E-AF4D349C9505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A0A90AD3-3CE8-4EAB-9E5A-CC91AE50D5BC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63310ABB-03B4-4E38-AF54-9779C182D4C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6254AE9-5CED-459A-990F-5D7CB9572AD5}"/>
              </a:ext>
            </a:extLst>
          </p:cNvPr>
          <p:cNvGrpSpPr/>
          <p:nvPr/>
        </p:nvGrpSpPr>
        <p:grpSpPr>
          <a:xfrm>
            <a:off x="9461081" y="1854918"/>
            <a:ext cx="1041400" cy="1041400"/>
            <a:chOff x="1498257" y="1701800"/>
            <a:chExt cx="1041400" cy="1041400"/>
          </a:xfrm>
        </p:grpSpPr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xmlns="" id="{AA788E88-5F9D-46BF-81FC-074E5817C713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3FD40275-411C-4CAA-8E8F-20AC99CF641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1F15A26-0A09-464C-9545-B36F8868FB3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B9F26E44-ED61-452C-B615-7F8D726A044F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3CD99CA-306C-4E46-9485-949E347CED34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8E8DB2D4-DA8F-488D-A88B-685D17A0F380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5CC01FC1-F9C7-4D39-93A9-98C2B63C742A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160CF53-697C-4818-99A3-F4B68C684A0C}"/>
              </a:ext>
            </a:extLst>
          </p:cNvPr>
          <p:cNvSpPr txBox="1"/>
          <p:nvPr/>
        </p:nvSpPr>
        <p:spPr>
          <a:xfrm>
            <a:off x="934221" y="3068858"/>
            <a:ext cx="1050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 startAt="2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EFC8EA38-B81B-45E2-AE78-98249AAB7A7F}"/>
              </a:ext>
            </a:extLst>
          </p:cNvPr>
          <p:cNvSpPr/>
          <p:nvPr/>
        </p:nvSpPr>
        <p:spPr>
          <a:xfrm>
            <a:off x="5161264" y="386695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24F7C38-D78E-4683-8685-343F8F849247}"/>
              </a:ext>
            </a:extLst>
          </p:cNvPr>
          <p:cNvSpPr/>
          <p:nvPr/>
        </p:nvSpPr>
        <p:spPr>
          <a:xfrm>
            <a:off x="1670653" y="476237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34F9B2D1-3CF5-476A-BCBD-357618416AE3}"/>
              </a:ext>
            </a:extLst>
          </p:cNvPr>
          <p:cNvSpPr/>
          <p:nvPr/>
        </p:nvSpPr>
        <p:spPr>
          <a:xfrm>
            <a:off x="7949781" y="553979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26422DD-8513-4109-8048-452EFF8A36A3}"/>
              </a:ext>
            </a:extLst>
          </p:cNvPr>
          <p:cNvGrpSpPr/>
          <p:nvPr/>
        </p:nvGrpSpPr>
        <p:grpSpPr>
          <a:xfrm>
            <a:off x="483048" y="430110"/>
            <a:ext cx="11124846" cy="954107"/>
            <a:chOff x="866292" y="1523180"/>
            <a:chExt cx="1015943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05439A1-A4F6-4BA1-ADFC-D488216665EA}"/>
                </a:ext>
              </a:extLst>
            </p:cNvPr>
            <p:cNvSpPr txBox="1"/>
            <p:nvPr/>
          </p:nvSpPr>
          <p:spPr>
            <a:xfrm>
              <a:off x="1436880" y="1523180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06D426D-4334-459E-842F-0B42E4D44BE9}"/>
                </a:ext>
              </a:extLst>
            </p:cNvPr>
            <p:cNvSpPr/>
            <p:nvPr/>
          </p:nvSpPr>
          <p:spPr>
            <a:xfrm>
              <a:off x="866292" y="165401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74CB2DF-4D65-4CD0-82F1-C1705B0CDC06}"/>
              </a:ext>
            </a:extLst>
          </p:cNvPr>
          <p:cNvSpPr/>
          <p:nvPr/>
        </p:nvSpPr>
        <p:spPr>
          <a:xfrm>
            <a:off x="1490713" y="391115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29245E-DF49-4C7F-9FD7-2742B329F829}"/>
              </a:ext>
            </a:extLst>
          </p:cNvPr>
          <p:cNvSpPr/>
          <p:nvPr/>
        </p:nvSpPr>
        <p:spPr>
          <a:xfrm>
            <a:off x="1490713" y="453527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61A5EF-9C48-4BE9-9023-23823ACB6801}"/>
              </a:ext>
            </a:extLst>
          </p:cNvPr>
          <p:cNvSpPr/>
          <p:nvPr/>
        </p:nvSpPr>
        <p:spPr>
          <a:xfrm>
            <a:off x="1490713" y="515938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BA79264-68EA-45CA-8D4B-FCD964837601}"/>
              </a:ext>
            </a:extLst>
          </p:cNvPr>
          <p:cNvSpPr/>
          <p:nvPr/>
        </p:nvSpPr>
        <p:spPr>
          <a:xfrm>
            <a:off x="1490713" y="578350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CC69BCD-77A2-4090-8032-DCEEFB3C00AB}"/>
              </a:ext>
            </a:extLst>
          </p:cNvPr>
          <p:cNvCxnSpPr/>
          <p:nvPr/>
        </p:nvCxnSpPr>
        <p:spPr>
          <a:xfrm>
            <a:off x="7823200" y="1300726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xmlns="" id="{97962190-5E1F-4311-98FC-8E86933292A8}"/>
              </a:ext>
            </a:extLst>
          </p:cNvPr>
          <p:cNvSpPr/>
          <p:nvPr/>
        </p:nvSpPr>
        <p:spPr>
          <a:xfrm>
            <a:off x="7865730" y="4003745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xmlns="" id="{46AB4E0E-0B69-4455-B7AD-D55CB5A4A526}"/>
              </a:ext>
            </a:extLst>
          </p:cNvPr>
          <p:cNvSpPr/>
          <p:nvPr/>
        </p:nvSpPr>
        <p:spPr>
          <a:xfrm>
            <a:off x="7865730" y="4760744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xmlns="" id="{2E2D4C80-5EFC-4EDE-A946-DD15B03FEC48}"/>
              </a:ext>
            </a:extLst>
          </p:cNvPr>
          <p:cNvSpPr/>
          <p:nvPr/>
        </p:nvSpPr>
        <p:spPr>
          <a:xfrm>
            <a:off x="7865730" y="5517743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104D279-509C-4C9C-9E2C-A45F836B5A31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285134" y="4150643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2C45D00-343F-408D-897A-661DC60AED91}"/>
              </a:ext>
            </a:extLst>
          </p:cNvPr>
          <p:cNvCxnSpPr>
            <a:stCxn id="13" idx="3"/>
            <a:endCxn id="18" idx="1"/>
          </p:cNvCxnSpPr>
          <p:nvPr/>
        </p:nvCxnSpPr>
        <p:spPr>
          <a:xfrm>
            <a:off x="6285134" y="4774758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E68B86B-39D2-4BA3-9C20-EB13A0CF7FA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6285134" y="4301288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8F04227-4FEA-4287-A4CC-08001C0122E0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 flipV="1">
            <a:off x="6285134" y="5058287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89831CB-AE98-4E07-A202-AADEE942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0AE82C0-D62E-4114-96C7-7FE13BA0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26" name="Picture 2" descr="Fuits and Vegetables | Baamboozle">
            <a:extLst>
              <a:ext uri="{FF2B5EF4-FFF2-40B4-BE49-F238E27FC236}">
                <a16:creationId xmlns:a16="http://schemas.microsoft.com/office/drawing/2014/main" xmlns="" id="{83A99071-9D0A-4C00-8DE2-82AF6EE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>
            <a:extLst>
              <a:ext uri="{FF2B5EF4-FFF2-40B4-BE49-F238E27FC236}">
                <a16:creationId xmlns:a16="http://schemas.microsoft.com/office/drawing/2014/main" xmlns="" id="{A55EE728-F08B-4768-8606-E59A8F3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280396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uits and Vegetables | Baamboozle">
            <a:extLst>
              <a:ext uri="{FF2B5EF4-FFF2-40B4-BE49-F238E27FC236}">
                <a16:creationId xmlns:a16="http://schemas.microsoft.com/office/drawing/2014/main" xmlns="" id="{AAEC3648-7E26-4752-A367-7FCF4313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8" y="281199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uits and Vegetables | Baamboozle">
            <a:extLst>
              <a:ext uri="{FF2B5EF4-FFF2-40B4-BE49-F238E27FC236}">
                <a16:creationId xmlns:a16="http://schemas.microsoft.com/office/drawing/2014/main" xmlns="" id="{26DFEC0D-1D80-4532-A545-A614B520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6" y="281632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>
            <a:extLst>
              <a:ext uri="{FF2B5EF4-FFF2-40B4-BE49-F238E27FC236}">
                <a16:creationId xmlns:a16="http://schemas.microsoft.com/office/drawing/2014/main" xmlns="" id="{3D4FD24F-6805-40ED-8C33-E64EFED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42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C48749-9303-4431-8476-09B4D089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32" name="Picture 2" descr="Fuits and Vegetables | Baamboozle">
            <a:extLst>
              <a:ext uri="{FF2B5EF4-FFF2-40B4-BE49-F238E27FC236}">
                <a16:creationId xmlns:a16="http://schemas.microsoft.com/office/drawing/2014/main" xmlns="" id="{D54C5B64-C6A0-48AC-82B6-A6521490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uits and Vegetables | Baamboozle">
            <a:extLst>
              <a:ext uri="{FF2B5EF4-FFF2-40B4-BE49-F238E27FC236}">
                <a16:creationId xmlns:a16="http://schemas.microsoft.com/office/drawing/2014/main" xmlns="" id="{8912758E-414E-4A12-A550-2E38953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uits and Vegetables | Baamboozle">
            <a:extLst>
              <a:ext uri="{FF2B5EF4-FFF2-40B4-BE49-F238E27FC236}">
                <a16:creationId xmlns:a16="http://schemas.microsoft.com/office/drawing/2014/main" xmlns="" id="{F2273265-3EF7-4CF9-9734-A12CC582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uits and Vegetables | Baamboozle">
            <a:extLst>
              <a:ext uri="{FF2B5EF4-FFF2-40B4-BE49-F238E27FC236}">
                <a16:creationId xmlns:a16="http://schemas.microsoft.com/office/drawing/2014/main" xmlns="" id="{48852FA9-9F4B-4F4D-8EC9-5066259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231</Words>
  <Application>Microsoft Office PowerPoint</Application>
  <PresentationFormat>Widescreen</PresentationFormat>
  <Paragraphs>38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FZHei-B01S</vt:lpstr>
      <vt:lpstr>Utm AVO</vt:lpstr>
      <vt:lpstr>UTM Bell</vt:lpstr>
      <vt:lpstr>等线</vt:lpstr>
      <vt:lpstr>自定义设计方案</vt:lpstr>
      <vt:lpstr>第一PPT，www.1ppt.com</vt:lpstr>
      <vt:lpstr>Office 主题​​</vt:lpstr>
      <vt:lpstr>1_Office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33</cp:revision>
  <dcterms:created xsi:type="dcterms:W3CDTF">2021-07-09T06:30:31Z</dcterms:created>
  <dcterms:modified xsi:type="dcterms:W3CDTF">2026-04-22T14:00:20Z</dcterms:modified>
</cp:coreProperties>
</file>