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5" r:id="rId2"/>
    <p:sldMasterId id="2147483720" r:id="rId3"/>
  </p:sldMasterIdLst>
  <p:notesMasterIdLst>
    <p:notesMasterId r:id="rId10"/>
  </p:notesMasterIdLst>
  <p:handoutMasterIdLst>
    <p:handoutMasterId r:id="rId11"/>
  </p:handoutMasterIdLst>
  <p:sldIdLst>
    <p:sldId id="259" r:id="rId4"/>
    <p:sldId id="2007577117" r:id="rId5"/>
    <p:sldId id="265" r:id="rId6"/>
    <p:sldId id="2007577119" r:id="rId7"/>
    <p:sldId id="273" r:id="rId8"/>
    <p:sldId id="51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8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5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61C06F-FDE8-45F4-9B0C-FB93895C1F10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BAAFDA-4A06-4744-AFA3-0AD1BE556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030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acebook.com/groups/629898828017053" TargetMode="Externa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acebook.com/groups/629898828017053" TargetMode="Externa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sv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725CF4-4B39-83F6-19E2-AC3F1D433F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8855F77-268D-18B3-EB73-EECB249C79C1}"/>
              </a:ext>
            </a:extLst>
          </p:cNvPr>
          <p:cNvSpPr/>
          <p:nvPr userDrawn="1"/>
        </p:nvSpPr>
        <p:spPr>
          <a:xfrm>
            <a:off x="307759" y="210208"/>
            <a:ext cx="11576482" cy="6283898"/>
          </a:xfrm>
          <a:prstGeom prst="roundRect">
            <a:avLst>
              <a:gd name="adj" fmla="val 6681"/>
            </a:avLst>
          </a:prstGeom>
          <a:solidFill>
            <a:schemeClr val="bg1">
              <a:alpha val="96000"/>
            </a:schemeClr>
          </a:solidFill>
          <a:ln w="5715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30DFFB-A23B-455B-93BF-C7B63385D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507CDEF-1CF5-4AF6-A9AE-05C0DA80A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210FFB-EA06-48CF-991E-448CFBF13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69C369-D400-4249-8D19-398CB2A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636C7B-3E4A-4090-954E-D08937AC6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45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D17523-8383-44AC-BDFD-8A2C5AE07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C8D0ED-7BA0-4BE9-ACEB-6DDD4E719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83BE8D-1969-45E5-B875-21DB9DDA1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5BE1D4-4229-4B87-9514-7C8D24BAD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493DA0-F622-49C8-8C6C-F4C25F6D6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12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7CDDA5-FE3E-405A-A817-C6556347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929182-5206-4004-B6D2-98E7DD445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4359BE-F7AB-486A-8A94-E141BADB9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046E29-F047-49DF-9CD4-2BF5AA698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B1F642-4609-4FE3-92BF-0E875D28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67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3FC48C-8A4D-41C1-88C1-900BED294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370943-0CB4-4C80-981E-63ED23988C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8589BE3-605A-481B-8E1C-DD9642BAB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47DFE2-5611-442C-B133-7E0E03447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D3381E-77B8-4A0B-9317-725760492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0FD80B-B963-47CF-A009-F246213C9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77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99FAE8-F9F8-4383-B6D9-5CC223F59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80F299-06AF-4C13-9A3A-DA55D5019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7FCFE5-B2A0-4945-8D50-B9671A282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1C02EDE-2E5E-47DB-8D09-97A659AFB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7A8BF1D-252B-429C-B6F0-E7141FD71B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5A550D3-36B8-4303-81E6-6AAAAA15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B13AF3A-303C-45CB-8798-6201DBF1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B65EF07-B92B-490E-A690-24F5A97C1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191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4CA53B-5C6E-4A6A-85C2-57A4B01B8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58CC0C4-7B31-4D04-A3E5-FBD7581A9F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3E4F695-B7B1-412F-960C-C7341FAF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27C1431-5046-4CB1-AA78-A9638B90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07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27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25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12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AD739B-3841-436A-8194-CA6DD09A6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E5BE5F-D121-4150-9F8E-8E2A35CDA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4C075F-C0FF-4864-8C43-9F06DE960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7A047-360E-44C3-991A-E6792756D9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7D2B4F-A71B-45FA-8ED7-4E1D46720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976287-E04D-461B-988C-D250E8AF4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3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F907EF-BDFA-4AE9-A4E4-78AEBF4C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D9EB539-1DC4-4398-8967-CF4706505E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291FADD-F515-4A5D-8C0D-F25C698AE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B051DC-8B6F-4901-A3E8-306750A89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901F76-A76B-42C9-932E-B7ABC1C6D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6CF9DB-FDEB-418E-AACB-24FE36EE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18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D9A06D-873E-4B3F-A9F2-8203F6A8A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CE42919-19EB-4218-8BEA-AA25DE194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F875D5-0CA4-4322-BC48-6CE1095B6D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A709DD-8EA4-45D6-9406-8E2316AE9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02A9D4-F4A0-48C2-8019-2B6A2CA4A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215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CB57059-7976-42A0-8389-793A393735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2E833C-FB21-4336-B453-87B6CB484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CA5356-D990-40D2-9186-FC461705A4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B59A9A-BA8D-4B61-9ED2-8E0EB0BF1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34EBBB-C83D-4B92-8E9E-5EB1CEA4F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64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59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12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47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42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342EC7-5002-0BAB-F31C-5D66773E29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609F325-C4AC-65E7-6CB1-8A490648E685}"/>
              </a:ext>
            </a:extLst>
          </p:cNvPr>
          <p:cNvSpPr/>
          <p:nvPr userDrawn="1"/>
        </p:nvSpPr>
        <p:spPr>
          <a:xfrm>
            <a:off x="307759" y="210208"/>
            <a:ext cx="11576482" cy="6283898"/>
          </a:xfrm>
          <a:prstGeom prst="roundRect">
            <a:avLst>
              <a:gd name="adj" fmla="val 6681"/>
            </a:avLst>
          </a:prstGeom>
          <a:solidFill>
            <a:schemeClr val="bg1">
              <a:alpha val="96000"/>
            </a:schemeClr>
          </a:solidFill>
          <a:ln w="5715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30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19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25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784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6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05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13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63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09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84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2026/4/29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81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45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73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62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902D77-770B-5E45-2FEC-909D003231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D85510-A764-CBB3-AC45-CE758F80D082}"/>
              </a:ext>
            </a:extLst>
          </p:cNvPr>
          <p:cNvSpPr/>
          <p:nvPr userDrawn="1"/>
        </p:nvSpPr>
        <p:spPr>
          <a:xfrm>
            <a:off x="307759" y="210208"/>
            <a:ext cx="11576482" cy="6283898"/>
          </a:xfrm>
          <a:prstGeom prst="roundRect">
            <a:avLst>
              <a:gd name="adj" fmla="val 6681"/>
            </a:avLst>
          </a:prstGeom>
          <a:solidFill>
            <a:schemeClr val="bg1">
              <a:alpha val="96000"/>
            </a:schemeClr>
          </a:solidFill>
          <a:ln w="5715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9AB11A8-22A1-2968-E52D-3626B624D23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5" y="314325"/>
            <a:ext cx="123825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558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1470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13D8B83-94D1-4DC1-81CE-23936818E4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4311" y="-444486"/>
            <a:ext cx="8070739" cy="61676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D74B89D-CAD9-4DC2-BFE4-8B97EBCFF6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88123" y="1900663"/>
            <a:ext cx="5084337" cy="5084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2759" y="2005158"/>
            <a:ext cx="5393841" cy="126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49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3F33D7-F16D-4A5C-B1EB-631EDD55C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979" y="923832"/>
            <a:ext cx="6950042" cy="21337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EBABB8-B3F9-483E-867A-533679D2DAE8}"/>
              </a:ext>
            </a:extLst>
          </p:cNvPr>
          <p:cNvSpPr txBox="1"/>
          <p:nvPr/>
        </p:nvSpPr>
        <p:spPr>
          <a:xfrm>
            <a:off x="5081587" y="3105834"/>
            <a:ext cx="2028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(</a:t>
            </a:r>
            <a:r>
              <a:rPr lang="en-US" sz="3600" b="1" dirty="0" err="1">
                <a:solidFill>
                  <a:srgbClr val="002060"/>
                </a:solidFill>
              </a:rPr>
              <a:t>Tiết</a:t>
            </a:r>
            <a:r>
              <a:rPr lang="en-US" sz="3600" b="1" dirty="0">
                <a:solidFill>
                  <a:srgbClr val="002060"/>
                </a:solidFill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28932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FFD83C9-4C61-4B1F-8B57-BF8AC95B6C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859" b="89904" l="9828" r="69891">
                        <a14:foregroundMark x1="19501" y1="62019" x2="19501" y2="83654"/>
                        <a14:foregroundMark x1="19657" y1="88462" x2="44774" y2="87981"/>
                        <a14:foregroundMark x1="48518" y1="62340" x2="48986" y2="79808"/>
                        <a14:foregroundMark x1="44930" y1="88942" x2="48986" y2="87500"/>
                        <a14:foregroundMark x1="43994" y1="58654" x2="49298" y2="57853"/>
                        <a14:foregroundMark x1="53978" y1="45673" x2="67239" y2="21795"/>
                        <a14:foregroundMark x1="53354" y1="45833" x2="55226" y2="42788"/>
                        <a14:foregroundMark x1="51950" y1="47115" x2="52886" y2="46955"/>
                        <a14:foregroundMark x1="51638" y1="47436" x2="51794" y2="47436"/>
                        <a14:foregroundMark x1="54290" y1="46314" x2="58034" y2="39423"/>
                        <a14:foregroundMark x1="58190" y1="38782" x2="65055" y2="26923"/>
                        <a14:foregroundMark x1="54134" y1="48878" x2="54290" y2="49359"/>
                        <a14:foregroundMark x1="54758" y1="48237" x2="54602" y2="48878"/>
                        <a14:foregroundMark x1="53666" y1="50160" x2="54602" y2="49519"/>
                        <a14:backgroundMark x1="59438" y1="46955" x2="62715" y2="47596"/>
                        <a14:backgroundMark x1="47114" y1="47756" x2="47114" y2="47756"/>
                        <a14:backgroundMark x1="47738" y1="48878" x2="47738" y2="48878"/>
                        <a14:backgroundMark x1="59438" y1="18750" x2="55382" y2="28045"/>
                        <a14:backgroundMark x1="57410" y1="46474" x2="57566" y2="47436"/>
                        <a14:backgroundMark x1="53978" y1="31731" x2="56318" y2="29808"/>
                        <a14:backgroundMark x1="63651" y1="48718" x2="65367" y2="45833"/>
                        <a14:backgroundMark x1="66147" y1="51122" x2="66303" y2="46154"/>
                        <a14:backgroundMark x1="58814" y1="50321" x2="62715" y2="48718"/>
                        <a14:backgroundMark x1="66771" y1="30449" x2="66771" y2="32853"/>
                        <a14:backgroundMark x1="48050" y1="47436" x2="49298" y2="46795"/>
                        <a14:backgroundMark x1="46022" y1="47115" x2="46022" y2="47115"/>
                        <a14:backgroundMark x1="56318" y1="46795" x2="56474" y2="47917"/>
                        <a14:backgroundMark x1="55382" y1="46795" x2="55538" y2="47756"/>
                        <a14:backgroundMark x1="57098" y1="49679" x2="56006" y2="50481"/>
                        <a14:backgroundMark x1="56006" y1="49840" x2="54602" y2="5064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090" t="10090" r="28920" b="8413"/>
          <a:stretch/>
        </p:blipFill>
        <p:spPr>
          <a:xfrm>
            <a:off x="104172" y="1940647"/>
            <a:ext cx="3669175" cy="5077232"/>
          </a:xfrm>
          <a:prstGeom prst="rect">
            <a:avLst/>
          </a:prstGeom>
        </p:spPr>
      </p:pic>
      <p:pic>
        <p:nvPicPr>
          <p:cNvPr id="7" name="Picture 6" descr="A blue and orange text&#10;&#10;AI-generated content may be incorrect.">
            <a:extLst>
              <a:ext uri="{FF2B5EF4-FFF2-40B4-BE49-F238E27FC236}">
                <a16:creationId xmlns:a16="http://schemas.microsoft.com/office/drawing/2014/main" id="{EAD751D9-D3CA-0EDC-C81F-18E2492BA4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216" y="1828800"/>
            <a:ext cx="8708529" cy="250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71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510E65F7-7CB8-26D4-416B-B6874C0897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5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13D8B83-94D1-4DC1-81CE-23936818E4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8969" y="-424166"/>
            <a:ext cx="8930936" cy="6824966"/>
          </a:xfrm>
          <a:prstGeom prst="rect">
            <a:avLst/>
          </a:prstGeom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FBE7E8E2-F5BE-404A-8B3E-6B613EEF27F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903273" y="2658362"/>
            <a:ext cx="5425252" cy="39456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279" y="2230828"/>
            <a:ext cx="6687195" cy="155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0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3" t="-4930" r="-1813" b="4930"/>
          <a:stretch/>
        </p:blipFill>
        <p:spPr>
          <a:xfrm>
            <a:off x="0" y="-355600"/>
            <a:ext cx="12484100" cy="7213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99B9657-6833-4E5B-8345-49EDA3C2BD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200" l="100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941" y="2035293"/>
            <a:ext cx="3782830" cy="3782830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78092E03-EBE1-4057-A034-8CBBFFFF05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953" y="4049348"/>
            <a:ext cx="3202047" cy="29352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D73E50-0462-F66D-85AA-29903ADD6E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8141" y="1602547"/>
            <a:ext cx="8614395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5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4</Words>
  <Application>Microsoft Office PowerPoint</Application>
  <PresentationFormat>Widescreen</PresentationFormat>
  <Paragraphs>1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20" baseType="lpstr">
      <vt:lpstr>等线</vt:lpstr>
      <vt:lpstr>等线 Light</vt:lpstr>
      <vt:lpstr>#9Slide07 HoneyCream</vt:lpstr>
      <vt:lpstr>Arial</vt:lpstr>
      <vt:lpstr>Arial-Rounded</vt:lpstr>
      <vt:lpstr>Calibri</vt:lpstr>
      <vt:lpstr>Calibri Light</vt:lpstr>
      <vt:lpstr>SVN-Newton</vt:lpstr>
      <vt:lpstr>Times New Roman</vt:lpstr>
      <vt:lpstr>UTM Aquarelle</vt:lpstr>
      <vt:lpstr>UTM Avo</vt:lpstr>
      <vt:lpstr>Office Theme</vt:lpstr>
      <vt:lpstr>1_Office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37</cp:revision>
  <dcterms:created xsi:type="dcterms:W3CDTF">2021-07-24T01:07:49Z</dcterms:created>
  <dcterms:modified xsi:type="dcterms:W3CDTF">2026-04-29T15:01:45Z</dcterms:modified>
</cp:coreProperties>
</file>