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11088391" r:id="rId3"/>
    <p:sldId id="11088402" r:id="rId4"/>
    <p:sldId id="11088403" r:id="rId5"/>
    <p:sldId id="11088404" r:id="rId6"/>
    <p:sldId id="28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54793-B24F-4F4D-A45E-4D07A803C3D4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40671-72C5-4957-BDF6-0EA13B8F81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6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254" y="2746190"/>
            <a:ext cx="8813492" cy="2528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vi-VN" alt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PHÉP CỘNG, PHÉP TRỪ TRONG PHẠM VI 1000 ( TIẾT 1)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NĂM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17621" y="7807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54943" y="78070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413873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84280" y="1235135"/>
            <a:ext cx="3228886" cy="3450600"/>
            <a:chOff x="255468" y="1308626"/>
            <a:chExt cx="3228886" cy="3450600"/>
          </a:xfrm>
        </p:grpSpPr>
        <p:pic>
          <p:nvPicPr>
            <p:cNvPr id="6" name="Picture 4" descr="30,774 BEST Green Apple Cartoon IMAGES, STOCK PHOTOS &amp;amp; VECTORS | Adobe Stock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>
              <a:fillRect/>
            </a:stretch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19593" y="2006687"/>
            <a:ext cx="3285297" cy="3510885"/>
            <a:chOff x="3983320" y="1677031"/>
            <a:chExt cx="3285297" cy="3510885"/>
          </a:xfrm>
        </p:grpSpPr>
        <p:pic>
          <p:nvPicPr>
            <p:cNvPr id="9" name="Picture 4" descr="30,774 BEST Green Apple Cartoon IMAGES, STOCK PHOTOS &amp;amp; VECTORS | Adobe Stock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>
              <a:fillRect/>
            </a:stretch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26440" y="2616848"/>
            <a:ext cx="3598045" cy="3845108"/>
            <a:chOff x="7562489" y="2471230"/>
            <a:chExt cx="3228886" cy="3450600"/>
          </a:xfrm>
        </p:grpSpPr>
        <p:pic>
          <p:nvPicPr>
            <p:cNvPr id="12" name="Picture 4" descr="30,774 BEST Green Apple Cartoon IMAGES, STOCK PHOTOS &amp;amp; VECTORS | Adobe Stock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>
              <a:fillRect/>
            </a:stretch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09087" y="2454320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7468" y="2998656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0245" y="3545594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378" y="315790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1695" y="3696010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8503" y="4281905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95813" y="4144813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18050" y="4663699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30015" y="5221961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5739" y="2172018"/>
            <a:ext cx="9346544" cy="4076519"/>
          </a:xfrm>
          <a:prstGeom prst="round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78417" y="65425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24909" y="41186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93320" y="156936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94385" y="1430936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/>
          <p:cNvSpPr/>
          <p:nvPr/>
        </p:nvSpPr>
        <p:spPr>
          <a:xfrm>
            <a:off x="8431978" y="2681502"/>
            <a:ext cx="1799731" cy="7820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6000" y="1807765"/>
            <a:ext cx="92883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8096" y="1894567"/>
            <a:ext cx="92883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714" y="2799695"/>
            <a:ext cx="101651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5998" y="3307720"/>
            <a:ext cx="101651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6099" y="4341989"/>
            <a:ext cx="1009901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7534" y="4259720"/>
            <a:ext cx="92883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653096" y="5046655"/>
            <a:ext cx="1799731" cy="7820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4684750" y="2598215"/>
            <a:ext cx="1799731" cy="78203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6231837" y="4080251"/>
            <a:ext cx="1799731" cy="77958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3537799" y="5160422"/>
            <a:ext cx="1799731" cy="77958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48" b="1818"/>
          <a:stretch>
            <a:fillRect/>
          </a:stretch>
        </p:blipFill>
        <p:spPr>
          <a:xfrm>
            <a:off x="5972326" y="909833"/>
            <a:ext cx="5459363" cy="56058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9473" y="4531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0062" y="27126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461184" y="92543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643" y="169275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71" y="229757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9473" y="309174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43" y="365847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9472" y="494312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  <p:bldP spid="7" grpId="0"/>
      <p:bldP spid="8" grpId="0" build="p"/>
      <p:bldP spid="9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Hợi - Tuần 33 - Toán - BÀI 70 ÔN TẬP PHÉP CỘNG, PHÉP TRỪ TRONG PHẠM VI 1000 (T1)</Template>
  <TotalTime>6</TotalTime>
  <Words>231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Microsoft YaHei</vt:lpstr>
      <vt:lpstr>Arial</vt:lpstr>
      <vt:lpstr>Arial-Rounded</vt:lpstr>
      <vt:lpstr>Calibri</vt:lpstr>
      <vt:lpstr>Times New Roman</vt:lpstr>
      <vt:lpstr>Wingdings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1</cp:revision>
  <dcterms:created xsi:type="dcterms:W3CDTF">2025-05-09T04:15:46Z</dcterms:created>
  <dcterms:modified xsi:type="dcterms:W3CDTF">2025-05-09T04:21:48Z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9B425B10C0EF44A0AD212EFF56E8FAEE_12</vt:lpwstr>
  </property>
  <property fmtid="{D5CDD505-2E9C-101B-9397-08002B2CF9AE}" pid="3" name="KSOProductBuildVer">
    <vt:lpwstr>1033-12.2.0.20795</vt:lpwstr>
  </property>
</Properties>
</file>