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899" r:id="rId5"/>
    <p:sldMasterId id="2147483924" r:id="rId6"/>
  </p:sldMasterIdLst>
  <p:notesMasterIdLst>
    <p:notesMasterId r:id="rId14"/>
  </p:notesMasterIdLst>
  <p:handoutMasterIdLst>
    <p:handoutMasterId r:id="rId15"/>
  </p:handoutMasterIdLst>
  <p:sldIdLst>
    <p:sldId id="431" r:id="rId7"/>
    <p:sldId id="2007577114" r:id="rId8"/>
    <p:sldId id="2007577113" r:id="rId9"/>
    <p:sldId id="2007577116" r:id="rId10"/>
    <p:sldId id="2007577117" r:id="rId11"/>
    <p:sldId id="2007577118" r:id="rId12"/>
    <p:sldId id="33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80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3225500719434798E-2"/>
          <c:y val="0.12544565250988299"/>
          <c:w val="0.86759498031496096"/>
          <c:h val="0.8644022598177739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>
      <a:outerShdw blurRad="114300" dist="152400" dir="8100000" algn="tr" rotWithShape="0">
        <a:prstClr val="black">
          <a:alpha val="40000"/>
        </a:prstClr>
      </a:outerShdw>
    </a:effectLst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3225500719434798E-2"/>
          <c:y val="0.12544565250988299"/>
          <c:w val="0.86759498031496096"/>
          <c:h val="0.8644022598177739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>
      <a:outerShdw blurRad="114300" dist="152400" dir="8100000" algn="tr" rotWithShape="0">
        <a:prstClr val="black">
          <a:alpha val="40000"/>
        </a:prstClr>
      </a:outerShdw>
    </a:effectLst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3225500719434798E-2"/>
          <c:y val="0.12544565250988299"/>
          <c:w val="0.86759498031496096"/>
          <c:h val="0.8644022598177739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>
      <a:outerShdw blurRad="114300" dist="152400" dir="8100000" algn="tr" rotWithShape="0">
        <a:prstClr val="black">
          <a:alpha val="40000"/>
        </a:prstClr>
      </a:outerShdw>
    </a:effectLst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AAB9F4-97EA-472F-BBBF-280FE8936D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FFB8BE-8601-C521-D851-0119C796FD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FE8D5-C984-4269-8BCB-67E6B054E53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AE4605-EE5D-44E7-44F8-402E95CB89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E8A92F-C408-92DD-00BD-BE6B2A4866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1F6C-1014-4AD2-AD37-3CE3CE99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1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gi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3.svg"/><Relationship Id="rId4" Type="http://schemas.openxmlformats.org/officeDocument/2006/relationships/image" Target="../media/image31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2026/4/29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633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43678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304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21285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683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2414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6450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68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75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65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08692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5017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2097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29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119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194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091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288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387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xmlns="" id="{CE77A6E7-E313-F322-10FB-892D2313E362}"/>
              </a:ext>
            </a:extLst>
          </p:cNvPr>
          <p:cNvSpPr/>
          <p:nvPr userDrawn="1"/>
        </p:nvSpPr>
        <p:spPr>
          <a:xfrm>
            <a:off x="0" y="0"/>
            <a:ext cx="12204700" cy="6858000"/>
          </a:xfrm>
          <a:custGeom>
            <a:avLst/>
            <a:gdLst/>
            <a:ahLst/>
            <a:cxnLst/>
            <a:rect l="l" t="t" r="r" b="b"/>
            <a:pathLst>
              <a:path w="16864075" h="11235690">
                <a:moveTo>
                  <a:pt x="0" y="0"/>
                </a:moveTo>
                <a:lnTo>
                  <a:pt x="16864075" y="0"/>
                </a:lnTo>
                <a:lnTo>
                  <a:pt x="16864075" y="11235690"/>
                </a:lnTo>
                <a:lnTo>
                  <a:pt x="0" y="112356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856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790EA3B-0822-026F-E0B0-08F27E61BE23}"/>
              </a:ext>
            </a:extLst>
          </p:cNvPr>
          <p:cNvSpPr/>
          <p:nvPr userDrawn="1"/>
        </p:nvSpPr>
        <p:spPr>
          <a:xfrm>
            <a:off x="393405" y="372140"/>
            <a:ext cx="11536325" cy="63370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02137521-6C53-3FB3-3F4C-860C91AEF82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153" y="217731"/>
            <a:ext cx="1600560" cy="1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6DE56DDC-A279-A8CB-7EC9-5B4B03232FAE}"/>
              </a:ext>
            </a:extLst>
          </p:cNvPr>
          <p:cNvSpPr/>
          <p:nvPr userDrawn="1"/>
        </p:nvSpPr>
        <p:spPr>
          <a:xfrm>
            <a:off x="0" y="0"/>
            <a:ext cx="12204700" cy="6858000"/>
          </a:xfrm>
          <a:custGeom>
            <a:avLst/>
            <a:gdLst/>
            <a:ahLst/>
            <a:cxnLst/>
            <a:rect l="l" t="t" r="r" b="b"/>
            <a:pathLst>
              <a:path w="16864075" h="11235690">
                <a:moveTo>
                  <a:pt x="0" y="0"/>
                </a:moveTo>
                <a:lnTo>
                  <a:pt x="16864075" y="0"/>
                </a:lnTo>
                <a:lnTo>
                  <a:pt x="16864075" y="11235690"/>
                </a:lnTo>
                <a:lnTo>
                  <a:pt x="0" y="112356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856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48F23AB-598C-3AB5-2307-C0A3D59CB188}"/>
              </a:ext>
            </a:extLst>
          </p:cNvPr>
          <p:cNvSpPr/>
          <p:nvPr userDrawn="1"/>
        </p:nvSpPr>
        <p:spPr>
          <a:xfrm>
            <a:off x="393405" y="372140"/>
            <a:ext cx="11536325" cy="63370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9586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4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xmlns="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xmlns="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xmlns="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18DFDDB-4457-402B-B155-494EBEC5878C}"/>
                </a:ext>
              </a:extLst>
            </p:cNvPr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rPr>
                <a:t>TOÁN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4" y="2942177"/>
            <a:ext cx="2176749" cy="437972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xmlns="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89" y="2804132"/>
            <a:ext cx="2292315" cy="406950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CA6C8F51-866C-4A88-8B2D-409296D17415}"/>
              </a:ext>
            </a:extLst>
          </p:cNvPr>
          <p:cNvSpPr txBox="1"/>
          <p:nvPr/>
        </p:nvSpPr>
        <p:spPr>
          <a:xfrm>
            <a:off x="1787562" y="182343"/>
            <a:ext cx="913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Thứ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 …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ngày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 …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tháng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 …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năm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45786A-4AFE-4F78-A16D-DCE731BED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429" y="2333532"/>
            <a:ext cx="6950042" cy="21337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868795-72C9-49F5-AD04-1FF460B41594}"/>
              </a:ext>
            </a:extLst>
          </p:cNvPr>
          <p:cNvSpPr txBox="1"/>
          <p:nvPr/>
        </p:nvSpPr>
        <p:spPr>
          <a:xfrm>
            <a:off x="5095875" y="4476750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96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0643 0.05339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643 0.05339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30">
            <a:extLst>
              <a:ext uri="{FF2B5EF4-FFF2-40B4-BE49-F238E27FC236}">
                <a16:creationId xmlns:a16="http://schemas.microsoft.com/office/drawing/2014/main" xmlns="" id="{35B153CC-C1A5-4994-9947-0B5F491DFBBC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31">
            <a:extLst>
              <a:ext uri="{FF2B5EF4-FFF2-40B4-BE49-F238E27FC236}">
                <a16:creationId xmlns:a16="http://schemas.microsoft.com/office/drawing/2014/main" xmlns="" id="{30B2242A-B239-41BF-BEDD-F6671788F178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46B3D02-0275-493F-9470-1F7405E5AC00}"/>
              </a:ext>
            </a:extLst>
          </p:cNvPr>
          <p:cNvGrpSpPr/>
          <p:nvPr/>
        </p:nvGrpSpPr>
        <p:grpSpPr>
          <a:xfrm>
            <a:off x="1610682" y="1676874"/>
            <a:ext cx="9333375" cy="4499429"/>
            <a:chOff x="2583543" y="1640114"/>
            <a:chExt cx="7346269" cy="354148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EABA0519-CA69-4668-96F5-57C7B1640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1D4D6C33-38DE-4854-BD53-2B113FA46CD0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91365A86-D439-4302-BEC4-2D61B9B384A9}"/>
              </a:ext>
            </a:extLst>
          </p:cNvPr>
          <p:cNvSpPr/>
          <p:nvPr/>
        </p:nvSpPr>
        <p:spPr>
          <a:xfrm>
            <a:off x="814010" y="62706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F9D2C58-FA24-4819-A38F-B76EE59E2C8A}"/>
              </a:ext>
            </a:extLst>
          </p:cNvPr>
          <p:cNvGrpSpPr/>
          <p:nvPr/>
        </p:nvGrpSpPr>
        <p:grpSpPr>
          <a:xfrm>
            <a:off x="1378477" y="627060"/>
            <a:ext cx="1199109" cy="523220"/>
            <a:chOff x="1931814" y="1440654"/>
            <a:chExt cx="1199109" cy="5232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7D02F61B-967D-4BCF-B8AE-B3EE5115C169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xmlns="" id="{4A112BD5-D960-4E43-BA50-9C84EE10F12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F1319158-96F8-4344-8B74-BE3500A0302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Đ, S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8D21922-9721-4AFB-9AFD-6DD235AC04BB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113A4CA3-1A79-4E85-BB7E-3F1199FCC4C0}"/>
              </a:ext>
            </a:extLst>
          </p:cNvPr>
          <p:cNvSpPr/>
          <p:nvPr/>
        </p:nvSpPr>
        <p:spPr>
          <a:xfrm>
            <a:off x="4942397" y="27280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B90F12FF-96FA-40FD-961E-C76B87BE943E}"/>
              </a:ext>
            </a:extLst>
          </p:cNvPr>
          <p:cNvSpPr/>
          <p:nvPr/>
        </p:nvSpPr>
        <p:spPr>
          <a:xfrm>
            <a:off x="9434568" y="27016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C07E89D1-ACCC-432E-BA2D-969CB763DAC1}"/>
              </a:ext>
            </a:extLst>
          </p:cNvPr>
          <p:cNvSpPr/>
          <p:nvPr/>
        </p:nvSpPr>
        <p:spPr>
          <a:xfrm>
            <a:off x="4993143" y="473829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5706CF34-4E1B-4983-81E9-85E26F4D9680}"/>
              </a:ext>
            </a:extLst>
          </p:cNvPr>
          <p:cNvSpPr/>
          <p:nvPr/>
        </p:nvSpPr>
        <p:spPr>
          <a:xfrm>
            <a:off x="9463143" y="47305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9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46F61D5-0BC6-EAAF-B619-6EA3E4D9E88C}"/>
              </a:ext>
            </a:extLst>
          </p:cNvPr>
          <p:cNvGrpSpPr/>
          <p:nvPr/>
        </p:nvGrpSpPr>
        <p:grpSpPr>
          <a:xfrm>
            <a:off x="2238927" y="592964"/>
            <a:ext cx="6456934" cy="708459"/>
            <a:chOff x="2238927" y="592964"/>
            <a:chExt cx="6456934" cy="70845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1710803-CFBF-A537-528D-6564F668DAD7}"/>
                </a:ext>
              </a:extLst>
            </p:cNvPr>
            <p:cNvSpPr/>
            <p:nvPr/>
          </p:nvSpPr>
          <p:spPr>
            <a:xfrm>
              <a:off x="2238927" y="592964"/>
              <a:ext cx="5678045" cy="707886"/>
            </a:xfrm>
            <a:prstGeom prst="rect">
              <a:avLst/>
            </a:prstGeom>
            <a:solidFill>
              <a:srgbClr val="002060">
                <a:alpha val="94000"/>
              </a:srgbClr>
            </a:solidFill>
            <a:ln>
              <a:noFill/>
            </a:ln>
            <a:effectLst>
              <a:outerShdw blurRad="76200" dist="889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DEA3573-CFE0-9575-0032-BC04219CC678}"/>
                </a:ext>
              </a:extLst>
            </p:cNvPr>
            <p:cNvSpPr/>
            <p:nvPr/>
          </p:nvSpPr>
          <p:spPr>
            <a:xfrm>
              <a:off x="2648742" y="631991"/>
              <a:ext cx="570040" cy="60539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</a:rPr>
                <a:t>2</a:t>
              </a:r>
              <a:endParaRPr lang="vi-VN" sz="3200" b="1" dirty="0">
                <a:latin typeface="Cambria" panose="020405030504060302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1F4FBC4-CF46-E6B9-1A4F-B343535A6476}"/>
                </a:ext>
              </a:extLst>
            </p:cNvPr>
            <p:cNvSpPr txBox="1"/>
            <p:nvPr/>
          </p:nvSpPr>
          <p:spPr>
            <a:xfrm>
              <a:off x="3350703" y="593537"/>
              <a:ext cx="53451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Đặt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.</a:t>
              </a:r>
              <a:endParaRPr lang="vi-VN" sz="40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8AC21B4-9A98-F001-BE1A-45567664B15A}"/>
              </a:ext>
            </a:extLst>
          </p:cNvPr>
          <p:cNvGrpSpPr/>
          <p:nvPr/>
        </p:nvGrpSpPr>
        <p:grpSpPr>
          <a:xfrm>
            <a:off x="1834730" y="1472893"/>
            <a:ext cx="8495947" cy="1105769"/>
            <a:chOff x="1512146" y="3658927"/>
            <a:chExt cx="8495947" cy="110576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3F1C6254-6026-4167-3DF4-B9C0CD782AD8}"/>
                </a:ext>
              </a:extLst>
            </p:cNvPr>
            <p:cNvSpPr/>
            <p:nvPr/>
          </p:nvSpPr>
          <p:spPr>
            <a:xfrm>
              <a:off x="1512146" y="3741852"/>
              <a:ext cx="2191626" cy="10228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28 + 55</a:t>
              </a:r>
              <a:endParaRPr lang="vi-VN" sz="4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B356CDBF-F8DF-7C59-4990-CAD682B834B9}"/>
                </a:ext>
              </a:extLst>
            </p:cNvPr>
            <p:cNvSpPr/>
            <p:nvPr/>
          </p:nvSpPr>
          <p:spPr>
            <a:xfrm>
              <a:off x="4755366" y="3702182"/>
              <a:ext cx="2191626" cy="10228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600" b="1" dirty="0">
                  <a:latin typeface="Cambria" panose="02040503050406030204" pitchFamily="18" charset="0"/>
                  <a:ea typeface="Cambria" panose="02040503050406030204" pitchFamily="18" charset="0"/>
                </a:rPr>
                <a:t>45 + 49</a:t>
              </a:r>
              <a:endParaRPr lang="vi-VN" sz="4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4C1E3588-4872-26E6-DF14-F7A154CA8AF9}"/>
                </a:ext>
              </a:extLst>
            </p:cNvPr>
            <p:cNvSpPr/>
            <p:nvPr/>
          </p:nvSpPr>
          <p:spPr>
            <a:xfrm>
              <a:off x="7816467" y="3658927"/>
              <a:ext cx="2191626" cy="10228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600" b="1" dirty="0">
                  <a:latin typeface="Cambria" panose="02040503050406030204" pitchFamily="18" charset="0"/>
                  <a:ea typeface="Cambria" panose="02040503050406030204" pitchFamily="18" charset="0"/>
                </a:rPr>
                <a:t>37 + 53</a:t>
              </a:r>
              <a:endParaRPr lang="vi-VN" sz="4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0604993-22C7-0C71-9AD6-7BF4B9BE9682}"/>
              </a:ext>
            </a:extLst>
          </p:cNvPr>
          <p:cNvGrpSpPr/>
          <p:nvPr/>
        </p:nvGrpSpPr>
        <p:grpSpPr>
          <a:xfrm>
            <a:off x="2004087" y="2369812"/>
            <a:ext cx="1393692" cy="2306529"/>
            <a:chOff x="1931436" y="4180950"/>
            <a:chExt cx="880990" cy="230652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BA3A766-A960-444A-B8AA-A4FD8EEFE3B8}"/>
                </a:ext>
              </a:extLst>
            </p:cNvPr>
            <p:cNvSpPr txBox="1"/>
            <p:nvPr/>
          </p:nvSpPr>
          <p:spPr>
            <a:xfrm>
              <a:off x="2175306" y="4180950"/>
              <a:ext cx="597037" cy="2257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28</a:t>
              </a:r>
              <a:endParaRPr lang="vi-VN" sz="5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50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</a:t>
              </a:r>
              <a:endParaRPr lang="vi-VN" sz="5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75DC02B-7780-BF89-45A5-300570A26B10}"/>
                </a:ext>
              </a:extLst>
            </p:cNvPr>
            <p:cNvSpPr txBox="1"/>
            <p:nvPr/>
          </p:nvSpPr>
          <p:spPr>
            <a:xfrm>
              <a:off x="1931436" y="4858059"/>
              <a:ext cx="35688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F03FDF-7597-9D54-ABE5-E7A17A97B98E}"/>
                </a:ext>
              </a:extLst>
            </p:cNvPr>
            <p:cNvCxnSpPr/>
            <p:nvPr/>
          </p:nvCxnSpPr>
          <p:spPr>
            <a:xfrm>
              <a:off x="2066440" y="6487479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9A25BEFA-E12F-3E6E-53A5-37A1F56A0D04}"/>
              </a:ext>
            </a:extLst>
          </p:cNvPr>
          <p:cNvGrpSpPr/>
          <p:nvPr/>
        </p:nvGrpSpPr>
        <p:grpSpPr>
          <a:xfrm>
            <a:off x="5185731" y="2369811"/>
            <a:ext cx="1344989" cy="2299165"/>
            <a:chOff x="1782833" y="3978516"/>
            <a:chExt cx="1344989" cy="22991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1408866-782C-030F-B2C5-E7CA74691519}"/>
                </a:ext>
              </a:extLst>
            </p:cNvPr>
            <p:cNvSpPr txBox="1"/>
            <p:nvPr/>
          </p:nvSpPr>
          <p:spPr>
            <a:xfrm>
              <a:off x="2163078" y="3978516"/>
              <a:ext cx="944489" cy="2257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000" b="1" dirty="0">
                  <a:latin typeface="Cambria" panose="02040503050406030204" pitchFamily="18" charset="0"/>
                  <a:ea typeface="Cambria" panose="02040503050406030204" pitchFamily="18" charset="0"/>
                </a:rPr>
                <a:t>45</a:t>
              </a:r>
              <a:endParaRPr lang="vi-VN" sz="5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5000" b="1" dirty="0">
                  <a:latin typeface="Cambria" panose="02040503050406030204" pitchFamily="18" charset="0"/>
                  <a:ea typeface="Cambria" panose="02040503050406030204" pitchFamily="18" charset="0"/>
                </a:rPr>
                <a:t>49</a:t>
              </a:r>
              <a:endParaRPr lang="vi-VN" sz="5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E2113DBB-4176-A2A8-9636-8C80D3049B89}"/>
                </a:ext>
              </a:extLst>
            </p:cNvPr>
            <p:cNvSpPr txBox="1"/>
            <p:nvPr/>
          </p:nvSpPr>
          <p:spPr>
            <a:xfrm>
              <a:off x="1782833" y="4701791"/>
              <a:ext cx="56457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0E64710D-1349-DBD9-4BD0-BFB3A482EB22}"/>
                </a:ext>
              </a:extLst>
            </p:cNvPr>
            <p:cNvCxnSpPr/>
            <p:nvPr/>
          </p:nvCxnSpPr>
          <p:spPr>
            <a:xfrm>
              <a:off x="2121982" y="6277681"/>
              <a:ext cx="10058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9FB17104-588F-2BB9-B5E9-994ADA3A28A0}"/>
              </a:ext>
            </a:extLst>
          </p:cNvPr>
          <p:cNvGrpSpPr/>
          <p:nvPr/>
        </p:nvGrpSpPr>
        <p:grpSpPr>
          <a:xfrm>
            <a:off x="8500941" y="2369810"/>
            <a:ext cx="1294514" cy="2299166"/>
            <a:chOff x="1835423" y="4498692"/>
            <a:chExt cx="1294514" cy="229916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6DACE7E-00C8-45AA-ADFE-6CBBE636D84E}"/>
                </a:ext>
              </a:extLst>
            </p:cNvPr>
            <p:cNvSpPr txBox="1"/>
            <p:nvPr/>
          </p:nvSpPr>
          <p:spPr>
            <a:xfrm>
              <a:off x="2185448" y="4498692"/>
              <a:ext cx="944489" cy="2257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37</a:t>
              </a:r>
              <a:endParaRPr lang="vi-VN" sz="5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5000" b="1" dirty="0">
                  <a:latin typeface="Cambria" panose="02040503050406030204" pitchFamily="18" charset="0"/>
                  <a:ea typeface="Cambria" panose="02040503050406030204" pitchFamily="18" charset="0"/>
                </a:rPr>
                <a:t>53</a:t>
              </a:r>
              <a:endParaRPr lang="vi-VN" sz="5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A911F1A-D07E-8DD4-958B-558437117CC3}"/>
                </a:ext>
              </a:extLst>
            </p:cNvPr>
            <p:cNvSpPr txBox="1"/>
            <p:nvPr/>
          </p:nvSpPr>
          <p:spPr>
            <a:xfrm>
              <a:off x="1835423" y="5268133"/>
              <a:ext cx="56457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6FEFAFD9-8E38-67E0-CC53-5D5C356CCB4A}"/>
                </a:ext>
              </a:extLst>
            </p:cNvPr>
            <p:cNvCxnSpPr/>
            <p:nvPr/>
          </p:nvCxnSpPr>
          <p:spPr>
            <a:xfrm>
              <a:off x="2125473" y="6797858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30AB6FE-5A4D-F73A-F861-E76E329297E6}"/>
              </a:ext>
            </a:extLst>
          </p:cNvPr>
          <p:cNvSpPr txBox="1"/>
          <p:nvPr/>
        </p:nvSpPr>
        <p:spPr>
          <a:xfrm>
            <a:off x="2324511" y="4669223"/>
            <a:ext cx="1767122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83</a:t>
            </a:r>
            <a:endParaRPr lang="vi-VN" sz="5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3283FA5-3D85-B64F-B288-62D2E908ECBD}"/>
              </a:ext>
            </a:extLst>
          </p:cNvPr>
          <p:cNvSpPr txBox="1"/>
          <p:nvPr/>
        </p:nvSpPr>
        <p:spPr>
          <a:xfrm>
            <a:off x="5565976" y="4676341"/>
            <a:ext cx="1411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</a:t>
            </a:r>
            <a:endParaRPr lang="vi-VN" sz="5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A5C2377-FBDD-C6D1-4DE5-8C9273770E08}"/>
              </a:ext>
            </a:extLst>
          </p:cNvPr>
          <p:cNvSpPr txBox="1"/>
          <p:nvPr/>
        </p:nvSpPr>
        <p:spPr>
          <a:xfrm>
            <a:off x="8783230" y="4668976"/>
            <a:ext cx="1507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endParaRPr lang="vi-VN" sz="5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A2F19AF-535F-9AC8-5829-C5C05DD93E9F}"/>
              </a:ext>
            </a:extLst>
          </p:cNvPr>
          <p:cNvSpPr txBox="1"/>
          <p:nvPr/>
        </p:nvSpPr>
        <p:spPr>
          <a:xfrm>
            <a:off x="526446" y="1909761"/>
            <a:ext cx="7409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8353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13D9C2A-EAEE-A529-D5D6-9812BEB17C08}"/>
              </a:ext>
            </a:extLst>
          </p:cNvPr>
          <p:cNvGrpSpPr/>
          <p:nvPr/>
        </p:nvGrpSpPr>
        <p:grpSpPr>
          <a:xfrm>
            <a:off x="597818" y="967841"/>
            <a:ext cx="3101173" cy="1917160"/>
            <a:chOff x="169391" y="1849443"/>
            <a:chExt cx="3101173" cy="19171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3D4E406-805E-7E29-5BBD-DC0C86971B0F}"/>
                </a:ext>
              </a:extLst>
            </p:cNvPr>
            <p:cNvGrpSpPr/>
            <p:nvPr/>
          </p:nvGrpSpPr>
          <p:grpSpPr>
            <a:xfrm>
              <a:off x="231622" y="1849443"/>
              <a:ext cx="3038942" cy="1917160"/>
              <a:chOff x="644398" y="1609063"/>
              <a:chExt cx="3038942" cy="1917160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xmlns="" id="{C32120DA-AC94-0BE3-34C9-883AA28BC70C}"/>
                  </a:ext>
                </a:extLst>
              </p:cNvPr>
              <p:cNvGraphicFramePr/>
              <p:nvPr/>
            </p:nvGraphicFramePr>
            <p:xfrm>
              <a:off x="678481" y="2090508"/>
              <a:ext cx="3004859" cy="14357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804EC32D-D1A2-1646-1AD1-768EE5FC0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80394">
                <a:off x="644398" y="1609063"/>
                <a:ext cx="799065" cy="799065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D5BF63C-B623-54BC-8801-DB05809D8712}"/>
                </a:ext>
              </a:extLst>
            </p:cNvPr>
            <p:cNvSpPr txBox="1"/>
            <p:nvPr/>
          </p:nvSpPr>
          <p:spPr>
            <a:xfrm flipH="1">
              <a:off x="169391" y="2608863"/>
              <a:ext cx="302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5400" b="1" dirty="0">
                <a:solidFill>
                  <a:srgbClr val="142D2E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5D4E0E0-12E0-8F80-E3BD-E1A5224FD34E}"/>
              </a:ext>
            </a:extLst>
          </p:cNvPr>
          <p:cNvGrpSpPr/>
          <p:nvPr/>
        </p:nvGrpSpPr>
        <p:grpSpPr>
          <a:xfrm>
            <a:off x="8248846" y="906442"/>
            <a:ext cx="3243437" cy="1932417"/>
            <a:chOff x="169391" y="1834186"/>
            <a:chExt cx="3243437" cy="193241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51B36EC-AC01-A238-E75D-47AC5670E206}"/>
                </a:ext>
              </a:extLst>
            </p:cNvPr>
            <p:cNvGrpSpPr/>
            <p:nvPr/>
          </p:nvGrpSpPr>
          <p:grpSpPr>
            <a:xfrm>
              <a:off x="265705" y="1834186"/>
              <a:ext cx="3147123" cy="1932417"/>
              <a:chOff x="678481" y="1593806"/>
              <a:chExt cx="3147123" cy="1932417"/>
            </a:xfrm>
          </p:grpSpPr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xmlns="" id="{5AE357A6-0BF8-228B-077B-A979A3AE95B5}"/>
                  </a:ext>
                </a:extLst>
              </p:cNvPr>
              <p:cNvGraphicFramePr/>
              <p:nvPr/>
            </p:nvGraphicFramePr>
            <p:xfrm>
              <a:off x="678481" y="2090508"/>
              <a:ext cx="3004859" cy="14357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4D9D999D-B2F6-2618-055F-57F16D8C3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7782">
                <a:off x="3026539" y="1593806"/>
                <a:ext cx="799065" cy="799065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CEDE691-F9A2-87D1-3528-B680B715EFB0}"/>
                </a:ext>
              </a:extLst>
            </p:cNvPr>
            <p:cNvSpPr txBox="1"/>
            <p:nvPr/>
          </p:nvSpPr>
          <p:spPr>
            <a:xfrm flipH="1">
              <a:off x="169391" y="2608863"/>
              <a:ext cx="302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5400" b="1" dirty="0">
                <a:solidFill>
                  <a:srgbClr val="142D2E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DAD5318-68B0-79E8-892C-72FECA6A3F19}"/>
              </a:ext>
            </a:extLst>
          </p:cNvPr>
          <p:cNvGrpSpPr/>
          <p:nvPr/>
        </p:nvGrpSpPr>
        <p:grpSpPr>
          <a:xfrm>
            <a:off x="4388026" y="1038398"/>
            <a:ext cx="3379929" cy="1861197"/>
            <a:chOff x="-392017" y="1834186"/>
            <a:chExt cx="3804845" cy="19324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7BC886E1-9BC5-C8C8-601D-B2EDEDABAF4C}"/>
                </a:ext>
              </a:extLst>
            </p:cNvPr>
            <p:cNvGrpSpPr/>
            <p:nvPr/>
          </p:nvGrpSpPr>
          <p:grpSpPr>
            <a:xfrm>
              <a:off x="-392017" y="1834186"/>
              <a:ext cx="3804845" cy="1932417"/>
              <a:chOff x="20759" y="1593806"/>
              <a:chExt cx="3804845" cy="1932417"/>
            </a:xfrm>
          </p:grpSpPr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xmlns="" id="{12865167-FF77-27CE-3A37-81FA3BB87023}"/>
                  </a:ext>
                </a:extLst>
              </p:cNvPr>
              <p:cNvGraphicFramePr/>
              <p:nvPr/>
            </p:nvGraphicFramePr>
            <p:xfrm>
              <a:off x="20759" y="2090508"/>
              <a:ext cx="3662582" cy="14357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8E727D72-8E91-C5F0-1797-412BB7E67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7782">
                <a:off x="3026539" y="1593806"/>
                <a:ext cx="799065" cy="799065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7A7D2B-F6D9-CFB9-BF3D-75F33D5CA586}"/>
                </a:ext>
              </a:extLst>
            </p:cNvPr>
            <p:cNvSpPr txBox="1"/>
            <p:nvPr/>
          </p:nvSpPr>
          <p:spPr>
            <a:xfrm flipH="1">
              <a:off x="-283187" y="2688738"/>
              <a:ext cx="3379183" cy="95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5400" b="1" dirty="0">
                <a:solidFill>
                  <a:srgbClr val="142D2E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D462DCF-C69D-3610-5556-778F173789C6}"/>
              </a:ext>
            </a:extLst>
          </p:cNvPr>
          <p:cNvSpPr/>
          <p:nvPr/>
        </p:nvSpPr>
        <p:spPr>
          <a:xfrm>
            <a:off x="1519343" y="439540"/>
            <a:ext cx="693471" cy="736478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2</a:t>
            </a:r>
            <a:endParaRPr lang="vi-VN" sz="4400" b="1" dirty="0">
              <a:latin typeface="Cambria" panose="0204050305040603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C651C20-3FAC-64C3-64CE-972E749C9BAA}"/>
              </a:ext>
            </a:extLst>
          </p:cNvPr>
          <p:cNvGrpSpPr/>
          <p:nvPr/>
        </p:nvGrpSpPr>
        <p:grpSpPr>
          <a:xfrm>
            <a:off x="2320956" y="333437"/>
            <a:ext cx="5345158" cy="861774"/>
            <a:chOff x="2142805" y="220020"/>
            <a:chExt cx="5345158" cy="86177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C186367-B55D-DE92-874D-E0EA6E7823C0}"/>
                </a:ext>
              </a:extLst>
            </p:cNvPr>
            <p:cNvSpPr/>
            <p:nvPr/>
          </p:nvSpPr>
          <p:spPr>
            <a:xfrm>
              <a:off x="2146562" y="352428"/>
              <a:ext cx="5010594" cy="674954"/>
            </a:xfrm>
            <a:prstGeom prst="rect">
              <a:avLst/>
            </a:prstGeom>
            <a:solidFill>
              <a:srgbClr val="FFB3B3"/>
            </a:solidFill>
            <a:ln>
              <a:solidFill>
                <a:schemeClr val="tx1"/>
              </a:solidFill>
              <a:prstDash val="dash"/>
            </a:ln>
            <a:effectLst>
              <a:outerShdw blurRad="76200" dist="889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32F5C25-787C-2010-1029-1F4C82CE871D}"/>
                </a:ext>
              </a:extLst>
            </p:cNvPr>
            <p:cNvSpPr txBox="1"/>
            <p:nvPr/>
          </p:nvSpPr>
          <p:spPr>
            <a:xfrm>
              <a:off x="2142805" y="220020"/>
              <a:ext cx="53451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000" b="1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Đặt</a:t>
              </a:r>
              <a:r>
                <a:rPr lang="en-US" sz="50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5000" b="1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tính</a:t>
              </a:r>
              <a:r>
                <a:rPr lang="en-US" sz="50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5000" b="1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rồi</a:t>
              </a:r>
              <a:r>
                <a:rPr lang="en-US" sz="50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5000" b="1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tính</a:t>
              </a:r>
              <a:r>
                <a:rPr lang="en-US" sz="50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.</a:t>
              </a:r>
              <a:endParaRPr lang="vi-VN" sz="50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9504B7-0277-A33C-78E7-16C917DFE2E3}"/>
              </a:ext>
            </a:extLst>
          </p:cNvPr>
          <p:cNvSpPr/>
          <p:nvPr/>
        </p:nvSpPr>
        <p:spPr>
          <a:xfrm>
            <a:off x="962738" y="1597614"/>
            <a:ext cx="2448106" cy="11037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>
                <a:latin typeface="Cambria" panose="02040503050406030204" pitchFamily="18" charset="0"/>
                <a:ea typeface="Cambria" panose="02040503050406030204" pitchFamily="18" charset="0"/>
              </a:rPr>
              <a:t>61 – 18 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DB82838-D9C7-4B20-5505-2B8F7477575D}"/>
              </a:ext>
            </a:extLst>
          </p:cNvPr>
          <p:cNvSpPr/>
          <p:nvPr/>
        </p:nvSpPr>
        <p:spPr>
          <a:xfrm>
            <a:off x="4799991" y="1597613"/>
            <a:ext cx="2448106" cy="11037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>
                <a:latin typeface="Cambria" panose="02040503050406030204" pitchFamily="18" charset="0"/>
                <a:ea typeface="Cambria" panose="02040503050406030204" pitchFamily="18" charset="0"/>
              </a:rPr>
              <a:t>53 – 26 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D1B1048-E52D-BA3C-C3F3-33FAF88202D4}"/>
              </a:ext>
            </a:extLst>
          </p:cNvPr>
          <p:cNvSpPr/>
          <p:nvPr/>
        </p:nvSpPr>
        <p:spPr>
          <a:xfrm>
            <a:off x="8606366" y="1543895"/>
            <a:ext cx="2448106" cy="11037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>
                <a:latin typeface="Cambria" panose="02040503050406030204" pitchFamily="18" charset="0"/>
                <a:ea typeface="Cambria" panose="02040503050406030204" pitchFamily="18" charset="0"/>
              </a:rPr>
              <a:t>92 – 84 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9454506-437F-1460-CAC8-E233803A803E}"/>
              </a:ext>
            </a:extLst>
          </p:cNvPr>
          <p:cNvGrpSpPr/>
          <p:nvPr/>
        </p:nvGrpSpPr>
        <p:grpSpPr>
          <a:xfrm>
            <a:off x="1459056" y="2707560"/>
            <a:ext cx="1520065" cy="2171300"/>
            <a:chOff x="1933616" y="4498692"/>
            <a:chExt cx="865758" cy="21713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4A7575F-848A-8D14-D5E9-5FF1F69C1058}"/>
                </a:ext>
              </a:extLst>
            </p:cNvPr>
            <p:cNvSpPr txBox="1"/>
            <p:nvPr/>
          </p:nvSpPr>
          <p:spPr>
            <a:xfrm>
              <a:off x="2185448" y="4498692"/>
              <a:ext cx="519678" cy="2171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61</a:t>
              </a:r>
              <a:endParaRPr lang="vi-VN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18</a:t>
              </a:r>
              <a:endParaRPr lang="vi-VN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D2D94DC-8C94-12F1-6FC5-67E3B1539EAA}"/>
                </a:ext>
              </a:extLst>
            </p:cNvPr>
            <p:cNvSpPr txBox="1"/>
            <p:nvPr/>
          </p:nvSpPr>
          <p:spPr>
            <a:xfrm>
              <a:off x="1933616" y="4966423"/>
              <a:ext cx="2804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–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F0E7178-D80B-EF42-C16F-193B6F1E19C9}"/>
                </a:ext>
              </a:extLst>
            </p:cNvPr>
            <p:cNvCxnSpPr/>
            <p:nvPr/>
          </p:nvCxnSpPr>
          <p:spPr>
            <a:xfrm>
              <a:off x="2053388" y="658873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39274BB-A0CD-BFC8-B9D5-67D991E45FC6}"/>
              </a:ext>
            </a:extLst>
          </p:cNvPr>
          <p:cNvGrpSpPr/>
          <p:nvPr/>
        </p:nvGrpSpPr>
        <p:grpSpPr>
          <a:xfrm>
            <a:off x="5153339" y="2723145"/>
            <a:ext cx="1484527" cy="2171300"/>
            <a:chOff x="1609391" y="3065027"/>
            <a:chExt cx="1484527" cy="21713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B46AC1F-D6C9-4565-CA88-B58999F4CEF0}"/>
                </a:ext>
              </a:extLst>
            </p:cNvPr>
            <p:cNvSpPr txBox="1"/>
            <p:nvPr/>
          </p:nvSpPr>
          <p:spPr>
            <a:xfrm>
              <a:off x="2075163" y="3065027"/>
              <a:ext cx="912429" cy="2171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53</a:t>
              </a:r>
              <a:endParaRPr lang="vi-VN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26</a:t>
              </a:r>
              <a:endParaRPr lang="vi-VN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4451620-2B74-BB96-87C1-81F534BE5C97}"/>
                </a:ext>
              </a:extLst>
            </p:cNvPr>
            <p:cNvSpPr txBox="1"/>
            <p:nvPr/>
          </p:nvSpPr>
          <p:spPr>
            <a:xfrm>
              <a:off x="1609391" y="36805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–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85D0614-1FCA-C1E8-5BF8-F946EC5EDC29}"/>
                </a:ext>
              </a:extLst>
            </p:cNvPr>
            <p:cNvCxnSpPr/>
            <p:nvPr/>
          </p:nvCxnSpPr>
          <p:spPr>
            <a:xfrm>
              <a:off x="1970404" y="5157788"/>
              <a:ext cx="11235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8405A89-6A9F-F073-98AB-C0FA0D92D2BA}"/>
              </a:ext>
            </a:extLst>
          </p:cNvPr>
          <p:cNvGrpSpPr/>
          <p:nvPr/>
        </p:nvGrpSpPr>
        <p:grpSpPr>
          <a:xfrm>
            <a:off x="9117017" y="2784785"/>
            <a:ext cx="1471960" cy="2171300"/>
            <a:chOff x="2466996" y="3094292"/>
            <a:chExt cx="1471960" cy="21713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B9CE8D2-2EE2-8A9A-5874-FE3125A3D7FC}"/>
                </a:ext>
              </a:extLst>
            </p:cNvPr>
            <p:cNvSpPr txBox="1"/>
            <p:nvPr/>
          </p:nvSpPr>
          <p:spPr>
            <a:xfrm>
              <a:off x="2908142" y="3094292"/>
              <a:ext cx="912429" cy="2171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92</a:t>
              </a:r>
              <a:endParaRPr lang="vi-VN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84</a:t>
              </a:r>
              <a:endParaRPr lang="vi-VN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CBCF7A9-31D2-ED05-1D3E-BA59B96789F4}"/>
                </a:ext>
              </a:extLst>
            </p:cNvPr>
            <p:cNvSpPr txBox="1"/>
            <p:nvPr/>
          </p:nvSpPr>
          <p:spPr>
            <a:xfrm>
              <a:off x="2466996" y="3716316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–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58804FBF-0A9F-F6EF-6611-C8A76A8AD08E}"/>
                </a:ext>
              </a:extLst>
            </p:cNvPr>
            <p:cNvCxnSpPr/>
            <p:nvPr/>
          </p:nvCxnSpPr>
          <p:spPr>
            <a:xfrm>
              <a:off x="2851697" y="5188367"/>
              <a:ext cx="10872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E977301-C1D1-EA78-7CF8-784C72C32684}"/>
              </a:ext>
            </a:extLst>
          </p:cNvPr>
          <p:cNvSpPr txBox="1"/>
          <p:nvPr/>
        </p:nvSpPr>
        <p:spPr>
          <a:xfrm>
            <a:off x="1897449" y="4797064"/>
            <a:ext cx="146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  <a:endParaRPr lang="vi-VN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186B19A-C9AE-3FA4-22AA-0ACF5CC35021}"/>
              </a:ext>
            </a:extLst>
          </p:cNvPr>
          <p:cNvSpPr txBox="1"/>
          <p:nvPr/>
        </p:nvSpPr>
        <p:spPr>
          <a:xfrm>
            <a:off x="5605818" y="4786767"/>
            <a:ext cx="134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  <a:endParaRPr lang="vi-VN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715272A-6A85-BFDE-0F3E-083338F0E86A}"/>
              </a:ext>
            </a:extLst>
          </p:cNvPr>
          <p:cNvSpPr txBox="1"/>
          <p:nvPr/>
        </p:nvSpPr>
        <p:spPr>
          <a:xfrm>
            <a:off x="9722253" y="4795665"/>
            <a:ext cx="1496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8</a:t>
            </a:r>
            <a:endParaRPr lang="vi-VN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072B2E1-59EF-F30B-8576-1E3DF3BC8D18}"/>
              </a:ext>
            </a:extLst>
          </p:cNvPr>
          <p:cNvGrpSpPr/>
          <p:nvPr/>
        </p:nvGrpSpPr>
        <p:grpSpPr>
          <a:xfrm>
            <a:off x="591771" y="2448371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DEEB5FD-0736-0D49-F091-111ECA451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7963" t="36268"/>
            <a:stretch>
              <a:fillRect/>
            </a:stretch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84AEE65-2244-A2C6-DA28-1D747171FC22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</a:rPr>
                <a:t>37 + 40</a:t>
              </a:r>
              <a:endParaRPr lang="vi-VN" sz="3200" dirty="0">
                <a:latin typeface="Cambria" panose="0204050305040603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D368ADA-3E50-CBAA-A150-F4AF472183F5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</a:rPr>
                <a:t>88 – 18 </a:t>
              </a:r>
              <a:endParaRPr lang="vi-VN" sz="3200" dirty="0">
                <a:latin typeface="Cambria" panose="0204050305040603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8F59BAE-D3B2-BBE1-8DE5-9EFE71A8975C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</a:rPr>
                <a:t>70 + 5</a:t>
              </a:r>
              <a:endParaRPr lang="vi-VN" sz="3200" dirty="0">
                <a:latin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DEC8027-F993-685C-4848-9241F0D5602C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</a:rPr>
                <a:t>100 – 20 </a:t>
              </a:r>
              <a:endParaRPr lang="vi-VN" sz="3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0D95EB-0B26-F8C5-0E13-9FE7BCCF060C}"/>
              </a:ext>
            </a:extLst>
          </p:cNvPr>
          <p:cNvSpPr txBox="1"/>
          <p:nvPr/>
        </p:nvSpPr>
        <p:spPr>
          <a:xfrm>
            <a:off x="1380325" y="2012083"/>
            <a:ext cx="87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77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BB4339-7565-3079-1A0A-D28159E31A22}"/>
              </a:ext>
            </a:extLst>
          </p:cNvPr>
          <p:cNvSpPr txBox="1"/>
          <p:nvPr/>
        </p:nvSpPr>
        <p:spPr>
          <a:xfrm>
            <a:off x="4213647" y="2025524"/>
            <a:ext cx="77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70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7CB1A7-50A9-49F5-D2B0-D363FB47D97A}"/>
              </a:ext>
            </a:extLst>
          </p:cNvPr>
          <p:cNvSpPr txBox="1"/>
          <p:nvPr/>
        </p:nvSpPr>
        <p:spPr>
          <a:xfrm>
            <a:off x="6920562" y="2025524"/>
            <a:ext cx="77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75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49EF31-E7BF-96A6-7F32-E5A8768ECEAE}"/>
              </a:ext>
            </a:extLst>
          </p:cNvPr>
          <p:cNvSpPr txBox="1"/>
          <p:nvPr/>
        </p:nvSpPr>
        <p:spPr>
          <a:xfrm>
            <a:off x="9616588" y="2025523"/>
            <a:ext cx="77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80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45DB4DF-F483-0CD9-AB1E-5CE0BD3ED0E4}"/>
              </a:ext>
            </a:extLst>
          </p:cNvPr>
          <p:cNvGrpSpPr/>
          <p:nvPr/>
        </p:nvGrpSpPr>
        <p:grpSpPr>
          <a:xfrm>
            <a:off x="3736063" y="3778318"/>
            <a:ext cx="1470808" cy="1775136"/>
            <a:chOff x="3782401" y="3967004"/>
            <a:chExt cx="1470808" cy="177513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AE936848-958B-8B20-56FC-AB1DE46B8863}"/>
                </a:ext>
              </a:extLst>
            </p:cNvPr>
            <p:cNvCxnSpPr/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A50A0E1-C327-57D9-E7D9-FFF8447C66C5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sym typeface="Wingdings" panose="05000000000000000000" pitchFamily="2" charset="2"/>
                </a:rPr>
                <a:t>Bé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sym typeface="Wingdings" panose="05000000000000000000" pitchFamily="2" charset="2"/>
                </a:rPr>
                <a:t>nhất</a:t>
              </a:r>
              <a:endParaRPr lang="vi-VN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B37D10-6048-0DC0-A96B-B32ECF6A7435}"/>
              </a:ext>
            </a:extLst>
          </p:cNvPr>
          <p:cNvGrpSpPr/>
          <p:nvPr/>
        </p:nvGrpSpPr>
        <p:grpSpPr>
          <a:xfrm>
            <a:off x="9201142" y="3745126"/>
            <a:ext cx="1714030" cy="1775136"/>
            <a:chOff x="3782400" y="3967004"/>
            <a:chExt cx="1714030" cy="177513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D5A0B16A-5187-A2AE-95B8-3A28A36EFAEC}"/>
                </a:ext>
              </a:extLst>
            </p:cNvPr>
            <p:cNvCxnSpPr/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41617CF-B170-7E90-A93B-9A6286CD8E8D}"/>
                </a:ext>
              </a:extLst>
            </p:cNvPr>
            <p:cNvSpPr txBox="1"/>
            <p:nvPr/>
          </p:nvSpPr>
          <p:spPr>
            <a:xfrm>
              <a:off x="3782400" y="5218920"/>
              <a:ext cx="1714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sym typeface="Wingdings" panose="05000000000000000000" pitchFamily="2" charset="2"/>
                </a:rPr>
                <a:t>Lớn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sym typeface="Wingdings" panose="05000000000000000000" pitchFamily="2" charset="2"/>
                </a:rPr>
                <a:t>nhất</a:t>
              </a:r>
              <a:endParaRPr lang="vi-VN" sz="28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D5794E0-13B5-FB3C-7269-7EE65688181F}"/>
              </a:ext>
            </a:extLst>
          </p:cNvPr>
          <p:cNvGrpSpPr/>
          <p:nvPr/>
        </p:nvGrpSpPr>
        <p:grpSpPr>
          <a:xfrm>
            <a:off x="591771" y="-1053259"/>
            <a:ext cx="10674347" cy="2713462"/>
            <a:chOff x="-2442992" y="261684"/>
            <a:chExt cx="12219288" cy="17459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90718BE-95A8-605A-3993-CA8F97D978EF}"/>
                </a:ext>
              </a:extLst>
            </p:cNvPr>
            <p:cNvSpPr/>
            <p:nvPr/>
          </p:nvSpPr>
          <p:spPr>
            <a:xfrm>
              <a:off x="-2442992" y="1217043"/>
              <a:ext cx="12219288" cy="790578"/>
            </a:xfrm>
            <a:prstGeom prst="rect">
              <a:avLst/>
            </a:prstGeom>
            <a:solidFill>
              <a:srgbClr val="FFD63C">
                <a:alpha val="94000"/>
              </a:srgbClr>
            </a:solidFill>
            <a:ln>
              <a:noFill/>
            </a:ln>
            <a:effectLst>
              <a:outerShdw blurRad="76200" dist="889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167B23B-76D1-1164-BFF1-ACEAE7AD30A4}"/>
                </a:ext>
              </a:extLst>
            </p:cNvPr>
            <p:cNvSpPr txBox="1"/>
            <p:nvPr/>
          </p:nvSpPr>
          <p:spPr>
            <a:xfrm flipH="1">
              <a:off x="289439" y="261684"/>
              <a:ext cx="7064561" cy="455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b="1" dirty="0">
                <a:solidFill>
                  <a:srgbClr val="142D2E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DA1381-7368-9CC2-5D12-D3DC9BF639C9}"/>
              </a:ext>
            </a:extLst>
          </p:cNvPr>
          <p:cNvSpPr txBox="1"/>
          <p:nvPr/>
        </p:nvSpPr>
        <p:spPr>
          <a:xfrm>
            <a:off x="2059703" y="329901"/>
            <a:ext cx="8628705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BA221B6-11E1-774F-66FE-610C8A1F69DA}"/>
              </a:ext>
            </a:extLst>
          </p:cNvPr>
          <p:cNvSpPr/>
          <p:nvPr/>
        </p:nvSpPr>
        <p:spPr>
          <a:xfrm>
            <a:off x="917609" y="649746"/>
            <a:ext cx="745170" cy="74517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3</a:t>
            </a:r>
            <a:endParaRPr lang="vi-VN" sz="5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9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10AE82-DC48-B144-1919-E416AFDDE705}"/>
              </a:ext>
            </a:extLst>
          </p:cNvPr>
          <p:cNvSpPr txBox="1"/>
          <p:nvPr/>
        </p:nvSpPr>
        <p:spPr>
          <a:xfrm flipH="1">
            <a:off x="367796" y="2699573"/>
            <a:ext cx="5481403" cy="3355784"/>
          </a:xfrm>
          <a:prstGeom prst="rect">
            <a:avLst/>
          </a:prstGeom>
          <a:solidFill>
            <a:schemeClr val="bg1"/>
          </a:solidFill>
          <a:ln w="57150">
            <a:solidFill>
              <a:srgbClr val="9CD3D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42D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19F2AF-C33F-A375-3526-33E89F06CC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C5B7DB6E-D5D0-5741-F302-21539EFA32CF}"/>
              </a:ext>
            </a:extLst>
          </p:cNvPr>
          <p:cNvSpPr/>
          <p:nvPr/>
        </p:nvSpPr>
        <p:spPr>
          <a:xfrm>
            <a:off x="311721" y="821284"/>
            <a:ext cx="764798" cy="66860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4</a:t>
            </a:r>
            <a:endParaRPr lang="vi-VN" sz="5400" b="1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28ADDA-FB96-BB69-759F-43B811FF1471}"/>
              </a:ext>
            </a:extLst>
          </p:cNvPr>
          <p:cNvSpPr txBox="1"/>
          <p:nvPr/>
        </p:nvSpPr>
        <p:spPr>
          <a:xfrm>
            <a:off x="695986" y="2803368"/>
            <a:ext cx="43959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i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400" i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i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3400" i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4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58 + 5 = 63 (</a:t>
            </a:r>
            <a:r>
              <a:rPr lang="en-US" sz="34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4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63 </a:t>
            </a:r>
            <a:r>
              <a:rPr lang="en-US" sz="34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endParaRPr lang="en-US" sz="3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B4A01B9-775D-1985-FB2D-99C9F6F31C3A}"/>
              </a:ext>
            </a:extLst>
          </p:cNvPr>
          <p:cNvGrpSpPr/>
          <p:nvPr/>
        </p:nvGrpSpPr>
        <p:grpSpPr>
          <a:xfrm>
            <a:off x="24332" y="79879"/>
            <a:ext cx="11230689" cy="2329292"/>
            <a:chOff x="191171" y="413714"/>
            <a:chExt cx="8646505" cy="23292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0FC7B20-9B73-CE0A-2D61-006F8AAFA66A}"/>
                </a:ext>
              </a:extLst>
            </p:cNvPr>
            <p:cNvSpPr txBox="1"/>
            <p:nvPr/>
          </p:nvSpPr>
          <p:spPr>
            <a:xfrm>
              <a:off x="1096010" y="413714"/>
              <a:ext cx="7741666" cy="2329292"/>
            </a:xfrm>
            <a:prstGeom prst="rect">
              <a:avLst/>
            </a:prstGeom>
            <a:solidFill>
              <a:srgbClr val="FF9999">
                <a:alpha val="67000"/>
              </a:srgbClr>
            </a:solidFill>
            <a:ln w="508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500" b="1" dirty="0" err="1">
                  <a:latin typeface="Cambria" panose="02040503050406030204" pitchFamily="18" charset="0"/>
                </a:rPr>
                <a:t>Trong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ngày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sinh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nhật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ông</a:t>
              </a:r>
              <a:r>
                <a:rPr lang="en-US" sz="2500" b="1" dirty="0">
                  <a:latin typeface="Cambria" panose="02040503050406030204" pitchFamily="18" charset="0"/>
                </a:rPr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500" b="1" dirty="0">
                  <a:latin typeface="Cambria" panose="02040503050406030204" pitchFamily="18" charset="0"/>
                </a:rPr>
                <a:t>- Nam </a:t>
              </a:r>
              <a:r>
                <a:rPr lang="en-US" sz="2500" b="1" dirty="0" err="1">
                  <a:latin typeface="Cambria" panose="02040503050406030204" pitchFamily="18" charset="0"/>
                </a:rPr>
                <a:t>hỏi</a:t>
              </a:r>
              <a:r>
                <a:rPr lang="en-US" sz="2500" b="1" dirty="0">
                  <a:latin typeface="Cambria" panose="02040503050406030204" pitchFamily="18" charset="0"/>
                </a:rPr>
                <a:t>: “</a:t>
              </a:r>
              <a:r>
                <a:rPr lang="en-US" sz="2500" b="1" dirty="0" err="1">
                  <a:latin typeface="Cambria" panose="02040503050406030204" pitchFamily="18" charset="0"/>
                </a:rPr>
                <a:t>Ông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ơi</a:t>
              </a:r>
              <a:r>
                <a:rPr lang="en-US" sz="2500" b="1" dirty="0">
                  <a:latin typeface="Cambria" panose="02040503050406030204" pitchFamily="18" charset="0"/>
                </a:rPr>
                <a:t>, </a:t>
              </a:r>
              <a:r>
                <a:rPr lang="en-US" sz="2500" b="1" dirty="0" err="1">
                  <a:latin typeface="Cambria" panose="02040503050406030204" pitchFamily="18" charset="0"/>
                </a:rPr>
                <a:t>năm</a:t>
              </a:r>
              <a:r>
                <a:rPr lang="en-US" sz="2500" b="1" dirty="0">
                  <a:latin typeface="Cambria" panose="02040503050406030204" pitchFamily="18" charset="0"/>
                </a:rPr>
                <a:t> nay </a:t>
              </a:r>
              <a:r>
                <a:rPr lang="en-US" sz="2500" b="1" dirty="0" err="1">
                  <a:latin typeface="Cambria" panose="02040503050406030204" pitchFamily="18" charset="0"/>
                </a:rPr>
                <a:t>ông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bao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nhiêu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tuổi</a:t>
              </a:r>
              <a:r>
                <a:rPr lang="en-US" sz="2500" b="1" dirty="0">
                  <a:latin typeface="Cambria" panose="02040503050406030204" pitchFamily="18" charset="0"/>
                </a:rPr>
                <a:t> ạ?”</a:t>
              </a:r>
            </a:p>
            <a:p>
              <a:pPr>
                <a:lnSpc>
                  <a:spcPct val="150000"/>
                </a:lnSpc>
              </a:pPr>
              <a:r>
                <a:rPr lang="en-US" sz="2500" b="1" dirty="0">
                  <a:latin typeface="Cambria" panose="02040503050406030204" pitchFamily="18" charset="0"/>
                </a:rPr>
                <a:t>- </a:t>
              </a:r>
              <a:r>
                <a:rPr lang="en-US" sz="2500" b="1" dirty="0" err="1">
                  <a:latin typeface="Cambria" panose="02040503050406030204" pitchFamily="18" charset="0"/>
                </a:rPr>
                <a:t>Ông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nói</a:t>
              </a:r>
              <a:r>
                <a:rPr lang="en-US" sz="2500" b="1" dirty="0">
                  <a:latin typeface="Cambria" panose="02040503050406030204" pitchFamily="18" charset="0"/>
                </a:rPr>
                <a:t>: “</a:t>
              </a:r>
              <a:r>
                <a:rPr lang="en-US" sz="2500" b="1" dirty="0" err="1">
                  <a:latin typeface="Cambria" panose="02040503050406030204" pitchFamily="18" charset="0"/>
                </a:rPr>
                <a:t>Cháu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tính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nhé</a:t>
              </a:r>
              <a:r>
                <a:rPr lang="en-US" sz="2500" b="1" dirty="0">
                  <a:latin typeface="Cambria" panose="02040503050406030204" pitchFamily="18" charset="0"/>
                </a:rPr>
                <a:t>! </a:t>
              </a:r>
              <a:r>
                <a:rPr lang="en-US" sz="2500" b="1" dirty="0" err="1">
                  <a:latin typeface="Cambria" panose="02040503050406030204" pitchFamily="18" charset="0"/>
                </a:rPr>
                <a:t>Năm</a:t>
              </a:r>
              <a:r>
                <a:rPr lang="en-US" sz="2500" b="1" dirty="0">
                  <a:latin typeface="Cambria" panose="02040503050406030204" pitchFamily="18" charset="0"/>
                </a:rPr>
                <a:t> nay, </a:t>
              </a:r>
              <a:r>
                <a:rPr lang="en-US" sz="2500" b="1" dirty="0" err="1">
                  <a:latin typeface="Cambria" panose="02040503050406030204" pitchFamily="18" charset="0"/>
                </a:rPr>
                <a:t>bà</a:t>
              </a:r>
              <a:r>
                <a:rPr lang="en-US" sz="2500" b="1" dirty="0">
                  <a:latin typeface="Cambria" panose="02040503050406030204" pitchFamily="18" charset="0"/>
                </a:rPr>
                <a:t> 58 </a:t>
              </a:r>
              <a:r>
                <a:rPr lang="en-US" sz="2500" b="1" dirty="0" err="1">
                  <a:latin typeface="Cambria" panose="02040503050406030204" pitchFamily="18" charset="0"/>
                </a:rPr>
                <a:t>tuổi</a:t>
              </a:r>
              <a:r>
                <a:rPr lang="en-US" sz="2500" b="1" dirty="0">
                  <a:latin typeface="Cambria" panose="02040503050406030204" pitchFamily="18" charset="0"/>
                </a:rPr>
                <a:t>, </a:t>
              </a:r>
              <a:r>
                <a:rPr lang="en-US" sz="2500" b="1" dirty="0" err="1">
                  <a:latin typeface="Cambria" panose="02040503050406030204" pitchFamily="18" charset="0"/>
                </a:rPr>
                <a:t>ông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hơn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bà</a:t>
              </a:r>
              <a:r>
                <a:rPr lang="en-US" sz="2500" b="1" dirty="0">
                  <a:latin typeface="Cambria" panose="02040503050406030204" pitchFamily="18" charset="0"/>
                </a:rPr>
                <a:t> 5 </a:t>
              </a:r>
              <a:r>
                <a:rPr lang="en-US" sz="2500" b="1" dirty="0" err="1">
                  <a:latin typeface="Cambria" panose="02040503050406030204" pitchFamily="18" charset="0"/>
                </a:rPr>
                <a:t>tuổi</a:t>
              </a:r>
              <a:r>
                <a:rPr lang="en-US" sz="2500" b="1" dirty="0">
                  <a:latin typeface="Cambria" panose="02040503050406030204" pitchFamily="18" charset="0"/>
                </a:rPr>
                <a:t>.”</a:t>
              </a:r>
            </a:p>
            <a:p>
              <a:pPr>
                <a:lnSpc>
                  <a:spcPct val="150000"/>
                </a:lnSpc>
              </a:pPr>
              <a:r>
                <a:rPr lang="en-US" sz="2500" b="1" dirty="0" err="1">
                  <a:latin typeface="Cambria" panose="02040503050406030204" pitchFamily="18" charset="0"/>
                </a:rPr>
                <a:t>Em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hãy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cùng</a:t>
              </a:r>
              <a:r>
                <a:rPr lang="en-US" sz="2500" b="1" dirty="0">
                  <a:latin typeface="Cambria" panose="02040503050406030204" pitchFamily="18" charset="0"/>
                </a:rPr>
                <a:t> Nam </a:t>
              </a:r>
              <a:r>
                <a:rPr lang="en-US" sz="2500" b="1" dirty="0" err="1">
                  <a:latin typeface="Cambria" panose="02040503050406030204" pitchFamily="18" charset="0"/>
                </a:rPr>
                <a:t>tính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tuổi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của</a:t>
              </a:r>
              <a:r>
                <a:rPr lang="en-US" sz="2500" b="1" dirty="0">
                  <a:latin typeface="Cambria" panose="02040503050406030204" pitchFamily="18" charset="0"/>
                </a:rPr>
                <a:t> </a:t>
              </a:r>
              <a:r>
                <a:rPr lang="en-US" sz="2500" b="1" dirty="0" err="1">
                  <a:latin typeface="Cambria" panose="02040503050406030204" pitchFamily="18" charset="0"/>
                </a:rPr>
                <a:t>ông</a:t>
              </a:r>
              <a:r>
                <a:rPr lang="en-US" sz="2500" b="1" dirty="0">
                  <a:latin typeface="Cambria" panose="02040503050406030204" pitchFamily="18" charset="0"/>
                </a:rPr>
                <a:t>.</a:t>
              </a:r>
              <a:endParaRPr lang="vi-VN" sz="2500" b="1" dirty="0">
                <a:latin typeface="Cambria" panose="0204050305040603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F4097B7-0C21-80CD-4609-D7D80EED7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40"/>
            <a:stretch>
              <a:fillRect/>
            </a:stretch>
          </p:blipFill>
          <p:spPr>
            <a:xfrm rot="8308067" flipV="1">
              <a:off x="191171" y="1940422"/>
              <a:ext cx="281534" cy="7559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3B66E27-2391-84CC-0E60-975E33203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40"/>
            <a:stretch>
              <a:fillRect/>
            </a:stretch>
          </p:blipFill>
          <p:spPr>
            <a:xfrm rot="13526983" flipH="1" flipV="1">
              <a:off x="8180377" y="2107987"/>
              <a:ext cx="231464" cy="75597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CEED8D-C7FC-A0E7-7EA8-CEE9E3869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5362">
            <a:off x="192273" y="2571334"/>
            <a:ext cx="928543" cy="92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573099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162630-F0D0-407A-9C39-F658B71D8061}"/>
              </a:ext>
            </a:extLst>
          </p:cNvPr>
          <p:cNvSpPr txBox="1"/>
          <p:nvPr/>
        </p:nvSpPr>
        <p:spPr>
          <a:xfrm>
            <a:off x="7235548" y="2378910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	= 24 + 7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	=    31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55CF8E-0EC4-43B2-89B4-24D8F815419C}"/>
              </a:ext>
            </a:extLst>
          </p:cNvPr>
          <p:cNvSpPr txBox="1"/>
          <p:nvPr/>
        </p:nvSpPr>
        <p:spPr>
          <a:xfrm>
            <a:off x="1802827" y="2343921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	= 83 – 8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	=    75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F89C391-EDD5-456D-A816-17EA09E1FD01}"/>
              </a:ext>
            </a:extLst>
          </p:cNvPr>
          <p:cNvSpPr/>
          <p:nvPr/>
        </p:nvSpPr>
        <p:spPr>
          <a:xfrm>
            <a:off x="1361727" y="689086"/>
            <a:ext cx="441100" cy="53365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E4E4E6-973F-44A4-8AD2-29C88B3177AE}"/>
              </a:ext>
            </a:extLst>
          </p:cNvPr>
          <p:cNvSpPr txBox="1"/>
          <p:nvPr/>
        </p:nvSpPr>
        <p:spPr>
          <a:xfrm>
            <a:off x="1905953" y="655835"/>
            <a:ext cx="974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084CDDC-3718-4C9F-B327-A067FBB6556A}"/>
              </a:ext>
            </a:extLst>
          </p:cNvPr>
          <p:cNvGrpSpPr/>
          <p:nvPr/>
        </p:nvGrpSpPr>
        <p:grpSpPr>
          <a:xfrm>
            <a:off x="1179814" y="1709864"/>
            <a:ext cx="5083277" cy="973084"/>
            <a:chOff x="690716" y="1557972"/>
            <a:chExt cx="5083277" cy="973084"/>
          </a:xfrm>
        </p:grpSpPr>
        <p:pic>
          <p:nvPicPr>
            <p:cNvPr id="9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xmlns="" id="{0B65F752-76EF-4AED-8667-6730046D59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8609179-AF39-40D6-9B08-44DBF09DDEA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 54 + 29 – 8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918CAF7-74C5-4B70-B076-9E9F62292F69}"/>
              </a:ext>
            </a:extLst>
          </p:cNvPr>
          <p:cNvGrpSpPr/>
          <p:nvPr/>
        </p:nvGrpSpPr>
        <p:grpSpPr>
          <a:xfrm>
            <a:off x="6585098" y="1395823"/>
            <a:ext cx="5083277" cy="1446016"/>
            <a:chOff x="6096000" y="1243931"/>
            <a:chExt cx="5083277" cy="1446016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E0C06A93-108C-42AA-A682-D95E65C46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B085F68-5C8B-40C2-A0DA-0B993AB19284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 62 – 38 + 7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96DA86-6CCA-4757-BA69-2DF6110917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466271" y="3926973"/>
            <a:ext cx="1890597" cy="24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uiExpand="1" build="p" animBg="1"/>
      <p:bldP spid="5" grpId="0" uiExpand="1" build="p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218</Words>
  <Application>Microsoft Office PowerPoint</Application>
  <PresentationFormat>Widescreen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微软雅黑</vt:lpstr>
      <vt:lpstr>#9Slide02 Noi dung dai</vt:lpstr>
      <vt:lpstr>Aptos</vt:lpstr>
      <vt:lpstr>Arial</vt:lpstr>
      <vt:lpstr>Arial-Rounded</vt:lpstr>
      <vt:lpstr>Calibri</vt:lpstr>
      <vt:lpstr>Cambria</vt:lpstr>
      <vt:lpstr>Coiny</vt:lpstr>
      <vt:lpstr>Wingdings</vt:lpstr>
      <vt:lpstr>字魂59号-创粗黑</vt:lpstr>
      <vt:lpstr>等线</vt:lpstr>
      <vt:lpstr>1_Office 主题</vt:lpstr>
      <vt:lpstr>千图网海量PPT模板www.58pic.com​​</vt:lpstr>
      <vt:lpstr>2_Office 主题</vt:lpstr>
      <vt:lpstr>https://www.freeppt7.com</vt:lpstr>
      <vt:lpstr>2_Office Theme</vt:lpstr>
      <vt:lpstr>2_Printable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51</cp:revision>
  <dcterms:created xsi:type="dcterms:W3CDTF">2021-07-20T01:55:21Z</dcterms:created>
  <dcterms:modified xsi:type="dcterms:W3CDTF">2026-04-29T08:33:23Z</dcterms:modified>
</cp:coreProperties>
</file>