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4CB81-A702-4E4C-9231-372A154B9FD0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08AFD-BCCD-4956-B608-941239CA3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8DFD-CEDF-3AA7-50B6-4BFCD769B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CC84E-68D5-B715-816D-2CAB44D9B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85836-68B1-EF44-7845-D789A96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0FA8-C227-4389-9010-89AF7F1E82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BFAC4-EED0-64FA-1D87-D684BD01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CE69D-83C7-EE6A-1D0E-48E2B4F2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E084-199F-431B-81F4-162757FC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7863-FA0E-B3A5-FD15-6211ACE1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D9246-C8A3-22B7-E09F-DD60687FA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F66A3-B731-3F8E-85D2-425319B2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0FA8-C227-4389-9010-89AF7F1E82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C7C-4CF0-79E2-3F69-9F72145D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C27FE-7300-2CF7-D701-76DB9EC3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E084-199F-431B-81F4-162757FC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6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BB135-E925-942C-18E4-A0A81E983C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91074-605F-6263-2948-B7D3D1E99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19E7B-C2E6-57B9-A606-918C3B7B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0FA8-C227-4389-9010-89AF7F1E82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6DBED-E661-8739-C67E-1DCB33BF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2DB22-966C-C0EA-1472-7B2220F4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E084-199F-431B-81F4-162757FC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8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201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/>
          <p:cNvPicPr>
            <a:picLocks noChangeAspect="1"/>
          </p:cNvPicPr>
          <p:nvPr userDrawn="1"/>
        </p:nvPicPr>
        <p:blipFill>
          <a:blip r:embed="rId2" cstate="screen"/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 userDrawn="1"/>
        </p:nvPicPr>
        <p:blipFill rotWithShape="1">
          <a:blip r:embed="rId4" cstate="screen"/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/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045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2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8DCD-8D24-A365-566E-19F15C82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AE4C6-8FA1-DAE4-4C3B-F0F529DD4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0402D-3033-5303-EF0F-A1A9DE59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0FA8-C227-4389-9010-89AF7F1E82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861EF-22CB-9403-3F5A-1B56121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9CE41-307A-B2E2-BDB5-38B483DB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E084-199F-431B-81F4-162757FC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1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5F67-9863-0E85-B893-FCE9AB9C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D8633-D28B-3B51-7119-B3ED0CC95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3C423-518F-318E-3C4B-59BEF68AB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0FA8-C227-4389-9010-89AF7F1E82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B5CF2-DC4E-CE92-F6B5-771E2D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132A3-4740-5D4A-F61C-50EA4F6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E084-199F-431B-81F4-162757FC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291F-9305-7C18-6836-7B07855F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3321-6736-CFBB-C120-E9463E2A2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F7851-F5EB-E9CD-76A0-A4A47A6CE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0CA91-5C9B-F075-A256-D3B11BEA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0FA8-C227-4389-9010-89AF7F1E82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D4BEA-54D4-F7B2-338D-13FA0DAC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0416E-3938-D11D-6CC0-EC2A92E1B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E084-199F-431B-81F4-162757FC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E220-DD1F-40D7-B514-1276CB51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CCBF3-59E4-2547-C88F-932E80B23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E0C586-993A-9D19-1755-765B80245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463A6-95AD-313C-65EC-A59B548C4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33AF4-EC7A-1F1E-0A8C-401BA2426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AE21A0-0A8C-243E-8D54-9446D94C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0FA8-C227-4389-9010-89AF7F1E82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563661-2E16-4D3E-D875-0702AF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7A3EE-09E9-72C4-9704-8D7CA1CB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E084-199F-431B-81F4-162757FC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E6D2-3818-7EE8-8BB7-F895A70E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ADF7DC-2F3B-28D1-87AF-1C4DEFFE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0FA8-C227-4389-9010-89AF7F1E82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74F96-C6BC-B649-6014-C0F9F2C5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E894F-5E44-ECCA-0460-209BE6EC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E084-199F-431B-81F4-162757FC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9C13F-D33F-3769-EE02-3FB84879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0FA8-C227-4389-9010-89AF7F1E82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7468E9-9102-34FB-6804-4D79C6782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AAFA5-390F-3729-6878-67B68177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E084-199F-431B-81F4-162757FC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7580-AFC4-843D-EECB-7F0B03BC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09DC1-9BC4-FA9F-1DD5-05EE7F343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BCFFA-97F4-0286-3191-2059E879A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DF755-2F2A-B4D5-0497-2F0F1590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0FA8-C227-4389-9010-89AF7F1E82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E468B-C01A-F415-1F1E-7F7367F4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6AB2B-CF68-67BC-B0CC-C2F88B02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E084-199F-431B-81F4-162757FC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5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0E0E2-AFA1-588E-A013-2CE3E96D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2BDED-FC0F-6BD6-CAF6-3899D5B77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088CE-8642-57C6-EF63-BAE53541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A7108-9FC2-30B6-0043-6DCAE7F9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0FA8-C227-4389-9010-89AF7F1E82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3F300-4B89-8196-00BC-D623EB6F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9194B-9034-96AB-3416-A88120AB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5E084-199F-431B-81F4-162757FC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1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09691-F22B-89FF-3B3F-6F4641FA7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74C8-5E8F-190F-6E97-C2C40AC84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26BF0-E115-1E33-0B4D-83D280ADA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90FA8-C227-4389-9010-89AF7F1E82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34EA5-5C67-5CF6-4F2C-DA680DB52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EA66E-901B-F7C1-39CB-E9BD13A2E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5E084-199F-431B-81F4-162757FC8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4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540" y="2690037"/>
            <a:ext cx="6804837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5400" dirty="0">
                <a:latin typeface="Times New Roman" panose="02020603050405020304" charset="0"/>
                <a:cs typeface="Times New Roman" panose="02020603050405020304" charset="0"/>
              </a:rPr>
              <a:t> 4</a:t>
            </a:r>
          </a:p>
          <a:p>
            <a:pPr algn="ctr"/>
            <a:r>
              <a:rPr lang="en-US" sz="5400" dirty="0" err="1"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5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dirty="0" err="1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sz="5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và </a:t>
            </a:r>
            <a:r>
              <a:rPr lang="en-US" sz="5400" dirty="0" err="1">
                <a:latin typeface="Times New Roman" panose="02020603050405020304" charset="0"/>
                <a:cs typeface="Times New Roman" panose="02020603050405020304" charset="0"/>
              </a:rPr>
              <a:t>câu</a:t>
            </a:r>
            <a:endParaRPr lang="en-US" sz="5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3" name="PA_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93058" y="127439"/>
            <a:ext cx="1605889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50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rPr>
              <a:t>TIÊU ĐỀ</a:t>
            </a:r>
            <a:endParaRPr kumimoji="0" lang="en-CA" sz="2400" b="1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0343" y="908124"/>
            <a:ext cx="10741657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1.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Tìm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từ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ngữ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chỉ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hoạt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động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của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mỗi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bạn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nhỏ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trong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tranh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" b="1800"/>
          <a:stretch>
            <a:fillRect/>
          </a:stretch>
        </p:blipFill>
        <p:spPr>
          <a:xfrm>
            <a:off x="778713" y="2003424"/>
            <a:ext cx="10741657" cy="3354320"/>
          </a:xfrm>
          <a:prstGeom prst="rect">
            <a:avLst/>
          </a:prstGeom>
        </p:spPr>
      </p:pic>
      <p:sp>
        <p:nvSpPr>
          <p:cNvPr id="13" name="Rounded Rectangle 21"/>
          <p:cNvSpPr/>
          <p:nvPr/>
        </p:nvSpPr>
        <p:spPr>
          <a:xfrm>
            <a:off x="3679343" y="5557355"/>
            <a:ext cx="3345932" cy="503476"/>
          </a:xfrm>
          <a:prstGeom prst="roundRect">
            <a:avLst/>
          </a:prstGeom>
          <a:solidFill>
            <a:srgbClr val="FFAB40">
              <a:lumMod val="20000"/>
              <a:lumOff val="80000"/>
            </a:srgbClr>
          </a:solidFill>
          <a:ln w="25400" cap="flat" cmpd="sng" algn="ctr">
            <a:solidFill>
              <a:srgbClr val="FC7D77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Gọi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điện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thoại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A889CC">
                  <a:lumMod val="50000"/>
                </a:srgbClr>
              </a:solidFill>
              <a:effectLst/>
              <a:uLnTx/>
              <a:uFillTx/>
              <a:latin typeface="Times New Roman" panose="02020603050405020304" charset="0"/>
              <a:ea typeface="Arial-Rounded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4" name="Rounded Rectangle 21"/>
          <p:cNvSpPr/>
          <p:nvPr/>
        </p:nvSpPr>
        <p:spPr>
          <a:xfrm>
            <a:off x="8215371" y="5557355"/>
            <a:ext cx="2190548" cy="503476"/>
          </a:xfrm>
          <a:prstGeom prst="roundRect">
            <a:avLst/>
          </a:prstGeom>
          <a:solidFill>
            <a:srgbClr val="FFAB40">
              <a:lumMod val="20000"/>
              <a:lumOff val="80000"/>
            </a:srgbClr>
          </a:solidFill>
          <a:ln w="25400" cap="flat" cmpd="sng" algn="ctr">
            <a:solidFill>
              <a:srgbClr val="FC7D77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Xem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vi</a:t>
            </a:r>
          </a:p>
        </p:txBody>
      </p:sp>
      <p:sp>
        <p:nvSpPr>
          <p:cNvPr id="15" name="Rounded Rectangle 21"/>
          <p:cNvSpPr/>
          <p:nvPr/>
        </p:nvSpPr>
        <p:spPr>
          <a:xfrm>
            <a:off x="1215171" y="5557355"/>
            <a:ext cx="2190548" cy="503476"/>
          </a:xfrm>
          <a:prstGeom prst="roundRect">
            <a:avLst/>
          </a:prstGeom>
          <a:solidFill>
            <a:srgbClr val="FFAB40">
              <a:lumMod val="20000"/>
              <a:lumOff val="80000"/>
            </a:srgbClr>
          </a:solidFill>
          <a:ln w="25400" cap="flat" cmpd="sng" algn="ctr">
            <a:solidFill>
              <a:srgbClr val="FC7D77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Viết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thư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A889CC">
                  <a:lumMod val="50000"/>
                </a:srgbClr>
              </a:solidFill>
              <a:effectLst/>
              <a:uLnTx/>
              <a:uFillTx/>
              <a:latin typeface="Times New Roman" panose="02020603050405020304" charset="0"/>
              <a:ea typeface="Arial-Rounded"/>
              <a:cs typeface="Times New Roman" panose="02020603050405020304" charset="0"/>
              <a:sym typeface="Arial" panose="020B060402020202020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73509" y="544333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050" y="563229"/>
            <a:ext cx="1026027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2. </a:t>
            </a:r>
            <a:r>
              <a:rPr lang="en-US" sz="2800" b="1" kern="0" dirty="0" err="1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Nói</a:t>
            </a:r>
            <a:r>
              <a:rPr lang="en-US" sz="2800" b="1" kern="0" dirty="0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tiếp</a:t>
            </a:r>
            <a:r>
              <a:rPr lang="en-US" sz="2800" b="1" kern="0" dirty="0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để</a:t>
            </a:r>
            <a:r>
              <a:rPr lang="en-US" sz="2800" b="1" kern="0" dirty="0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hoàn</a:t>
            </a:r>
            <a:r>
              <a:rPr lang="en-US" sz="2800" b="1" kern="0" dirty="0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thành</a:t>
            </a:r>
            <a:r>
              <a:rPr lang="en-US" sz="2800" b="1" kern="0" dirty="0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câu</a:t>
            </a:r>
            <a:r>
              <a:rPr lang="en-US" sz="2800" b="1" kern="0" dirty="0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nêu</a:t>
            </a:r>
            <a:r>
              <a:rPr lang="en-US" sz="2800" b="1" kern="0" dirty="0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công</a:t>
            </a:r>
            <a:r>
              <a:rPr lang="en-US" sz="2800" b="1" kern="0" dirty="0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dụng</a:t>
            </a:r>
            <a:r>
              <a:rPr lang="en-US" sz="2800" b="1" kern="0" dirty="0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của</a:t>
            </a:r>
            <a:r>
              <a:rPr lang="en-US" sz="2800" b="1" kern="0" dirty="0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đồ</a:t>
            </a:r>
            <a:r>
              <a:rPr lang="en-US" sz="2800" b="1" kern="0" dirty="0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vật</a:t>
            </a:r>
            <a:r>
              <a:rPr lang="en-US" sz="2800" b="1" kern="0" dirty="0">
                <a:solidFill>
                  <a:schemeClr val="bg1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7050" y="1550241"/>
            <a:ext cx="10260279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 defTabSz="1219200">
              <a:lnSpc>
                <a:spcPct val="200000"/>
              </a:lnSpc>
              <a:buClr>
                <a:srgbClr val="000000"/>
              </a:buClr>
              <a:buFont typeface="Arial" panose="020B0604020202020204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Nhờ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điện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thoại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(……)</a:t>
            </a:r>
          </a:p>
          <a:p>
            <a:pPr marL="609600" indent="-609600" algn="just" defTabSz="1219200">
              <a:lnSpc>
                <a:spcPct val="200000"/>
              </a:lnSpc>
              <a:buClr>
                <a:srgbClr val="000000"/>
              </a:buClr>
              <a:buFont typeface="Arial" panose="020B0604020202020204"/>
              <a:buAutoNum type="alphaLcPeriod"/>
            </a:pPr>
            <a:endParaRPr lang="en-US" sz="2800" kern="0" dirty="0">
              <a:solidFill>
                <a:srgbClr val="000000"/>
              </a:solidFill>
              <a:latin typeface="Times New Roman" panose="02020603050405020304" charset="0"/>
              <a:ea typeface="Arial-Rounded"/>
              <a:cs typeface="Times New Roman" panose="02020603050405020304" charset="0"/>
              <a:sym typeface="Arial" panose="020B0604020202020204"/>
            </a:endParaRPr>
          </a:p>
          <a:p>
            <a:pPr marL="609600" indent="-609600" algn="just" defTabSz="1219200">
              <a:lnSpc>
                <a:spcPct val="200000"/>
              </a:lnSpc>
              <a:buClr>
                <a:srgbClr val="000000"/>
              </a:buClr>
              <a:buFont typeface="Arial" panose="020B0604020202020204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Nhờ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máy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tính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(……)</a:t>
            </a:r>
          </a:p>
          <a:p>
            <a:pPr marL="609600" indent="-609600" algn="just" defTabSz="1219200">
              <a:lnSpc>
                <a:spcPct val="200000"/>
              </a:lnSpc>
              <a:buClr>
                <a:srgbClr val="000000"/>
              </a:buClr>
              <a:buFont typeface="Arial" panose="020B0604020202020204"/>
              <a:buAutoNum type="alphaLcPeriod"/>
            </a:pPr>
            <a:endParaRPr lang="en-US" sz="2800" kern="0" dirty="0">
              <a:solidFill>
                <a:srgbClr val="000000"/>
              </a:solidFill>
              <a:latin typeface="Times New Roman" panose="02020603050405020304" charset="0"/>
              <a:ea typeface="Arial-Rounded"/>
              <a:cs typeface="Times New Roman" panose="02020603050405020304" charset="0"/>
              <a:sym typeface="Arial" panose="020B0604020202020204"/>
            </a:endParaRPr>
          </a:p>
          <a:p>
            <a:pPr marL="609600" indent="-609600" algn="just" defTabSz="1219200">
              <a:lnSpc>
                <a:spcPct val="200000"/>
              </a:lnSpc>
              <a:buClr>
                <a:srgbClr val="000000"/>
              </a:buClr>
              <a:buFont typeface="Arial" panose="020B0604020202020204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Nhờ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vi,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(……)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0280" y="1646585"/>
            <a:ext cx="3093804" cy="6504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1219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chuyện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với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Arial-Rounded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5712" y="2297084"/>
            <a:ext cx="3220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ông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bà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ở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quê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.</a:t>
            </a:r>
            <a:endParaRPr lang="en-US" sz="2800" kern="0" dirty="0">
              <a:solidFill>
                <a:srgbClr val="000000"/>
              </a:solidFill>
              <a:latin typeface="Times New Roman" panose="02020603050405020304" charset="0"/>
              <a:ea typeface="Arial-Rounded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9313" y="3393274"/>
            <a:ext cx="3093804" cy="6504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1219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tìm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thấy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nhiều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Arial-Rounded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5712" y="4053252"/>
            <a:ext cx="4015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thông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tin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hữu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ích</a:t>
            </a:r>
            <a:r>
              <a:rPr lang="en-US" sz="2800" kern="0" dirty="0">
                <a:solidFill>
                  <a:srgbClr val="FF0000"/>
                </a:solidFill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.</a:t>
            </a:r>
            <a:endParaRPr lang="en-US" sz="2800" kern="0" dirty="0">
              <a:solidFill>
                <a:srgbClr val="000000"/>
              </a:solidFill>
              <a:latin typeface="Times New Roman" panose="02020603050405020304" charset="0"/>
              <a:ea typeface="Arial-Rounded"/>
              <a:cs typeface="Times New Roman" panose="02020603050405020304" charset="0"/>
              <a:sym typeface="Arial" panose="020B0604020202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247" y="5103828"/>
            <a:ext cx="5054260" cy="73723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just" defTabSz="12192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xem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bộ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phim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Arial-Rounded"/>
                <a:cs typeface="Times New Roman" panose="02020603050405020304" charset="0"/>
                <a:sym typeface="Arial" panose="020B0604020202020204"/>
              </a:rPr>
              <a:t> hay</a:t>
            </a: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5" grpId="0" bldLvl="0" animBg="1"/>
      <p:bldP spid="16" grpId="0"/>
      <p:bldP spid="17" grpId="0" bldLvl="0" animBg="1"/>
      <p:bldP spid="18" grpId="0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265612" y="739147"/>
            <a:ext cx="799568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3.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Chọn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dấu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câu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thích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hợp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cho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mỗi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ô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vuông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trong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đoạn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văn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sau</a:t>
            </a:r>
            <a:r>
              <a:rPr lang="en-US" sz="3200" b="1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: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69937" y="1898353"/>
            <a:ext cx="7946764" cy="292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ct val="20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vi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bạn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gia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đình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Bố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thường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thích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xem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thời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sự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bóng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đá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Mẹ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thích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nghe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  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xem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phim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truyền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Còn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thích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nhất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chương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trình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Thế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giới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động</a:t>
            </a:r>
            <a:r>
              <a:rPr lang="en-US" sz="2400" i="1" kern="0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rPr>
              <a:t>vật</a:t>
            </a:r>
            <a:endParaRPr lang="en-US" sz="2400" kern="0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465819" y="2230558"/>
            <a:ext cx="288745" cy="288745"/>
            <a:chOff x="7507111" y="2996098"/>
            <a:chExt cx="417689" cy="417689"/>
          </a:xfrm>
        </p:grpSpPr>
        <p:sp>
          <p:nvSpPr>
            <p:cNvPr id="39" name="Rectangle 38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25400" cap="flat" cmpd="sng" algn="ctr">
              <a:solidFill>
                <a:srgbClr val="FFAB4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cxnSp>
          <p:nvCxnSpPr>
            <p:cNvPr id="40" name="Straight Connector 39"/>
            <p:cNvCxnSpPr>
              <a:stCxn id="39" idx="0"/>
              <a:endCxn id="3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1" name="Straight Connector 40"/>
            <p:cNvCxnSpPr>
              <a:stCxn id="39" idx="3"/>
              <a:endCxn id="3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2992369" y="2974407"/>
            <a:ext cx="288745" cy="288745"/>
            <a:chOff x="7507111" y="2996098"/>
            <a:chExt cx="417689" cy="417689"/>
          </a:xfrm>
        </p:grpSpPr>
        <p:sp>
          <p:nvSpPr>
            <p:cNvPr id="44" name="Rectangle 43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25400" cap="flat" cmpd="sng" algn="ctr">
              <a:solidFill>
                <a:srgbClr val="FFAB4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cxnSp>
          <p:nvCxnSpPr>
            <p:cNvPr id="45" name="Straight Connector 44"/>
            <p:cNvCxnSpPr>
              <a:stCxn id="44" idx="0"/>
              <a:endCxn id="4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>
              <a:stCxn id="44" idx="3"/>
              <a:endCxn id="4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4324167" y="2973770"/>
            <a:ext cx="288745" cy="288745"/>
            <a:chOff x="7507111" y="2996098"/>
            <a:chExt cx="417689" cy="417689"/>
          </a:xfrm>
        </p:grpSpPr>
        <p:sp>
          <p:nvSpPr>
            <p:cNvPr id="49" name="Rectangle 48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25400" cap="flat" cmpd="sng" algn="ctr">
              <a:solidFill>
                <a:srgbClr val="FFAB4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cxnSp>
          <p:nvCxnSpPr>
            <p:cNvPr id="50" name="Straight Connector 49"/>
            <p:cNvCxnSpPr>
              <a:stCxn id="49" idx="0"/>
              <a:endCxn id="4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>
              <a:stCxn id="49" idx="3"/>
              <a:endCxn id="4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7536429" y="2974143"/>
            <a:ext cx="288745" cy="288745"/>
            <a:chOff x="7507111" y="2996098"/>
            <a:chExt cx="417689" cy="417689"/>
          </a:xfrm>
        </p:grpSpPr>
        <p:sp>
          <p:nvSpPr>
            <p:cNvPr id="54" name="Rectangle 53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25400" cap="flat" cmpd="sng" algn="ctr">
              <a:solidFill>
                <a:srgbClr val="FFAB4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>
              <a:stCxn id="54" idx="3"/>
              <a:endCxn id="5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>
            <a:off x="9334410" y="3693733"/>
            <a:ext cx="288745" cy="288745"/>
            <a:chOff x="7507111" y="2996098"/>
            <a:chExt cx="417689" cy="417689"/>
          </a:xfrm>
        </p:grpSpPr>
        <p:sp>
          <p:nvSpPr>
            <p:cNvPr id="59" name="Rectangle 58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25400" cap="flat" cmpd="sng" algn="ctr">
              <a:solidFill>
                <a:srgbClr val="FFAB4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cxnSp>
          <p:nvCxnSpPr>
            <p:cNvPr id="60" name="Straight Connector 59"/>
            <p:cNvCxnSpPr>
              <a:stCxn id="59" idx="0"/>
              <a:endCxn id="5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>
              <a:stCxn id="59" idx="3"/>
              <a:endCxn id="5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9525" cap="flat" cmpd="sng" algn="ctr">
              <a:solidFill>
                <a:srgbClr val="213054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63" name="TextBox 62"/>
          <p:cNvSpPr txBox="1"/>
          <p:nvPr/>
        </p:nvSpPr>
        <p:spPr>
          <a:xfrm>
            <a:off x="6470500" y="2130195"/>
            <a:ext cx="24997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buClr>
                <a:srgbClr val="000000"/>
              </a:buClr>
            </a:pPr>
            <a:r>
              <a:rPr lang="en-US" sz="2665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.</a:t>
            </a:r>
            <a:endParaRPr lang="en-US" sz="2535" b="1" kern="0" dirty="0">
              <a:solidFill>
                <a:srgbClr val="FF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39296" y="2851401"/>
            <a:ext cx="34154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buClr>
                <a:srgbClr val="000000"/>
              </a:buClr>
            </a:pPr>
            <a:r>
              <a:rPr lang="en-US" sz="2665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,</a:t>
            </a:r>
            <a:endParaRPr lang="en-US" sz="2535" b="1" kern="0" dirty="0">
              <a:solidFill>
                <a:srgbClr val="FF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24367" y="2916806"/>
            <a:ext cx="24997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buClr>
                <a:srgbClr val="000000"/>
              </a:buClr>
            </a:pPr>
            <a:r>
              <a:rPr lang="en-US" sz="2665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.</a:t>
            </a:r>
            <a:endParaRPr lang="en-US" sz="2535" b="1" kern="0" dirty="0">
              <a:solidFill>
                <a:srgbClr val="FF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536454" y="2868919"/>
            <a:ext cx="34154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buClr>
                <a:srgbClr val="000000"/>
              </a:buClr>
            </a:pPr>
            <a:r>
              <a:rPr lang="en-US" sz="2665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,</a:t>
            </a:r>
            <a:endParaRPr lang="en-US" sz="2535" b="1" kern="0" dirty="0">
              <a:solidFill>
                <a:srgbClr val="FF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345011" y="3571512"/>
            <a:ext cx="24997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00">
              <a:buClr>
                <a:srgbClr val="000000"/>
              </a:buClr>
            </a:pPr>
            <a:r>
              <a:rPr lang="en-US" sz="2665" b="1" kern="0" dirty="0">
                <a:solidFill>
                  <a:srgbClr val="FF0000"/>
                </a:solidFill>
                <a:cs typeface="Arial" panose="020B0604020202020204"/>
                <a:sym typeface="Arial" panose="020B0604020202020204"/>
              </a:rPr>
              <a:t>.</a:t>
            </a:r>
            <a:endParaRPr lang="en-US" sz="2535" b="1" kern="0" dirty="0">
              <a:solidFill>
                <a:srgbClr val="FF0000"/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Widescreen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等线</vt:lpstr>
      <vt:lpstr>Arial</vt:lpstr>
      <vt:lpstr>Arial-Rounded</vt:lpstr>
      <vt:lpstr>Calibri</vt:lpstr>
      <vt:lpstr>Calibri Light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2026-04-03T03:19:18Z</dcterms:created>
  <dcterms:modified xsi:type="dcterms:W3CDTF">2026-04-03T03:20:54Z</dcterms:modified>
</cp:coreProperties>
</file>