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317" r:id="rId5"/>
    <p:sldId id="31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42E7-32D9-4CAB-A1F2-C67BAA1399D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23FD-5347-4014-AF62-53A28D3F358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42E7-32D9-4CAB-A1F2-C67BAA1399D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23FD-5347-4014-AF62-53A28D3F358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42E7-32D9-4CAB-A1F2-C67BAA1399D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23FD-5347-4014-AF62-53A28D3F358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42E7-32D9-4CAB-A1F2-C67BAA1399D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23FD-5347-4014-AF62-53A28D3F358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42E7-32D9-4CAB-A1F2-C67BAA1399D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23FD-5347-4014-AF62-53A28D3F358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42E7-32D9-4CAB-A1F2-C67BAA1399DB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23FD-5347-4014-AF62-53A28D3F358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42E7-32D9-4CAB-A1F2-C67BAA1399DB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23FD-5347-4014-AF62-53A28D3F358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42E7-32D9-4CAB-A1F2-C67BAA1399DB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23FD-5347-4014-AF62-53A28D3F358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42E7-32D9-4CAB-A1F2-C67BAA1399DB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23FD-5347-4014-AF62-53A28D3F358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42E7-32D9-4CAB-A1F2-C67BAA1399DB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23FD-5347-4014-AF62-53A28D3F358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42E7-32D9-4CAB-A1F2-C67BAA1399DB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23FD-5347-4014-AF62-53A28D3F3585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742E7-32D9-4CAB-A1F2-C67BAA1399DB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9623FD-5347-4014-AF62-53A28D3F3585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FF0000"/>
                </a:solidFill>
              </a:rPr>
              <a:t>Đọc</a:t>
            </a:r>
            <a:r>
              <a:rPr lang="en-US" dirty="0">
                <a:solidFill>
                  <a:srgbClr val="FF0000"/>
                </a:solidFill>
              </a:rPr>
              <a:t>: 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 err="1">
                <a:solidFill>
                  <a:srgbClr val="FF0000"/>
                </a:solidFill>
              </a:rPr>
              <a:t>Cảm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ơn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anh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hà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mã</a:t>
            </a:r>
            <a:r>
              <a:rPr lang="en-US" dirty="0">
                <a:solidFill>
                  <a:srgbClr val="FF0000"/>
                </a:solidFill>
              </a:rPr>
              <a:t>( </a:t>
            </a:r>
            <a:r>
              <a:rPr lang="en-US" dirty="0" err="1">
                <a:solidFill>
                  <a:srgbClr val="FF0000"/>
                </a:solidFill>
              </a:rPr>
              <a:t>Tiết</a:t>
            </a:r>
            <a:r>
              <a:rPr lang="en-US" dirty="0">
                <a:solidFill>
                  <a:srgbClr val="FF0000"/>
                </a:solidFill>
              </a:rPr>
              <a:t> 2)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Picture 2" descr="Anh dep 10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50290" y="-482600"/>
            <a:ext cx="14267180" cy="782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14424" y="786884"/>
            <a:ext cx="10163175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kumimoji="0" lang="vi-VN" sz="4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Em học được điều gì từ câu chuyện này?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14424" y="2551837"/>
            <a:ext cx="10325101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vi-VN" sz="4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</a:rPr>
              <a:t>Khi muốn nhờ người khác làm việc gì đó giúp mình, phải nói một cách lịch sự, lễ phép, phải cảm ơn một cách lịch sự.</a:t>
            </a:r>
            <a:endParaRPr lang="en-US" sz="48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375" y="1898650"/>
            <a:ext cx="10515600" cy="1325563"/>
          </a:xfrm>
        </p:spPr>
        <p:txBody>
          <a:bodyPr/>
          <a:lstStyle/>
          <a:p>
            <a:pPr algn="ctr"/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LUYỆN ĐỌC LẠI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Anh dep 10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61950"/>
            <a:ext cx="10734675" cy="512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ordArt 7"/>
          <p:cNvSpPr>
            <a:spLocks noChangeArrowheads="1" noChangeShapeType="1" noTextEdit="1"/>
          </p:cNvSpPr>
          <p:nvPr/>
        </p:nvSpPr>
        <p:spPr bwMode="auto">
          <a:xfrm>
            <a:off x="609600" y="2413000"/>
            <a:ext cx="11277600" cy="1533525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8000" b="1" i="1" kern="10" dirty="0" err="1">
                <a:ln w="12700">
                  <a:solidFill>
                    <a:srgbClr val="0000FF"/>
                  </a:solidFill>
                  <a:round/>
                </a:ln>
                <a:solidFill>
                  <a:srgbClr val="FF0000">
                    <a:alpha val="88000"/>
                  </a:srgbClr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Chúc</a:t>
            </a:r>
            <a:r>
              <a:rPr lang="en-US" sz="8000" b="1" i="1" kern="10" dirty="0">
                <a:ln w="12700">
                  <a:solidFill>
                    <a:srgbClr val="0000FF"/>
                  </a:solidFill>
                  <a:round/>
                </a:ln>
                <a:solidFill>
                  <a:srgbClr val="FF0000">
                    <a:alpha val="88000"/>
                  </a:srgbClr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8000" b="1" i="1" kern="10" dirty="0" err="1">
                <a:ln w="12700">
                  <a:solidFill>
                    <a:srgbClr val="0000FF"/>
                  </a:solidFill>
                  <a:round/>
                </a:ln>
                <a:solidFill>
                  <a:srgbClr val="FF0000">
                    <a:alpha val="88000"/>
                  </a:srgbClr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các</a:t>
            </a:r>
            <a:r>
              <a:rPr lang="en-US" sz="8000" b="1" i="1" kern="10" dirty="0">
                <a:ln w="12700">
                  <a:solidFill>
                    <a:srgbClr val="0000FF"/>
                  </a:solidFill>
                  <a:round/>
                </a:ln>
                <a:solidFill>
                  <a:srgbClr val="FF0000">
                    <a:alpha val="88000"/>
                  </a:srgbClr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8000" b="1" i="1" kern="10" dirty="0" err="1">
                <a:ln w="12700">
                  <a:solidFill>
                    <a:srgbClr val="0000FF"/>
                  </a:solidFill>
                  <a:round/>
                </a:ln>
                <a:solidFill>
                  <a:srgbClr val="FF0000">
                    <a:alpha val="88000"/>
                  </a:srgbClr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thầy</a:t>
            </a:r>
            <a:r>
              <a:rPr lang="en-US" sz="8000" b="1" i="1" kern="10" dirty="0">
                <a:ln w="12700">
                  <a:solidFill>
                    <a:srgbClr val="0000FF"/>
                  </a:solidFill>
                  <a:round/>
                </a:ln>
                <a:solidFill>
                  <a:srgbClr val="FF0000">
                    <a:alpha val="88000"/>
                  </a:srgbClr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, </a:t>
            </a:r>
            <a:r>
              <a:rPr lang="en-US" sz="8000" b="1" i="1" kern="10" dirty="0" err="1">
                <a:ln w="12700">
                  <a:solidFill>
                    <a:srgbClr val="0000FF"/>
                  </a:solidFill>
                  <a:round/>
                </a:ln>
                <a:solidFill>
                  <a:srgbClr val="FF0000">
                    <a:alpha val="88000"/>
                  </a:srgbClr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cô</a:t>
            </a:r>
            <a:r>
              <a:rPr lang="en-US" sz="8000" b="1" i="1" kern="10" dirty="0">
                <a:ln w="12700">
                  <a:solidFill>
                    <a:srgbClr val="0000FF"/>
                  </a:solidFill>
                  <a:round/>
                </a:ln>
                <a:solidFill>
                  <a:srgbClr val="FF0000">
                    <a:alpha val="88000"/>
                  </a:srgbClr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8000" b="1" i="1" kern="10" dirty="0" err="1">
                <a:ln w="12700">
                  <a:solidFill>
                    <a:srgbClr val="0000FF"/>
                  </a:solidFill>
                  <a:round/>
                </a:ln>
                <a:solidFill>
                  <a:srgbClr val="FF0000">
                    <a:alpha val="88000"/>
                  </a:srgbClr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giáo</a:t>
            </a:r>
            <a:r>
              <a:rPr lang="en-US" sz="8000" b="1" i="1" kern="10" dirty="0">
                <a:ln w="12700">
                  <a:solidFill>
                    <a:srgbClr val="0000FF"/>
                  </a:solidFill>
                  <a:round/>
                </a:ln>
                <a:solidFill>
                  <a:srgbClr val="FF0000">
                    <a:alpha val="88000"/>
                  </a:srgbClr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8000" b="1" i="1" kern="10" dirty="0" err="1">
                <a:ln w="12700">
                  <a:solidFill>
                    <a:srgbClr val="0000FF"/>
                  </a:solidFill>
                  <a:round/>
                </a:ln>
                <a:solidFill>
                  <a:srgbClr val="FF0000">
                    <a:alpha val="88000"/>
                  </a:srgbClr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sức</a:t>
            </a:r>
            <a:r>
              <a:rPr lang="en-US" sz="8000" b="1" i="1" kern="10" dirty="0">
                <a:ln w="12700">
                  <a:solidFill>
                    <a:srgbClr val="0000FF"/>
                  </a:solidFill>
                  <a:round/>
                </a:ln>
                <a:solidFill>
                  <a:srgbClr val="FF0000">
                    <a:alpha val="88000"/>
                  </a:srgbClr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8000" b="1" i="1" kern="10" dirty="0" err="1">
                <a:ln w="12700">
                  <a:solidFill>
                    <a:srgbClr val="0000FF"/>
                  </a:solidFill>
                  <a:round/>
                </a:ln>
                <a:solidFill>
                  <a:srgbClr val="FF0000">
                    <a:alpha val="88000"/>
                  </a:srgbClr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khỏe</a:t>
            </a:r>
            <a:r>
              <a:rPr lang="en-US" sz="8000" b="1" i="1" kern="10" dirty="0">
                <a:ln w="12700">
                  <a:solidFill>
                    <a:srgbClr val="0000FF"/>
                  </a:solidFill>
                  <a:round/>
                </a:ln>
                <a:solidFill>
                  <a:srgbClr val="FF0000">
                    <a:alpha val="88000"/>
                  </a:srgbClr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8000" b="1" i="1" kern="10" dirty="0" err="1">
                <a:ln w="12700">
                  <a:solidFill>
                    <a:srgbClr val="0000FF"/>
                  </a:solidFill>
                  <a:round/>
                </a:ln>
                <a:solidFill>
                  <a:srgbClr val="FF0000">
                    <a:alpha val="88000"/>
                  </a:srgbClr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và</a:t>
            </a:r>
            <a:r>
              <a:rPr lang="en-US" sz="8000" b="1" i="1" kern="10" dirty="0">
                <a:ln w="12700">
                  <a:solidFill>
                    <a:srgbClr val="0000FF"/>
                  </a:solidFill>
                  <a:round/>
                </a:ln>
                <a:solidFill>
                  <a:srgbClr val="FF0000">
                    <a:alpha val="88000"/>
                  </a:srgbClr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8000" b="1" i="1" kern="10" dirty="0" err="1">
                <a:ln w="12700">
                  <a:solidFill>
                    <a:srgbClr val="0000FF"/>
                  </a:solidFill>
                  <a:round/>
                </a:ln>
                <a:solidFill>
                  <a:srgbClr val="FF0000">
                    <a:alpha val="88000"/>
                  </a:srgbClr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hạnh</a:t>
            </a:r>
            <a:r>
              <a:rPr lang="en-US" sz="8000" b="1" i="1" kern="10" dirty="0">
                <a:ln w="12700">
                  <a:solidFill>
                    <a:srgbClr val="0000FF"/>
                  </a:solidFill>
                  <a:round/>
                </a:ln>
                <a:solidFill>
                  <a:srgbClr val="FF0000">
                    <a:alpha val="88000"/>
                  </a:srgbClr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en-US" sz="8000" b="1" i="1" kern="10" dirty="0" err="1">
                <a:ln w="12700">
                  <a:solidFill>
                    <a:srgbClr val="0000FF"/>
                  </a:solidFill>
                  <a:round/>
                </a:ln>
                <a:solidFill>
                  <a:srgbClr val="FF0000">
                    <a:alpha val="88000"/>
                  </a:srgbClr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phúc</a:t>
            </a:r>
            <a:endParaRPr lang="en-US" sz="8000" b="1" i="1" kern="10" dirty="0">
              <a:ln w="12700">
                <a:solidFill>
                  <a:srgbClr val="0000FF"/>
                </a:solidFill>
                <a:round/>
              </a:ln>
              <a:solidFill>
                <a:srgbClr val="FF0000">
                  <a:alpha val="88000"/>
                </a:srgbClr>
              </a:soli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pic>
        <p:nvPicPr>
          <p:cNvPr id="4" name="Picture 2" descr="Anh dep 10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74233" y="0"/>
            <a:ext cx="17830800" cy="782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repeatCount="1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246</Words>
  <Application>WPS Presentation</Application>
  <PresentationFormat>Widescreen</PresentationFormat>
  <Paragraphs>11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4" baseType="lpstr">
      <vt:lpstr>Arial</vt:lpstr>
      <vt:lpstr>SimSun</vt:lpstr>
      <vt:lpstr>Wingdings</vt:lpstr>
      <vt:lpstr>Times New Roman</vt:lpstr>
      <vt:lpstr>Times New Roman</vt:lpstr>
      <vt:lpstr>Calibri Light</vt:lpstr>
      <vt:lpstr>Microsoft YaHei</vt:lpstr>
      <vt:lpstr>Arial Unicode MS</vt:lpstr>
      <vt:lpstr>Calibri</vt:lpstr>
      <vt:lpstr>Office Theme</vt:lpstr>
      <vt:lpstr>Đọc:  Cảm ơn anh hà mã( Tiết 1)</vt:lpstr>
      <vt:lpstr>PowerPoint 演示文稿</vt:lpstr>
      <vt:lpstr>LUYỆN ĐỌC LẠI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Đọc:  Cảm ơn anh hà mã( Tiết 1)</dc:title>
  <dc:creator>Administrator</dc:creator>
  <cp:lastModifiedBy>DELL</cp:lastModifiedBy>
  <cp:revision>3</cp:revision>
  <dcterms:created xsi:type="dcterms:W3CDTF">2026-04-02T14:45:00Z</dcterms:created>
  <dcterms:modified xsi:type="dcterms:W3CDTF">2026-04-02T15:03:20Z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83E0018E39844474906AF4E342FF4ACB_12</vt:lpwstr>
  </property>
  <property fmtid="{D5CDD505-2E9C-101B-9397-08002B2CF9AE}" pid="3" name="KSOProductBuildVer">
    <vt:lpwstr>1033-12.2.0.23196</vt:lpwstr>
  </property>
</Properties>
</file>