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22" r:id="rId3"/>
    <p:sldMasterId id="2147483775" r:id="rId4"/>
    <p:sldMasterId id="2147483779" r:id="rId5"/>
    <p:sldMasterId id="2147483791" r:id="rId6"/>
  </p:sldMasterIdLst>
  <p:notesMasterIdLst>
    <p:notesMasterId r:id="rId15"/>
  </p:notesMasterIdLst>
  <p:handoutMasterIdLst>
    <p:handoutMasterId r:id="rId16"/>
  </p:handoutMasterIdLst>
  <p:sldIdLst>
    <p:sldId id="2633" r:id="rId7"/>
    <p:sldId id="331" r:id="rId8"/>
    <p:sldId id="2893" r:id="rId9"/>
    <p:sldId id="2007577133" r:id="rId10"/>
    <p:sldId id="2007577135" r:id="rId11"/>
    <p:sldId id="2007577127" r:id="rId12"/>
    <p:sldId id="2007577128" r:id="rId13"/>
    <p:sldId id="20075771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088" autoAdjust="0"/>
  </p:normalViewPr>
  <p:slideViewPr>
    <p:cSldViewPr snapToGrid="0">
      <p:cViewPr varScale="1">
        <p:scale>
          <a:sx n="61" d="100"/>
          <a:sy n="61" d="100"/>
        </p:scale>
        <p:origin x="8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32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7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5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7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0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6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4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624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4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1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9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22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28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40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FF6081-A139-4DDA-9C10-3B60A52FFB7C}"/>
              </a:ext>
            </a:extLst>
          </p:cNvPr>
          <p:cNvSpPr txBox="1"/>
          <p:nvPr/>
        </p:nvSpPr>
        <p:spPr>
          <a:xfrm>
            <a:off x="2696053" y="563498"/>
            <a:ext cx="67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401F89-136C-4901-8D19-FA48FF2F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757" y="1196076"/>
            <a:ext cx="4105809" cy="1756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37BD4E-731E-4C35-B43B-B444FB864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210" y="2776251"/>
            <a:ext cx="8724132" cy="4230991"/>
          </a:xfrm>
          <a:prstGeom prst="rect">
            <a:avLst/>
          </a:prstGeom>
        </p:spPr>
      </p:pic>
      <p:pic>
        <p:nvPicPr>
          <p:cNvPr id="11" name="Picture 2" descr="Và trừ dấu hiệu + Ngoài Toán học nghệ thuật Clip - hơn png tải về - Miễn  phí trong suốt Biểu Tượng png Tải về.">
            <a:extLst>
              <a:ext uri="{FF2B5EF4-FFF2-40B4-BE49-F238E27FC236}">
                <a16:creationId xmlns:a16="http://schemas.microsoft.com/office/drawing/2014/main" xmlns="" id="{67FAC529-AA1F-9191-535C-183CF677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040">
            <a:off x="872607" y="733455"/>
            <a:ext cx="1739285" cy="11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6B620C-EB7B-E10E-9EDD-36EFE08F4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009" y="1603387"/>
            <a:ext cx="2514600" cy="4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6;p2">
            <a:extLst>
              <a:ext uri="{FF2B5EF4-FFF2-40B4-BE49-F238E27FC236}">
                <a16:creationId xmlns:a16="http://schemas.microsoft.com/office/drawing/2014/main" xmlns="" id="{4DD5CB91-6302-3586-B3C8-F3AC21CE9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630" t="28971"/>
          <a:stretch/>
        </p:blipFill>
        <p:spPr>
          <a:xfrm>
            <a:off x="8766883" y="1535912"/>
            <a:ext cx="4560709" cy="7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xmlns="" id="{CD6FEC20-F50F-DEB0-9CAA-865B18BFF2E6}"/>
              </a:ext>
            </a:extLst>
          </p:cNvPr>
          <p:cNvSpPr/>
          <p:nvPr/>
        </p:nvSpPr>
        <p:spPr>
          <a:xfrm rot="-594783">
            <a:off x="1295652" y="1266680"/>
            <a:ext cx="11285161" cy="810976"/>
          </a:xfrm>
          <a:prstGeom prst="flowChartManualInput">
            <a:avLst/>
          </a:prstGeom>
          <a:solidFill>
            <a:srgbClr val="FEE599">
              <a:alpha val="3372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08;p2">
            <a:extLst>
              <a:ext uri="{FF2B5EF4-FFF2-40B4-BE49-F238E27FC236}">
                <a16:creationId xmlns:a16="http://schemas.microsoft.com/office/drawing/2014/main" xmlns="" id="{E8AC9BDC-89B9-17F5-22BE-8650177BC3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791" t="20932" r="43466" b="37777"/>
          <a:stretch/>
        </p:blipFill>
        <p:spPr>
          <a:xfrm rot="-242525">
            <a:off x="-874152" y="1535147"/>
            <a:ext cx="6432965" cy="538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9;p2">
            <a:extLst>
              <a:ext uri="{FF2B5EF4-FFF2-40B4-BE49-F238E27FC236}">
                <a16:creationId xmlns:a16="http://schemas.microsoft.com/office/drawing/2014/main" xmlns="" id="{E2053C32-169F-41A1-2F18-65121F82D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818" t="12660" r="23333" b="39124"/>
          <a:stretch/>
        </p:blipFill>
        <p:spPr>
          <a:xfrm rot="-395396">
            <a:off x="104222" y="-1641"/>
            <a:ext cx="1756753" cy="191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and red letters&#10;&#10;AI-generated content may be incorrect.">
            <a:extLst>
              <a:ext uri="{FF2B5EF4-FFF2-40B4-BE49-F238E27FC236}">
                <a16:creationId xmlns:a16="http://schemas.microsoft.com/office/drawing/2014/main" xmlns="" id="{F6D5B4DC-2283-3C1A-AFC9-38BDA28B5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76" y="1690160"/>
            <a:ext cx="7510275" cy="17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6528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xmlns="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xmlns="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xmlns="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xmlns="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xmlns="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xmlns="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xmlns="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xmlns="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xmlns="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xmlns="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xmlns="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xmlns="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xmlns="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xmlns="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xmlns="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xmlns="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xmlns="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xmlns="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xmlns="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xmlns="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xmlns="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xmlns="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xmlns="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xmlns="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xmlns="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xmlns="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xmlns="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xmlns="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xmlns="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xmlns="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xmlns="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xmlns="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xmlns="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xmlns="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xmlns="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xmlns="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xmlns="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xmlns="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xmlns="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xmlns="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xmlns="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xmlns="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xmlns="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xmlns="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xmlns="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xmlns="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xmlns="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xmlns="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xmlns="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xmlns="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xmlns="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xmlns="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xmlns="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xmlns="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xmlns="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xmlns="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xmlns="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xmlns="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xmlns="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xmlns="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xmlns="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xmlns="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xmlns="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xmlns="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xmlns="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xmlns="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xmlns="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xmlns="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xmlns="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xmlns="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xmlns="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xmlns="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xmlns="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xmlns="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xmlns="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xmlns="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xmlns="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xmlns="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xmlns="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xmlns="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xmlns="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xmlns="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xmlns="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xmlns="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xmlns="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xmlns="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xmlns="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xmlns="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xmlns="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xmlns="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xmlns="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xmlns="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xmlns="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xmlns="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xmlns="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xmlns="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xmlns="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xmlns="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xmlns="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xmlns="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xmlns="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xmlns="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xmlns="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xmlns="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xmlns="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xmlns="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xmlns="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xmlns="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xmlns="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xmlns="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xmlns="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xmlns="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xmlns="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xmlns="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xmlns="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xmlns="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xmlns="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xmlns="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xmlns="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xmlns="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xmlns="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xmlns="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xmlns="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xmlns="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xmlns="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xmlns="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xmlns="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xmlns="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xmlns="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xmlns="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xmlns="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xmlns="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xmlns="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xmlns="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xmlns="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xmlns="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xmlns="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xmlns="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xmlns="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xmlns="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xmlns="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xmlns="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xmlns="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xmlns="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xmlns="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xmlns="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xmlns="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xmlns="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xmlns="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xmlns="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xmlns="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xmlns="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xmlns="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xmlns="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xmlns="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xmlns="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xmlns="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xmlns="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xmlns="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xmlns="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xmlns="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xmlns="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xmlns="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xmlns="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xmlns="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xmlns="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xmlns="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xmlns="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xmlns="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xmlns="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xmlns="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xmlns="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xmlns="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xmlns="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xmlns="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xmlns="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xmlns="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xmlns="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xmlns="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xmlns="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xmlns="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xmlns="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xmlns="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xmlns="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xmlns="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xmlns="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xmlns="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xmlns="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xmlns="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xmlns="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xmlns="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xmlns="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xmlns="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xmlns="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xmlns="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xmlns="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xmlns="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xmlns="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xmlns="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xmlns="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xmlns="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xmlns="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xmlns="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xmlns="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xmlns="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xmlns="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xmlns="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xmlns="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xmlns="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xmlns="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xmlns="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xmlns="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xmlns="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xmlns="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xmlns="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xmlns="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xmlns="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xmlns="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xmlns="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xmlns="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xmlns="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xmlns="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xmlns="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xmlns="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xmlns="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xmlns="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xmlns="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xmlns="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xmlns="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xmlns="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xmlns="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xmlns="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xmlns="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xmlns="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xmlns="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xmlns="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xmlns="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xmlns="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xmlns="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xmlns="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xmlns="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xmlns="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xmlns="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xmlns="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xmlns="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xmlns="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xmlns="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xmlns="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xmlns="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xmlns="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xmlns="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xmlns="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xmlns="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xmlns="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xmlns="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xmlns="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xmlns="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xmlns="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xmlns="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xmlns="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xmlns="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xmlns="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xmlns="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xmlns="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xmlns="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xmlns="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xmlns="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xmlns="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xmlns="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xmlns="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xmlns="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xmlns="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xmlns="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xmlns="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xmlns="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xmlns="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xmlns="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xmlns="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xmlns="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xmlns="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xmlns="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xmlns="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xmlns="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xmlns="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xmlns="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xmlns="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xmlns="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xmlns="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xmlns="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xmlns="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xmlns="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xmlns="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xmlns="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xmlns="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xmlns="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xmlns="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xmlns="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xmlns="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xmlns="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xmlns="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xmlns="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xmlns="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xmlns="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xmlns="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xmlns="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xmlns="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xmlns="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xmlns="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xmlns="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xmlns="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xmlns="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xmlns="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xmlns="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xmlns="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xmlns="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xmlns="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xmlns="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xmlns="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xmlns="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xmlns="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xmlns="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xmlns="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xmlns="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xmlns="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xmlns="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xmlns="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xmlns="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xmlns="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xmlns="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xmlns="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xmlns="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xmlns="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xmlns="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xmlns="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xmlns="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xmlns="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xmlns="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xmlns="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xmlns="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xmlns="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xmlns="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xmlns="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xmlns="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xmlns="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xmlns="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xmlns="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xmlns="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xmlns="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xmlns="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xmlns="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xmlns="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xmlns="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xmlns="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xmlns="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xmlns="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xmlns="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xmlns="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xmlns="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4D24891-DC5D-E250-CBE4-494A4CD6F244}"/>
              </a:ext>
            </a:extLst>
          </p:cNvPr>
          <p:cNvSpPr/>
          <p:nvPr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xmlns="" id="{10A4A61F-6EBA-C509-5F58-E85393ACA27F}"/>
              </a:ext>
            </a:extLst>
          </p:cNvPr>
          <p:cNvSpPr txBox="1"/>
          <p:nvPr/>
        </p:nvSpPr>
        <p:spPr>
          <a:xfrm>
            <a:off x="4282611" y="1904144"/>
            <a:ext cx="719362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kia,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 thẳng cột với trăm, chục thẳng cột với chục, đơn vị thẳng cột với đơn vị,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xmlns="" id="{5D7C498A-89A2-1BC6-C11A-DB6E9EFDE3AD}"/>
              </a:ext>
            </a:extLst>
          </p:cNvPr>
          <p:cNvSpPr txBox="1"/>
          <p:nvPr/>
        </p:nvSpPr>
        <p:spPr>
          <a:xfrm>
            <a:off x="4329055" y="3273116"/>
            <a:ext cx="2321148" cy="643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xmlns="" id="{8E62AA8B-B634-6F12-1099-1AD147091D2B}"/>
              </a:ext>
            </a:extLst>
          </p:cNvPr>
          <p:cNvSpPr txBox="1"/>
          <p:nvPr/>
        </p:nvSpPr>
        <p:spPr>
          <a:xfrm>
            <a:off x="4349604" y="4010714"/>
            <a:ext cx="2412905" cy="643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30" name="Big Bullet  - 9Slide.vn">
            <a:extLst>
              <a:ext uri="{FF2B5EF4-FFF2-40B4-BE49-F238E27FC236}">
                <a16:creationId xmlns:a16="http://schemas.microsoft.com/office/drawing/2014/main" xmlns="" id="{2C4E2521-B53E-04DE-4641-750A8142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738" y="1936594"/>
            <a:ext cx="316196" cy="394028"/>
          </a:xfrm>
          <a:prstGeom prst="rect">
            <a:avLst/>
          </a:prstGeom>
        </p:spPr>
      </p:pic>
      <p:pic>
        <p:nvPicPr>
          <p:cNvPr id="631" name="Big Bullet  - 9Slide.vn">
            <a:extLst>
              <a:ext uri="{FF2B5EF4-FFF2-40B4-BE49-F238E27FC236}">
                <a16:creationId xmlns:a16="http://schemas.microsoft.com/office/drawing/2014/main" xmlns="" id="{A530AEE8-E31B-3631-6817-7AC168AE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82" y="3443513"/>
            <a:ext cx="316196" cy="394028"/>
          </a:xfrm>
          <a:prstGeom prst="rect">
            <a:avLst/>
          </a:prstGeom>
        </p:spPr>
      </p:pic>
      <p:pic>
        <p:nvPicPr>
          <p:cNvPr id="632" name="Big Bullet  - 9Slide.vn">
            <a:extLst>
              <a:ext uri="{FF2B5EF4-FFF2-40B4-BE49-F238E27FC236}">
                <a16:creationId xmlns:a16="http://schemas.microsoft.com/office/drawing/2014/main" xmlns="" id="{CAEA2801-2E14-E014-2746-6ABEB7ECA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31" y="4188896"/>
            <a:ext cx="316196" cy="394028"/>
          </a:xfrm>
          <a:prstGeom prst="rect">
            <a:avLst/>
          </a:prstGeom>
        </p:spPr>
      </p:pic>
      <p:sp>
        <p:nvSpPr>
          <p:cNvPr id="633" name="TextBox 632">
            <a:extLst>
              <a:ext uri="{FF2B5EF4-FFF2-40B4-BE49-F238E27FC236}">
                <a16:creationId xmlns:a16="http://schemas.microsoft.com/office/drawing/2014/main" xmlns="" id="{E3B7A5FF-11B6-DDA7-00FF-546ACFE14A86}"/>
              </a:ext>
            </a:extLst>
          </p:cNvPr>
          <p:cNvSpPr txBox="1"/>
          <p:nvPr/>
        </p:nvSpPr>
        <p:spPr>
          <a:xfrm>
            <a:off x="4400974" y="4812099"/>
            <a:ext cx="71574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hực hiện phép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lần lượt từ phải sang trái, bắt đầu từ hàng đơn vị.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34" name="Big Bullet  - 9Slide.vn">
            <a:extLst>
              <a:ext uri="{FF2B5EF4-FFF2-40B4-BE49-F238E27FC236}">
                <a16:creationId xmlns:a16="http://schemas.microsoft.com/office/drawing/2014/main" xmlns="" id="{59BB7D80-6A16-E206-6798-698886CB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827" y="4928636"/>
            <a:ext cx="316196" cy="394028"/>
          </a:xfrm>
          <a:prstGeom prst="rect">
            <a:avLst/>
          </a:prstGeom>
        </p:spPr>
      </p:pic>
      <p:sp>
        <p:nvSpPr>
          <p:cNvPr id="635" name="Canh Thang - 9Slide.vn">
            <a:extLst>
              <a:ext uri="{FF2B5EF4-FFF2-40B4-BE49-F238E27FC236}">
                <a16:creationId xmlns:a16="http://schemas.microsoft.com/office/drawing/2014/main" xmlns="" id="{0F4D61DE-9461-0A2D-E7A0-CD43FC107A38}"/>
              </a:ext>
            </a:extLst>
          </p:cNvPr>
          <p:cNvSpPr/>
          <p:nvPr/>
        </p:nvSpPr>
        <p:spPr>
          <a:xfrm>
            <a:off x="2245181" y="1941652"/>
            <a:ext cx="609601" cy="2001821"/>
          </a:xfrm>
          <a:prstGeom prst="round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xmlns="" id="{11778E32-8C64-9063-311E-B3DE42C56193}"/>
              </a:ext>
            </a:extLst>
          </p:cNvPr>
          <p:cNvSpPr txBox="1"/>
          <p:nvPr/>
        </p:nvSpPr>
        <p:spPr>
          <a:xfrm>
            <a:off x="449741" y="1835949"/>
            <a:ext cx="23385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346</a:t>
            </a: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xmlns="" id="{7DB05202-0256-2598-428E-598F74D02511}"/>
              </a:ext>
            </a:extLst>
          </p:cNvPr>
          <p:cNvSpPr txBox="1"/>
          <p:nvPr/>
        </p:nvSpPr>
        <p:spPr>
          <a:xfrm>
            <a:off x="945222" y="2936975"/>
            <a:ext cx="19049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229</a:t>
            </a:r>
          </a:p>
        </p:txBody>
      </p: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xmlns="" id="{7099734B-451C-B97D-4991-3591E3805C6E}"/>
              </a:ext>
            </a:extLst>
          </p:cNvPr>
          <p:cNvCxnSpPr>
            <a:cxnSpLocks/>
          </p:cNvCxnSpPr>
          <p:nvPr/>
        </p:nvCxnSpPr>
        <p:spPr>
          <a:xfrm flipV="1">
            <a:off x="1176472" y="3943473"/>
            <a:ext cx="1673715" cy="1122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9" name="TextBox 638">
            <a:extLst>
              <a:ext uri="{FF2B5EF4-FFF2-40B4-BE49-F238E27FC236}">
                <a16:creationId xmlns:a16="http://schemas.microsoft.com/office/drawing/2014/main" xmlns="" id="{864E486A-09D3-F523-A564-0724A94AEB4A}"/>
              </a:ext>
            </a:extLst>
          </p:cNvPr>
          <p:cNvSpPr txBox="1"/>
          <p:nvPr/>
        </p:nvSpPr>
        <p:spPr>
          <a:xfrm>
            <a:off x="616450" y="2558265"/>
            <a:ext cx="101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grpSp>
        <p:nvGrpSpPr>
          <p:cNvPr id="640" name="Group 639">
            <a:extLst>
              <a:ext uri="{FF2B5EF4-FFF2-40B4-BE49-F238E27FC236}">
                <a16:creationId xmlns:a16="http://schemas.microsoft.com/office/drawing/2014/main" xmlns="" id="{EED97142-0B67-527C-1710-E683EB29918F}"/>
              </a:ext>
            </a:extLst>
          </p:cNvPr>
          <p:cNvGrpSpPr/>
          <p:nvPr/>
        </p:nvGrpSpPr>
        <p:grpSpPr>
          <a:xfrm>
            <a:off x="4138772" y="470899"/>
            <a:ext cx="4748373" cy="1005840"/>
            <a:chOff x="152400" y="1981200"/>
            <a:chExt cx="2781292" cy="1005840"/>
          </a:xfrm>
        </p:grpSpPr>
        <p:sp>
          <p:nvSpPr>
            <p:cNvPr id="641" name="Rectangle: Rounded Corners 640">
              <a:extLst>
                <a:ext uri="{FF2B5EF4-FFF2-40B4-BE49-F238E27FC236}">
                  <a16:creationId xmlns:a16="http://schemas.microsoft.com/office/drawing/2014/main" xmlns="" id="{7CEA4800-DDC8-F2E3-593E-09B5EEA8E107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42" name="Rectangle: Rounded Corners 641">
              <a:extLst>
                <a:ext uri="{FF2B5EF4-FFF2-40B4-BE49-F238E27FC236}">
                  <a16:creationId xmlns:a16="http://schemas.microsoft.com/office/drawing/2014/main" xmlns="" id="{7B72CC32-1F71-3EE0-D479-9A3090D7BF31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xmlns="" id="{EAE34318-0229-FB04-15A7-F6EB97A22915}"/>
                </a:ext>
              </a:extLst>
            </p:cNvPr>
            <p:cNvSpPr txBox="1"/>
            <p:nvPr/>
          </p:nvSpPr>
          <p:spPr>
            <a:xfrm>
              <a:off x="551503" y="2080736"/>
              <a:ext cx="1981569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đ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  <p:bldP spid="628" grpId="0"/>
      <p:bldP spid="629" grpId="0"/>
      <p:bldP spid="633" grpId="0"/>
      <p:bldP spid="635" grpId="0" animBg="1"/>
      <p:bldP spid="636" grpId="0"/>
      <p:bldP spid="637" grpId="0"/>
      <p:bldP spid="6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6;p2">
            <a:extLst>
              <a:ext uri="{FF2B5EF4-FFF2-40B4-BE49-F238E27FC236}">
                <a16:creationId xmlns:a16="http://schemas.microsoft.com/office/drawing/2014/main" xmlns="" id="{4DD5CB91-6302-3586-B3C8-F3AC21CE9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630" t="28971"/>
          <a:stretch/>
        </p:blipFill>
        <p:spPr>
          <a:xfrm>
            <a:off x="8766883" y="1535912"/>
            <a:ext cx="4560709" cy="7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xmlns="" id="{CD6FEC20-F50F-DEB0-9CAA-865B18BFF2E6}"/>
              </a:ext>
            </a:extLst>
          </p:cNvPr>
          <p:cNvSpPr/>
          <p:nvPr/>
        </p:nvSpPr>
        <p:spPr>
          <a:xfrm rot="-594783">
            <a:off x="1295652" y="1266680"/>
            <a:ext cx="11285161" cy="810976"/>
          </a:xfrm>
          <a:prstGeom prst="flowChartManualInput">
            <a:avLst/>
          </a:prstGeom>
          <a:solidFill>
            <a:srgbClr val="FEE599">
              <a:alpha val="3372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08;p2">
            <a:extLst>
              <a:ext uri="{FF2B5EF4-FFF2-40B4-BE49-F238E27FC236}">
                <a16:creationId xmlns:a16="http://schemas.microsoft.com/office/drawing/2014/main" xmlns="" id="{E8AC9BDC-89B9-17F5-22BE-8650177BC3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791" t="20932" r="43466" b="37777"/>
          <a:stretch/>
        </p:blipFill>
        <p:spPr>
          <a:xfrm rot="-242525">
            <a:off x="-874152" y="1535147"/>
            <a:ext cx="6432965" cy="538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9;p2">
            <a:extLst>
              <a:ext uri="{FF2B5EF4-FFF2-40B4-BE49-F238E27FC236}">
                <a16:creationId xmlns:a16="http://schemas.microsoft.com/office/drawing/2014/main" xmlns="" id="{E2053C32-169F-41A1-2F18-65121F82D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818" t="12660" r="23333" b="39124"/>
          <a:stretch/>
        </p:blipFill>
        <p:spPr>
          <a:xfrm rot="-395396">
            <a:off x="483729" y="422320"/>
            <a:ext cx="1401654" cy="14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een orange and white text&#10;&#10;AI-generated content may be incorrect.">
            <a:extLst>
              <a:ext uri="{FF2B5EF4-FFF2-40B4-BE49-F238E27FC236}">
                <a16:creationId xmlns:a16="http://schemas.microsoft.com/office/drawing/2014/main" xmlns="" id="{34A07799-1454-BBD4-70B3-9F3B69191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2" y="1330283"/>
            <a:ext cx="9237146" cy="3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8E1730-75AD-4866-A844-4872E30E4D4F}"/>
              </a:ext>
            </a:extLst>
          </p:cNvPr>
          <p:cNvSpPr/>
          <p:nvPr/>
        </p:nvSpPr>
        <p:spPr>
          <a:xfrm>
            <a:off x="788504" y="2121467"/>
            <a:ext cx="10614992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8B47177-DDD5-4D16-A873-0A82FD0E00CE}"/>
              </a:ext>
            </a:extLst>
          </p:cNvPr>
          <p:cNvGrpSpPr/>
          <p:nvPr/>
        </p:nvGrpSpPr>
        <p:grpSpPr>
          <a:xfrm>
            <a:off x="1091806" y="772092"/>
            <a:ext cx="2025471" cy="570588"/>
            <a:chOff x="1296327" y="1647588"/>
            <a:chExt cx="2025471" cy="5705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4DAD8DD-8ED5-44B8-A95F-6E5F34CAA6C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C9C78CA-2ECB-4F20-A560-BCEC54C4C71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1B3A87-BAB6-45E4-8172-2B8CE701DC59}"/>
              </a:ext>
            </a:extLst>
          </p:cNvPr>
          <p:cNvGrpSpPr/>
          <p:nvPr/>
        </p:nvGrpSpPr>
        <p:grpSpPr>
          <a:xfrm>
            <a:off x="1970507" y="2641826"/>
            <a:ext cx="1147790" cy="1305165"/>
            <a:chOff x="1566470" y="2095726"/>
            <a:chExt cx="1147790" cy="13051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5000AA4-3950-4179-B88E-3B561024B5F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827CB509-748C-4627-9948-A9C125091F4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343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3CF02DE-C34B-4C98-8F02-7861B25B5D2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321B410-93EA-40C4-8379-1EF2D3BDE3F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4037B09-C935-4263-A1D9-25992B6C9A68}"/>
              </a:ext>
            </a:extLst>
          </p:cNvPr>
          <p:cNvGrpSpPr/>
          <p:nvPr/>
        </p:nvGrpSpPr>
        <p:grpSpPr>
          <a:xfrm>
            <a:off x="4481724" y="2641826"/>
            <a:ext cx="1147790" cy="1305165"/>
            <a:chOff x="1566470" y="2095726"/>
            <a:chExt cx="1147790" cy="130516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B696C1EC-A2D0-478F-AA80-770C001501A5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CB41359-9B31-4D19-87C1-DA2DF12FD74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142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DD79051-D692-4462-83CA-D074E5472F6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E01D823-CA8F-4A3A-ABE4-390D814B0C1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975E39D-7D8F-4F8C-9618-E790BEA0818A}"/>
              </a:ext>
            </a:extLst>
          </p:cNvPr>
          <p:cNvGrpSpPr/>
          <p:nvPr/>
        </p:nvGrpSpPr>
        <p:grpSpPr>
          <a:xfrm>
            <a:off x="6992942" y="2641826"/>
            <a:ext cx="1147790" cy="1305165"/>
            <a:chOff x="1566470" y="2095726"/>
            <a:chExt cx="1147790" cy="13051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D4928AA1-DCA1-425D-A700-CF5A85B3B13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69A1382-ECC7-4197-8140-45E33576CEF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18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4E69DB0-60D4-4AC6-A8A9-CB865BDA481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93F251C-2F99-456E-B564-2D4729E5489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3ACA98F-D1F9-430E-895D-CC298C8D6160}"/>
              </a:ext>
            </a:extLst>
          </p:cNvPr>
          <p:cNvGrpSpPr/>
          <p:nvPr/>
        </p:nvGrpSpPr>
        <p:grpSpPr>
          <a:xfrm>
            <a:off x="9336507" y="2641826"/>
            <a:ext cx="1147790" cy="1305165"/>
            <a:chOff x="1566470" y="2095726"/>
            <a:chExt cx="1147790" cy="13051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D425131D-367A-4AE3-8175-ACB677D5711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3D0ED45-32F1-4268-96AC-A18281FE86E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597FCA1-86FF-49A8-9F23-7DA1A970AF1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AFCC131-C291-40D1-8217-D7B02460B4E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2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7136033-6CDB-43A2-9E6D-ABBB55282240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2966237-11EE-4467-97BD-5CB3327AC554}"/>
              </a:ext>
            </a:extLst>
          </p:cNvPr>
          <p:cNvGrpSpPr/>
          <p:nvPr/>
        </p:nvGrpSpPr>
        <p:grpSpPr>
          <a:xfrm>
            <a:off x="998620" y="876191"/>
            <a:ext cx="4614896" cy="693699"/>
            <a:chOff x="1311097" y="1647588"/>
            <a:chExt cx="4614896" cy="69369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89324E9-E06A-4A94-9DC8-84D8A2B13A2E}"/>
                </a:ext>
              </a:extLst>
            </p:cNvPr>
            <p:cNvSpPr txBox="1"/>
            <p:nvPr/>
          </p:nvSpPr>
          <p:spPr>
            <a:xfrm>
              <a:off x="1866915" y="1694956"/>
              <a:ext cx="405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29A3A01-AC7F-44DC-BC4C-51C299BF6B44}"/>
                </a:ext>
              </a:extLst>
            </p:cNvPr>
            <p:cNvSpPr/>
            <p:nvPr/>
          </p:nvSpPr>
          <p:spPr>
            <a:xfrm>
              <a:off x="1311097" y="1647588"/>
              <a:ext cx="555817" cy="5555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DFA3F73-F1DA-4682-ABE7-4B2063114CD5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1588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BC494A8-77B1-4A6A-A443-948591F3C815}"/>
              </a:ext>
            </a:extLst>
          </p:cNvPr>
          <p:cNvGrpSpPr/>
          <p:nvPr/>
        </p:nvGrpSpPr>
        <p:grpSpPr>
          <a:xfrm>
            <a:off x="1081333" y="613540"/>
            <a:ext cx="10166770" cy="954107"/>
            <a:chOff x="1296327" y="1631456"/>
            <a:chExt cx="8237018" cy="9541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010DA27-EC5B-4F4E-B733-FDDF4A7CA327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709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289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4BA0573-483C-47BE-A4F4-6B0215BC4E2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C142E20-702D-4798-A146-6A2534E0658A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709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: 289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: 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20564CD-7E28-48A7-AD14-8F5B1E865B8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40" name="Picture 39" descr="Screen Clipping">
              <a:extLst>
                <a:ext uri="{FF2B5EF4-FFF2-40B4-BE49-F238E27FC236}">
                  <a16:creationId xmlns:a16="http://schemas.microsoft.com/office/drawing/2014/main" xmlns="" id="{6C69D2C4-4FCA-48CB-973B-0C198E21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BE12142-82F4-41F0-AF2D-DB452C1F049A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3DB91EB-0BD9-4C0F-A1C7-F8FD882B588D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709 + 289 = 998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998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build="p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232</Words>
  <Application>Microsoft Office PowerPoint</Application>
  <PresentationFormat>Widescreen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Calibri Light</vt:lpstr>
      <vt:lpstr>Utm AVO</vt:lpstr>
      <vt:lpstr>字魂59号-创粗黑</vt:lpstr>
      <vt:lpstr>杨任东竹石体-Medium</vt:lpstr>
      <vt:lpstr>等线</vt:lpstr>
      <vt:lpstr>自定义设计方案</vt:lpstr>
      <vt:lpstr>Office 主题​​</vt:lpstr>
      <vt:lpstr>6_Office Theme</vt:lpstr>
      <vt:lpstr>包图主题2</vt:lpstr>
      <vt:lpstr>1_第一PPT，www.1ppt.com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71</cp:revision>
  <dcterms:created xsi:type="dcterms:W3CDTF">2021-07-09T06:30:31Z</dcterms:created>
  <dcterms:modified xsi:type="dcterms:W3CDTF">2026-04-01T14:03:46Z</dcterms:modified>
</cp:coreProperties>
</file>