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9"/>
  </p:notesMasterIdLst>
  <p:sldIdLst>
    <p:sldId id="431" r:id="rId4"/>
    <p:sldId id="427" r:id="rId5"/>
    <p:sldId id="375" r:id="rId6"/>
    <p:sldId id="395" r:id="rId7"/>
    <p:sldId id="376" r:id="rId8"/>
    <p:sldId id="407" r:id="rId9"/>
    <p:sldId id="368" r:id="rId10"/>
    <p:sldId id="369" r:id="rId11"/>
    <p:sldId id="686" r:id="rId12"/>
    <p:sldId id="412" r:id="rId13"/>
    <p:sldId id="411" r:id="rId14"/>
    <p:sldId id="410" r:id="rId15"/>
    <p:sldId id="428" r:id="rId16"/>
    <p:sldId id="415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năm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….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3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598979" y="747742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2" y="5877750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Calibri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591</Words>
  <Application>Microsoft Office PowerPoint</Application>
  <PresentationFormat>Widescreen</PresentationFormat>
  <Paragraphs>92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Love Ya Like A Sister</vt:lpstr>
      <vt:lpstr>Arial</vt:lpstr>
      <vt:lpstr>Calibri</vt:lpstr>
      <vt:lpstr>Coiny</vt:lpstr>
      <vt:lpstr>Karla</vt:lpstr>
      <vt:lpstr>Patrick Hand</vt:lpstr>
      <vt:lpstr>Tahoma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2022-09-24T23:54:01Z</dcterms:created>
  <dcterms:modified xsi:type="dcterms:W3CDTF">2022-09-25T02:39:45Z</dcterms:modified>
</cp:coreProperties>
</file>