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41" r:id="rId3"/>
    <p:sldId id="427" r:id="rId4"/>
    <p:sldId id="442" r:id="rId5"/>
    <p:sldId id="428" r:id="rId6"/>
    <p:sldId id="444" r:id="rId7"/>
    <p:sldId id="445" r:id="rId8"/>
    <p:sldId id="446" r:id="rId9"/>
    <p:sldId id="447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4" d="100"/>
          <a:sy n="54" d="100"/>
        </p:scale>
        <p:origin x="600" y="7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54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VÀ ĐÁNH GIÁ CUỐI HỌC KÌ 1 (T1, 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Vũ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Thị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Thoan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3A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81297" y="2132892"/>
            <a:ext cx="6677387" cy="1477328"/>
          </a:xfrm>
          <a:prstGeom prst="rect">
            <a:avLst/>
          </a:prstGeom>
          <a:noFill/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8800" b="1" i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9909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5409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519" y="1904452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238" y="2852301"/>
            <a:ext cx="10439400" cy="629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0" y="3505200"/>
            <a:ext cx="5837238" cy="4953000"/>
          </a:xfrm>
          <a:prstGeom prst="wedgeEllipseCallout">
            <a:avLst>
              <a:gd name="adj1" fmla="val -49733"/>
              <a:gd name="adj2" fmla="val 632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276637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loud 2"/>
          <p:cNvSpPr/>
          <p:nvPr/>
        </p:nvSpPr>
        <p:spPr>
          <a:xfrm>
            <a:off x="5395119" y="2057400"/>
            <a:ext cx="4762499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loud 11"/>
          <p:cNvSpPr/>
          <p:nvPr/>
        </p:nvSpPr>
        <p:spPr>
          <a:xfrm>
            <a:off x="11376819" y="7924800"/>
            <a:ext cx="45339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5699919" y="7924800"/>
            <a:ext cx="5029199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loud 19"/>
          <p:cNvSpPr/>
          <p:nvPr/>
        </p:nvSpPr>
        <p:spPr>
          <a:xfrm>
            <a:off x="442119" y="7924800"/>
            <a:ext cx="44958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loud 20"/>
          <p:cNvSpPr/>
          <p:nvPr/>
        </p:nvSpPr>
        <p:spPr>
          <a:xfrm>
            <a:off x="11414919" y="4876800"/>
            <a:ext cx="4572000" cy="1447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loud 21"/>
          <p:cNvSpPr/>
          <p:nvPr/>
        </p:nvSpPr>
        <p:spPr>
          <a:xfrm>
            <a:off x="5950222" y="4892566"/>
            <a:ext cx="4359795" cy="15082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loud 22"/>
          <p:cNvSpPr/>
          <p:nvPr/>
        </p:nvSpPr>
        <p:spPr>
          <a:xfrm>
            <a:off x="213519" y="4892566"/>
            <a:ext cx="4495800" cy="13558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loud 23"/>
          <p:cNvSpPr/>
          <p:nvPr/>
        </p:nvSpPr>
        <p:spPr>
          <a:xfrm>
            <a:off x="11414919" y="1981200"/>
            <a:ext cx="4572000" cy="152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0982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23120" y="1905000"/>
            <a:ext cx="1470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2192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9" name="Rectangle 8"/>
          <p:cNvSpPr/>
          <p:nvPr/>
        </p:nvSpPr>
        <p:spPr>
          <a:xfrm>
            <a:off x="851745" y="3200400"/>
            <a:ext cx="14677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1745" y="4495800"/>
            <a:ext cx="13250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b/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367862" y="5257800"/>
            <a:ext cx="7734300" cy="1371600"/>
          </a:xfrm>
          <a:prstGeom prst="flowChartAlternateProcess">
            <a:avLst/>
          </a:prstGeom>
          <a:solidFill>
            <a:srgbClr val="FFC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tạnh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8284150" y="7086600"/>
            <a:ext cx="7734300" cy="1295400"/>
          </a:xfrm>
          <a:prstGeom prst="flowChartAlternateProcess">
            <a:avLst/>
          </a:prstGeom>
          <a:solidFill>
            <a:schemeClr val="accent1">
              <a:lumMod val="9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365919" y="7086600"/>
            <a:ext cx="7734300" cy="129540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8254562" y="5257800"/>
            <a:ext cx="7734300" cy="1371600"/>
          </a:xfrm>
          <a:prstGeom prst="flowChartAlternateProcess">
            <a:avLst/>
          </a:prstGeom>
          <a:solidFill>
            <a:srgbClr val="FF7C8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12" grpId="0" animBg="1"/>
      <p:bldP spid="13" grpId="0" animBg="1"/>
      <p:bldP spid="19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78402" y="2057400"/>
            <a:ext cx="141740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355262"/>
              </p:ext>
            </p:extLst>
          </p:nvPr>
        </p:nvGraphicFramePr>
        <p:xfrm>
          <a:off x="1111034" y="3886200"/>
          <a:ext cx="13917452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7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83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628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chuồn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chuồn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bờ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cạn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sông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bồi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lở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đục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trăng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sao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đồi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mờ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tỏ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lở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70056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78402" y="2057400"/>
            <a:ext cx="141740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11" name="Flowchart: Alternate Process 10"/>
          <p:cNvSpPr/>
          <p:nvPr/>
        </p:nvSpPr>
        <p:spPr>
          <a:xfrm>
            <a:off x="594519" y="4114800"/>
            <a:ext cx="7734300" cy="1600200"/>
          </a:xfrm>
          <a:prstGeom prst="flowChartAlternateProcess">
            <a:avLst/>
          </a:prstGeom>
          <a:solidFill>
            <a:srgbClr val="FFC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tạnh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8510807" y="6477000"/>
            <a:ext cx="7734300" cy="1600200"/>
          </a:xfrm>
          <a:prstGeom prst="flowChartAlternateProcess">
            <a:avLst/>
          </a:prstGeom>
          <a:solidFill>
            <a:schemeClr val="accent1">
              <a:lumMod val="9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592576" y="6477000"/>
            <a:ext cx="7734300" cy="160020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8481219" y="4114800"/>
            <a:ext cx="7734300" cy="1600200"/>
          </a:xfrm>
          <a:prstGeom prst="flowChartAlternateProcess">
            <a:avLst/>
          </a:prstGeom>
          <a:solidFill>
            <a:srgbClr val="FF7C8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099719" y="4914900"/>
            <a:ext cx="76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099719" y="5448300"/>
            <a:ext cx="76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890919" y="4876800"/>
            <a:ext cx="838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824119" y="5448300"/>
            <a:ext cx="1219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4310519" y="5486400"/>
            <a:ext cx="685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5252417" y="5448300"/>
            <a:ext cx="58210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861719" y="7277100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309519" y="7277100"/>
            <a:ext cx="63387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490119" y="7772400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309519" y="7772400"/>
            <a:ext cx="1066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1262519" y="7277100"/>
            <a:ext cx="60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2786518" y="7277100"/>
            <a:ext cx="38100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5656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078402" y="2057400"/>
            <a:ext cx="141740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6138" y="4565124"/>
            <a:ext cx="984115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9" name="Flowchart: Alternate Process 38"/>
          <p:cNvSpPr/>
          <p:nvPr/>
        </p:nvSpPr>
        <p:spPr>
          <a:xfrm>
            <a:off x="3642519" y="4648200"/>
            <a:ext cx="1752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6309519" y="7124700"/>
            <a:ext cx="1752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2728119" y="62865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3566319" y="5486400"/>
            <a:ext cx="24384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Flowchart: Alternate Process 45"/>
          <p:cNvSpPr/>
          <p:nvPr/>
        </p:nvSpPr>
        <p:spPr>
          <a:xfrm>
            <a:off x="8062119" y="6248400"/>
            <a:ext cx="20574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8" name="Flowchart: Alternate Process 47"/>
          <p:cNvSpPr/>
          <p:nvPr/>
        </p:nvSpPr>
        <p:spPr>
          <a:xfrm>
            <a:off x="12138819" y="3200400"/>
            <a:ext cx="23241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Flowchart: Alternate Process 53"/>
          <p:cNvSpPr/>
          <p:nvPr/>
        </p:nvSpPr>
        <p:spPr>
          <a:xfrm>
            <a:off x="9293886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sp>
        <p:nvSpPr>
          <p:cNvPr id="55" name="Flowchart: Alternate Process 54"/>
          <p:cNvSpPr/>
          <p:nvPr/>
        </p:nvSpPr>
        <p:spPr>
          <a:xfrm>
            <a:off x="6385719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Flowchart: Alternate Process 55"/>
          <p:cNvSpPr/>
          <p:nvPr/>
        </p:nvSpPr>
        <p:spPr>
          <a:xfrm>
            <a:off x="3566319" y="3219450"/>
            <a:ext cx="2133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róc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rách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808038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ắng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3823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1218E-6 3.33333E-6 L -0.17096 0.1729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48" y="864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5082E-6 3.33333E-6 L -0.5281 0.2562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05" y="1281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6269E-6 3.33333E-6 L 0.12041 0.3479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1" y="1739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443E-6 5.55112E-17 L 0.28103 0.337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52" y="16875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2077E-6 3.33333E-6 L -0.19038 0.43125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24" y="21563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39" grpId="0" animBg="1"/>
      <p:bldP spid="39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4" grpId="1" animBg="1"/>
      <p:bldP spid="46" grpId="0" animBg="1"/>
      <p:bldP spid="46" grpId="1" animBg="1"/>
      <p:bldP spid="48" grpId="0" animBg="1"/>
      <p:bldP spid="48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60104" y="2411343"/>
            <a:ext cx="145275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– 2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28471" y="3962400"/>
            <a:ext cx="9212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27919" y="4656028"/>
            <a:ext cx="10006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04671" y="6629400"/>
            <a:ext cx="14828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Hai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28605" y="5297269"/>
            <a:ext cx="9616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Con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ngoằn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ngoèo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28605" y="5943600"/>
            <a:ext cx="75071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940329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21" grpId="0"/>
      <p:bldP spid="2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9626</TotalTime>
  <Words>631</Words>
  <Application>Microsoft Office PowerPoint</Application>
  <PresentationFormat>Custom</PresentationFormat>
  <Paragraphs>82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Windows</cp:lastModifiedBy>
  <cp:revision>1037</cp:revision>
  <dcterms:created xsi:type="dcterms:W3CDTF">2008-09-09T22:52:10Z</dcterms:created>
  <dcterms:modified xsi:type="dcterms:W3CDTF">2026-01-03T02:08:51Z</dcterms:modified>
</cp:coreProperties>
</file>