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3"/>
  </p:handoutMasterIdLst>
  <p:sldIdLst>
    <p:sldId id="11088405" r:id="rId4"/>
    <p:sldId id="11088391" r:id="rId5"/>
    <p:sldId id="11088392" r:id="rId6"/>
    <p:sldId id="11088395" r:id="rId7"/>
    <p:sldId id="11088406" r:id="rId8"/>
    <p:sldId id="11088407" r:id="rId9"/>
    <p:sldId id="11088401" r:id="rId10"/>
    <p:sldId id="11088398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6.png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40.wdp"/><Relationship Id="rId4" Type="http://schemas.openxmlformats.org/officeDocument/2006/relationships/image" Target="../media/image39.png"/><Relationship Id="rId3" Type="http://schemas.openxmlformats.org/officeDocument/2006/relationships/image" Target="../media/image31.png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34</a:t>
            </a:r>
            <a:endParaRPr lang="en-US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ÔN TẬP HÌNH PHẲNG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HỌC KÌ 1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1001" y="722217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004887" y="179880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69409" y="1869421"/>
            <a:ext cx="1116312" cy="461666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" y="2650830"/>
            <a:ext cx="10182225" cy="234315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739280" y="402679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575245" y="402679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364668" y="402679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856080" y="402679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2292" y="41387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083" y="1331436"/>
            <a:ext cx="8860114" cy="33549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0076" y="7483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7398" y="74833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8872" y="468639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3178198" y="1678101"/>
            <a:ext cx="6709003" cy="1802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1781" y="121291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569179" y="2600421"/>
            <a:ext cx="6588061" cy="1802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5213" y="21100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568127" y="4326888"/>
            <a:ext cx="6709003" cy="1802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7783" y="38148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3178198" y="3414748"/>
            <a:ext cx="6588061" cy="1802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232" y="29243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871" y="507649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2298" y="507649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8871" y="551458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8375" y="590468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111" y="115375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89" y="381975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914773" y="71643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095" y="716437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  <a:endParaRPr lang="vi-VN" sz="2400" dirty="0"/>
          </a:p>
        </p:txBody>
      </p:sp>
      <p:sp>
        <p:nvSpPr>
          <p:cNvPr id="6" name="Oval 5"/>
          <p:cNvSpPr/>
          <p:nvPr/>
        </p:nvSpPr>
        <p:spPr>
          <a:xfrm>
            <a:off x="788666" y="1292083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61692" y="1005725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788666" y="325133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25988" y="3251330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  <a:endParaRPr lang="vi-VN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988" y="3641104"/>
            <a:ext cx="3886245" cy="2802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5347" y="3650062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  <a:endParaRPr lang="vi-VN" sz="28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  <a:endParaRPr lang="vi-VN" sz="28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  <a:endParaRPr lang="vi-VN" sz="28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26759" y="692368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64543" y="102683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1865" y="102683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165" y="1555861"/>
            <a:ext cx="7928883" cy="5085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8036" y="184678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855" y="276753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766" y="184678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1185" y="276753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4506" y="4741019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855" y="3998307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8243" y="3998307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004" y="5919000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95359" y="4446720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2424" y="4446720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8136" y="4741019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2485" y="3998307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873" y="3998307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9634" y="5919000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98989" y="4446720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36054" y="4446720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55355" y="4446720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53337" y="4565470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82355" y="5138870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80337" y="5257620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Presentation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Bungee Inline</vt:lpstr>
      <vt:lpstr>Segoe Print</vt:lpstr>
      <vt:lpstr>Great Vibes</vt:lpstr>
      <vt:lpstr>Montserrat Alternates Black</vt:lpstr>
      <vt:lpstr>UTM Avo</vt:lpstr>
      <vt:lpstr>Arial Unicode MS</vt:lpstr>
      <vt:lpstr>Yu Gothic UI</vt:lpstr>
      <vt:lpstr>Calibri Light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19</cp:revision>
  <dcterms:created xsi:type="dcterms:W3CDTF">2021-07-24T01:07:00Z</dcterms:created>
  <dcterms:modified xsi:type="dcterms:W3CDTF">2026-01-08T13:47:54Z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82F63815EACC44C09CF216ED2E30F8E7_13</vt:lpwstr>
  </property>
  <property fmtid="{D5CDD505-2E9C-101B-9397-08002B2CF9AE}" pid="3" name="KSOProductBuildVer">
    <vt:lpwstr>1033-12.2.0.22530</vt:lpwstr>
  </property>
</Properties>
</file>