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media/image3.svg" ContentType="image/svg+xml"/>
  <Override PartName="/ppt/media/image30.svg" ContentType="image/svg+xml"/>
  <Override PartName="/ppt/media/image3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80" r:id="rId4"/>
    <p:sldMasterId id="2147483692" r:id="rId5"/>
    <p:sldMasterId id="2147483707" r:id="rId6"/>
    <p:sldMasterId id="2147483722" r:id="rId7"/>
  </p:sldMasterIdLst>
  <p:notesMasterIdLst>
    <p:notesMasterId r:id="rId9"/>
  </p:notesMasterIdLst>
  <p:sldIdLst>
    <p:sldId id="8801" r:id="rId8"/>
    <p:sldId id="307" r:id="rId10"/>
    <p:sldId id="8803" r:id="rId11"/>
    <p:sldId id="320" r:id="rId12"/>
    <p:sldId id="324" r:id="rId13"/>
    <p:sldId id="2699" r:id="rId14"/>
    <p:sldId id="2695" r:id="rId15"/>
    <p:sldId id="2697" r:id="rId16"/>
    <p:sldId id="2696" r:id="rId17"/>
    <p:sldId id="2698" r:id="rId18"/>
    <p:sldId id="2700" r:id="rId19"/>
    <p:sldId id="336" r:id="rId20"/>
    <p:sldId id="332" r:id="rId21"/>
    <p:sldId id="337" r:id="rId22"/>
    <p:sldId id="338" r:id="rId23"/>
    <p:sldId id="339" r:id="rId24"/>
    <p:sldId id="340" r:id="rId25"/>
    <p:sldId id="323" r:id="rId26"/>
    <p:sldId id="319" r:id="rId27"/>
    <p:sldId id="2690" r:id="rId28"/>
    <p:sldId id="2702" r:id="rId29"/>
    <p:sldId id="26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54" d="100"/>
          <a:sy n="54" d="100"/>
        </p:scale>
        <p:origin x="1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4730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569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>
            <a:fillRect/>
          </a:stretch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65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65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65"/>
            </a:lvl2pPr>
            <a:lvl3pPr marL="913765" indent="0">
              <a:buNone/>
              <a:defRPr sz="1200"/>
            </a:lvl3pPr>
            <a:lvl4pPr marL="1370965" indent="0">
              <a:buNone/>
              <a:defRPr sz="1065"/>
            </a:lvl4pPr>
            <a:lvl5pPr marL="1828165" indent="0">
              <a:buNone/>
              <a:defRPr sz="1065"/>
            </a:lvl5pPr>
            <a:lvl6pPr marL="2284730" indent="0">
              <a:buNone/>
              <a:defRPr sz="1065"/>
            </a:lvl6pPr>
            <a:lvl7pPr marL="2741930" indent="0">
              <a:buNone/>
              <a:defRPr sz="1065"/>
            </a:lvl7pPr>
            <a:lvl8pPr marL="3199130" indent="0">
              <a:buNone/>
              <a:defRPr sz="1065"/>
            </a:lvl8pPr>
            <a:lvl9pPr marL="3655695" indent="0">
              <a:buNone/>
              <a:defRPr sz="10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4730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569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65"/>
            </a:lvl2pPr>
            <a:lvl3pPr marL="913765" indent="0">
              <a:buNone/>
              <a:defRPr sz="1200"/>
            </a:lvl3pPr>
            <a:lvl4pPr marL="1370965" indent="0">
              <a:buNone/>
              <a:defRPr sz="1065"/>
            </a:lvl4pPr>
            <a:lvl5pPr marL="1828165" indent="0">
              <a:buNone/>
              <a:defRPr sz="1065"/>
            </a:lvl5pPr>
            <a:lvl6pPr marL="2284730" indent="0">
              <a:buNone/>
              <a:defRPr sz="1065"/>
            </a:lvl6pPr>
            <a:lvl7pPr marL="2741930" indent="0">
              <a:buNone/>
              <a:defRPr sz="1065"/>
            </a:lvl7pPr>
            <a:lvl8pPr marL="3199130" indent="0">
              <a:buNone/>
              <a:defRPr sz="1065"/>
            </a:lvl8pPr>
            <a:lvl9pPr marL="3655695" indent="0">
              <a:buNone/>
              <a:defRPr sz="10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8" Type="http://schemas.openxmlformats.org/officeDocument/2006/relationships/theme" Target="../theme/theme6.xml"/><Relationship Id="rId17" Type="http://schemas.openxmlformats.org/officeDocument/2006/relationships/image" Target="../media/image1.png"/><Relationship Id="rId16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70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9.png"/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32.wdp"/><Relationship Id="rId8" Type="http://schemas.openxmlformats.org/officeDocument/2006/relationships/image" Target="../media/image31.png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0.png"/><Relationship Id="rId2" Type="http://schemas.openxmlformats.org/officeDocument/2006/relationships/image" Target="../media/image26.sv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12" Type="http://schemas.openxmlformats.org/officeDocument/2006/relationships/image" Target="../media/image35.png"/><Relationship Id="rId11" Type="http://schemas.openxmlformats.org/officeDocument/2006/relationships/image" Target="../media/image34.svg"/><Relationship Id="rId10" Type="http://schemas.openxmlformats.org/officeDocument/2006/relationships/image" Target="../media/image33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0.png"/><Relationship Id="rId2" Type="http://schemas.openxmlformats.org/officeDocument/2006/relationships/image" Target="../media/image26.sv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12" Type="http://schemas.openxmlformats.org/officeDocument/2006/relationships/image" Target="../media/image35.png"/><Relationship Id="rId11" Type="http://schemas.microsoft.com/office/2007/relationships/hdphoto" Target="../media/image32.wdp"/><Relationship Id="rId10" Type="http://schemas.openxmlformats.org/officeDocument/2006/relationships/image" Target="../media/image31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0.png"/><Relationship Id="rId2" Type="http://schemas.openxmlformats.org/officeDocument/2006/relationships/image" Target="../media/image26.sv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12" Type="http://schemas.openxmlformats.org/officeDocument/2006/relationships/image" Target="../media/image35.png"/><Relationship Id="rId11" Type="http://schemas.microsoft.com/office/2007/relationships/hdphoto" Target="../media/image32.wdp"/><Relationship Id="rId10" Type="http://schemas.openxmlformats.org/officeDocument/2006/relationships/image" Target="../media/image31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0.png"/><Relationship Id="rId2" Type="http://schemas.openxmlformats.org/officeDocument/2006/relationships/image" Target="../media/image26.sv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12" Type="http://schemas.openxmlformats.org/officeDocument/2006/relationships/image" Target="../media/image35.png"/><Relationship Id="rId11" Type="http://schemas.microsoft.com/office/2007/relationships/hdphoto" Target="../media/image32.wdp"/><Relationship Id="rId10" Type="http://schemas.openxmlformats.org/officeDocument/2006/relationships/image" Target="../media/image31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image" Target="../media/image43.png"/><Relationship Id="rId7" Type="http://schemas.microsoft.com/office/2007/relationships/hdphoto" Target="../media/image42.wdp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10.png"/><Relationship Id="rId7" Type="http://schemas.microsoft.com/office/2007/relationships/hdphoto" Target="../media/image42.wdp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4" Type="http://schemas.openxmlformats.org/officeDocument/2006/relationships/slideLayout" Target="../slideLayouts/slideLayout46.xml"/><Relationship Id="rId13" Type="http://schemas.openxmlformats.org/officeDocument/2006/relationships/image" Target="../media/image49.png"/><Relationship Id="rId12" Type="http://schemas.microsoft.com/office/2007/relationships/hdphoto" Target="../media/image48.wdp"/><Relationship Id="rId11" Type="http://schemas.openxmlformats.org/officeDocument/2006/relationships/image" Target="../media/image47.png"/><Relationship Id="rId10" Type="http://schemas.microsoft.com/office/2007/relationships/hdphoto" Target="../media/image46.wdp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0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64.GIF"/><Relationship Id="rId7" Type="http://schemas.openxmlformats.org/officeDocument/2006/relationships/image" Target="../media/image63.png"/><Relationship Id="rId6" Type="http://schemas.openxmlformats.org/officeDocument/2006/relationships/image" Target="../media/image62.GIF"/><Relationship Id="rId5" Type="http://schemas.microsoft.com/office/2007/relationships/hdphoto" Target="../media/image61.wdp"/><Relationship Id="rId4" Type="http://schemas.openxmlformats.org/officeDocument/2006/relationships/image" Target="../media/image60.png"/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65.png"/><Relationship Id="rId10" Type="http://schemas.microsoft.com/office/2007/relationships/media" Target="../media/media2.mp3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.png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een and orange letters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50" y="2095390"/>
            <a:ext cx="7986452" cy="2097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>
            <a:fillRect/>
          </a:stretch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nhỏ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aphicFrame>
        <p:nvGraphicFramePr>
          <p:cNvPr id="3" name="Table 4"/>
          <p:cNvGraphicFramePr>
            <a:graphicFrameLocks noGrp="1"/>
          </p:cNvGraphicFramePr>
          <p:nvPr/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/>
                <a:gridCol w="2640806"/>
                <a:gridCol w="2640806"/>
                <a:gridCol w="2640806"/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>
            <a:fillRect/>
          </a:stretch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5335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Hoạt</a:t>
            </a:r>
            <a:r>
              <a:rPr lang="en-US" sz="5335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5335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động</a:t>
            </a:r>
            <a:endParaRPr lang="en-US" sz="5335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/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>
            <a:fillRect/>
          </a:stretch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735" b="1" kern="0">
                <a:solidFill>
                  <a:srgbClr val="F0F1DF"/>
                </a:solidFill>
                <a:latin typeface="Arial" panose="020B0604020202020204"/>
                <a:sym typeface="Arial" panose="020B0604020202020204"/>
              </a:rPr>
              <a:t>1</a:t>
            </a:r>
            <a:endParaRPr lang="en-US" sz="3735" b="1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Chọn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thích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hợp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với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cách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endParaRPr lang="en-US" sz="3735" b="1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 panose="020B0604020202020204"/>
                <a:sym typeface="Arial" panose="020B0604020202020204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/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  <a:endParaRPr lang="en-US" sz="2400" b="1" dirty="0"/>
          </a:p>
        </p:txBody>
      </p:sp>
      <p:sp>
        <p:nvSpPr>
          <p:cNvPr id="29" name="Rectangle: Rounded Corners 28"/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  <a:endParaRPr lang="en-US" sz="2400" b="1" dirty="0"/>
          </a:p>
        </p:txBody>
      </p:sp>
      <p:sp>
        <p:nvSpPr>
          <p:cNvPr id="30" name="Rectangle: Rounded Corners 29"/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/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  <a:endParaRPr lang="en-US" sz="2400" b="1" dirty="0"/>
          </a:p>
        </p:txBody>
      </p:sp>
      <p:sp>
        <p:nvSpPr>
          <p:cNvPr id="32" name="Rectangle: Rounded Corners 31"/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  <a:endParaRPr 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>
            <a:fillRect/>
          </a:stretch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/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 panose="020B0604020202020204"/>
                <a:sym typeface="Arial" panose="020B0604020202020204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  <a:endParaRPr lang="en-US" sz="3600" b="1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  <a:endParaRPr lang="en-US" sz="2400" b="1" dirty="0"/>
          </a:p>
        </p:txBody>
      </p:sp>
      <p:sp>
        <p:nvSpPr>
          <p:cNvPr id="32" name="Rectangle: Rounded Corners 31"/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  <a:endParaRPr lang="en-US" sz="2400" b="1" dirty="0"/>
          </a:p>
        </p:txBody>
      </p:sp>
      <p:sp>
        <p:nvSpPr>
          <p:cNvPr id="33" name="Rectangle: Rounded Corners 32"/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  <a:endParaRPr lang="en-US" sz="2400" b="1" dirty="0"/>
          </a:p>
        </p:txBody>
      </p:sp>
      <p:sp>
        <p:nvSpPr>
          <p:cNvPr id="34" name="Rectangle: Rounded Corners 33"/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  <a:endParaRPr 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>
            <a:fillRect/>
          </a:stretch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altLang="en-US" sz="4800" kern="0" dirty="0">
                <a:solidFill>
                  <a:srgbClr val="F0F1DF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Tiết 91: Số  có bốn chữ số</a:t>
            </a:r>
            <a:endParaRPr lang="vi-VN" altLang="en-US" sz="4800" kern="0" dirty="0">
              <a:solidFill>
                <a:srgbClr val="F0F1DF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>
            <a:fillRect/>
          </a:stretch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5266" y="316231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and white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75660" cy="1875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5369" y="225115"/>
            <a:ext cx="2517866" cy="167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36302 0.0150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765">
              <a:defRPr/>
            </a:pP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/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>
            <a:fillRect/>
          </a:stretch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735" b="1" kern="0" dirty="0">
                <a:solidFill>
                  <a:srgbClr val="F0F1DF"/>
                </a:solidFill>
                <a:latin typeface="Arial" panose="020B0604020202020204"/>
                <a:sym typeface="Arial" panose="020B0604020202020204"/>
              </a:rPr>
              <a:t>4</a:t>
            </a:r>
            <a:endParaRPr lang="en-US" sz="3735" b="1" kern="0" dirty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Rô – bốt viết các số tròn nghìn lên mỗi tấm biển trên đường đến tòa lâu đài (như hình vẽ). Hỏi mỗi tấm biển có dấu “?” viết số nào?</a:t>
            </a:r>
            <a:endParaRPr lang="vi-VN" sz="32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/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  <a:endParaRPr lang="en-US" sz="20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  <a:endParaRPr lang="en-US" sz="20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  <a:endParaRPr lang="en-US" sz="2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  <a:endParaRPr lang="en-US" sz="20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  <a:endParaRPr lang="en-US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>
            <a:fillRect/>
          </a:stretch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5335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TẠM BIỆT VÀ HẸN GẶP LẠI</a:t>
              </a:r>
              <a:endParaRPr lang="en-US" sz="5335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ôi cánh của ngựa trắng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38" name="Speech Bubble: Rectangle with Corners Rounded 37"/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chemeClr val="tx2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3200" b="1" kern="0" dirty="0">
                <a:solidFill>
                  <a:schemeClr val="tx2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chemeClr val="tx2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200" b="1" kern="0" dirty="0">
                <a:solidFill>
                  <a:schemeClr val="tx2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chemeClr val="tx2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endParaRPr lang="en-US" sz="3200" b="1" i="1" kern="0" dirty="0">
              <a:solidFill>
                <a:schemeClr val="tx2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>
            <a:fillRect/>
          </a:stretch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824" y="1662112"/>
            <a:ext cx="8303844" cy="38814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50" name="Picture 49" descr="A picture containing shoj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.</a:t>
              </a:r>
              <a:endParaRPr lang="en-US" sz="5335" b="1" kern="0" dirty="0">
                <a:solidFill>
                  <a:srgbClr val="00B050"/>
                </a:solidFill>
                <a:latin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0" name="Picture 49" descr="A picture containing shoj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.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.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.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thứ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4,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1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952</Words>
  <Application>WPS Presentation</Application>
  <PresentationFormat>Widescreen</PresentationFormat>
  <Paragraphs>116</Paragraphs>
  <Slides>22</Slides>
  <Notes>14</Notes>
  <HiddenSlides>0</HiddenSlides>
  <MMClips>10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22</vt:i4>
      </vt:variant>
    </vt:vector>
  </HeadingPairs>
  <TitlesOfParts>
    <vt:vector size="50" baseType="lpstr">
      <vt:lpstr>Arial</vt:lpstr>
      <vt:lpstr>SimSun</vt:lpstr>
      <vt:lpstr>Wingdings</vt:lpstr>
      <vt:lpstr>Arial</vt:lpstr>
      <vt:lpstr>Gochi Hand</vt:lpstr>
      <vt:lpstr>Segoe Print</vt:lpstr>
      <vt:lpstr>Nunito</vt:lpstr>
      <vt:lpstr>Livvic</vt:lpstr>
      <vt:lpstr>Open Sans</vt:lpstr>
      <vt:lpstr>Roboto Condensed Light</vt:lpstr>
      <vt:lpstr>Patrick Hand</vt:lpstr>
      <vt:lpstr>Roboto</vt:lpstr>
      <vt:lpstr>Times New Roman</vt:lpstr>
      <vt:lpstr>Lato</vt:lpstr>
      <vt:lpstr>等线</vt:lpstr>
      <vt:lpstr>等线</vt:lpstr>
      <vt:lpstr>UTM Alberta Heavy</vt:lpstr>
      <vt:lpstr>Calibri</vt:lpstr>
      <vt:lpstr>Microsoft YaHei</vt:lpstr>
      <vt:lpstr>Arial Unicode MS</vt:lpstr>
      <vt:lpstr>字魂59号-创粗黑</vt:lpstr>
      <vt:lpstr>Arial Rounded MT Bold</vt:lpstr>
      <vt:lpstr>Farm Animals Day by Slidesgo</vt:lpstr>
      <vt:lpstr>Weltkindertag! by Slidego</vt:lpstr>
      <vt:lpstr>3_Office 主题​​</vt:lpstr>
      <vt:lpstr>1_Farm Animals Day by Slidesgo</vt:lpstr>
      <vt:lpstr>2_Farm Animals Day by Slidesgo</vt:lpstr>
      <vt:lpstr>千图网海量PPT模板www.58pic.com​​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Phạm</cp:lastModifiedBy>
  <cp:revision>65</cp:revision>
  <dcterms:created xsi:type="dcterms:W3CDTF">2022-10-07T23:20:00Z</dcterms:created>
  <dcterms:modified xsi:type="dcterms:W3CDTF">2026-01-06T16:43:58Z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7251C73DBB794FA1931FA048DB50C31F_13</vt:lpwstr>
  </property>
  <property fmtid="{D5CDD505-2E9C-101B-9397-08002B2CF9AE}" pid="3" name="KSOProductBuildVer">
    <vt:lpwstr>1033-12.2.0.22549</vt:lpwstr>
  </property>
</Properties>
</file>