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19" r:id="rId11"/>
    <p:sldId id="293" r:id="rId12"/>
    <p:sldId id="298" r:id="rId13"/>
    <p:sldId id="311" r:id="rId14"/>
    <p:sldId id="310" r:id="rId15"/>
    <p:sldId id="313" r:id="rId16"/>
    <p:sldId id="314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86111" autoAdjust="0"/>
  </p:normalViewPr>
  <p:slideViewPr>
    <p:cSldViewPr snapToGrid="0">
      <p:cViewPr varScale="1">
        <p:scale>
          <a:sx n="71" d="100"/>
          <a:sy n="71" d="100"/>
        </p:scale>
        <p:origin x="8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SO SÁNH CÁC SỐ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F389F-505B-EEA4-F3AC-1ED63E1B7977}"/>
              </a:ext>
            </a:extLst>
          </p:cNvPr>
          <p:cNvSpPr txBox="1"/>
          <p:nvPr/>
        </p:nvSpPr>
        <p:spPr>
          <a:xfrm>
            <a:off x="2504661" y="5632174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3A</a:t>
            </a:r>
            <a:endParaRPr lang="vi-V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1" y="2293533"/>
            <a:ext cx="9335386" cy="40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65017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9605"/>
              </p:ext>
            </p:extLst>
          </p:nvPr>
        </p:nvGraphicFramePr>
        <p:xfrm>
          <a:off x="1275904" y="23632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10061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209" y="4960619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170314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8872"/>
              </p:ext>
            </p:extLst>
          </p:nvPr>
        </p:nvGraphicFramePr>
        <p:xfrm>
          <a:off x="1275904" y="24775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260630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3380" y="5030073"/>
            <a:ext cx="8795341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32560" y="2125980"/>
            <a:ext cx="9768840" cy="4343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hai số, số nào có ít chữ số hơn thì bé hơn;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5 831 		5 381			     8 905 		8 955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2884216"/>
            <a:ext cx="3525917" cy="3112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Trong ba bạn, Bạn 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461" y="3821368"/>
            <a:ext cx="259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52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1387" y="6172739"/>
            <a:ext cx="27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4002" y="1672379"/>
            <a:ext cx="3186997" cy="471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139642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6841" y="1672379"/>
            <a:ext cx="3334158" cy="4926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Trong những cây cầu đó, cây cầu Đình Vũ –Cát Hải dài nhất, cây cầu Cần Thơ ngắn 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Cầu Đình Vũ, cầu Vĩnh Thịnh, cầu Nhật Tân, cầu Cần 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animBg="1"/>
      <p:bldP spid="11" grpId="1" animBg="1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1815</TotalTime>
  <Words>564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</cp:lastModifiedBy>
  <cp:revision>77</cp:revision>
  <dcterms:created xsi:type="dcterms:W3CDTF">2021-07-11T03:43:43Z</dcterms:created>
  <dcterms:modified xsi:type="dcterms:W3CDTF">2026-01-07T22:55:34Z</dcterms:modified>
</cp:coreProperties>
</file>