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2" r:id="rId4"/>
    <p:sldMasterId id="2147483700" r:id="rId5"/>
    <p:sldMasterId id="2147483712" r:id="rId6"/>
    <p:sldMasterId id="2147483725" r:id="rId7"/>
    <p:sldMasterId id="2147483730" r:id="rId8"/>
    <p:sldMasterId id="2147483742" r:id="rId9"/>
    <p:sldMasterId id="2147483756" r:id="rId10"/>
    <p:sldMasterId id="2147483768" r:id="rId11"/>
  </p:sldMasterIdLst>
  <p:notesMasterIdLst>
    <p:notesMasterId r:id="rId13"/>
  </p:notesMasterIdLst>
  <p:sldIdLst>
    <p:sldId id="3401" r:id="rId12"/>
    <p:sldId id="11088391" r:id="rId14"/>
    <p:sldId id="515" r:id="rId15"/>
    <p:sldId id="369" r:id="rId16"/>
    <p:sldId id="265" r:id="rId17"/>
    <p:sldId id="3397" r:id="rId18"/>
    <p:sldId id="3399" r:id="rId19"/>
    <p:sldId id="3398" r:id="rId20"/>
    <p:sldId id="496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3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:blinds/>
      </p:transition>
    </mc:Choice>
    <mc:Fallback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14" Type="http://schemas.openxmlformats.org/officeDocument/2006/relationships/image" Target="../media/image42.jpeg"/><Relationship Id="rId1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2.xml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microsoft.com/office/2007/relationships/hdphoto" Target="../media/image64.wdp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microsoft.com/office/2007/relationships/hdphoto" Target="../media/image61.wdp"/><Relationship Id="rId1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5.xml"/><Relationship Id="rId7" Type="http://schemas.openxmlformats.org/officeDocument/2006/relationships/image" Target="../media/image70.png"/><Relationship Id="rId6" Type="http://schemas.microsoft.com/office/2007/relationships/hdphoto" Target="../media/image69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5.png"/><Relationship Id="rId2" Type="http://schemas.microsoft.com/office/2007/relationships/hdphoto" Target="../media/image61.wdp"/><Relationship Id="rId1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7.xml"/><Relationship Id="rId4" Type="http://schemas.openxmlformats.org/officeDocument/2006/relationships/image" Target="../media/image74.emf"/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openxmlformats.org/officeDocument/2006/relationships/image" Target="../media/image80.png"/><Relationship Id="rId7" Type="http://schemas.microsoft.com/office/2007/relationships/hdphoto" Target="../media/image79.wdp"/><Relationship Id="rId6" Type="http://schemas.openxmlformats.org/officeDocument/2006/relationships/image" Target="../media/image78.png"/><Relationship Id="rId5" Type="http://schemas.microsoft.com/office/2007/relationships/hdphoto" Target="../media/image61.wdp"/><Relationship Id="rId4" Type="http://schemas.openxmlformats.org/officeDocument/2006/relationships/image" Target="../media/image60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62.xml"/><Relationship Id="rId13" Type="http://schemas.openxmlformats.org/officeDocument/2006/relationships/image" Target="../media/image85.png"/><Relationship Id="rId12" Type="http://schemas.openxmlformats.org/officeDocument/2006/relationships/image" Target="../media/image84.png"/><Relationship Id="rId11" Type="http://schemas.openxmlformats.org/officeDocument/2006/relationships/image" Target="../media/image83.png"/><Relationship Id="rId10" Type="http://schemas.openxmlformats.org/officeDocument/2006/relationships/image" Target="../media/image82.png"/><Relationship Id="rId1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95.xml"/><Relationship Id="rId4" Type="http://schemas.microsoft.com/office/2007/relationships/hdphoto" Target="../media/image61.wdp"/><Relationship Id="rId3" Type="http://schemas.openxmlformats.org/officeDocument/2006/relationships/image" Target="../media/image60.png"/><Relationship Id="rId2" Type="http://schemas.microsoft.com/office/2007/relationships/hdphoto" Target="../media/image87.wdp"/><Relationship Id="rId1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37: PHÉP NHÂN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8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+mj-lt"/>
              </a:rPr>
              <a:t>PHÉP NHÂN, PHÉP CHIA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endParaRPr lang="en-US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  <a:endParaRPr lang="vi-VN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6463575" y="525603"/>
            <a:ext cx="5048250" cy="4457700"/>
            <a:chOff x="6123333" y="259789"/>
            <a:chExt cx="5048250" cy="44577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  <a:endParaRPr lang="vi-VN" sz="2800" i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  <a:endParaRPr lang="vi-VN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  <a:endParaRPr lang="vi-VN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 rotWithShape="1">
                <a:blip r:embed="rId6"/>
                <a:stretch>
                  <a:fillRect l="-148" t="-53" r="-7618" b="1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  <a:endParaRPr lang="vi-VN" sz="32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  <a:endParaRPr lang="vi-VN" sz="2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1" t="-105" r="-3449" b="10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  <a:endParaRPr lang="vi-V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  <a:endParaRPr lang="vi-V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  <a:endParaRPr lang="vi-VN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 rotWithShape="1">
                <a:blip r:embed="rId3"/>
                <a:stretch>
                  <a:fillRect l="-50" t="-48" r="-7716" b="1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  <a:endParaRPr lang="vi-VN" sz="32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  <a:endParaRPr lang="vi-VN" sz="2800" i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  <a:endParaRPr lang="vi-VN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  <a:endParaRPr lang="vi-V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  <a:endParaRPr lang="vi-VN" sz="2800" dirty="0">
                  <a:solidFill>
                    <a:schemeClr val="tx1"/>
                  </a:solidFill>
                </a:endParaRP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178" t="-551" r="-161" b="-479"/>
                </a:stretch>
              </a:blip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3" grpId="0" animBg="1"/>
      <p:bldP spid="14" grpId="0"/>
      <p:bldP spid="15" grpId="0"/>
      <p:bldP spid="17" grpId="0"/>
      <p:bldP spid="18" grpId="0"/>
      <p:bldP spid="19" grpId="0"/>
      <p:bldP spid="24" grpId="0"/>
      <p:bldP spid="2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3155" y="2174765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Hoạt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/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/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/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4662466" y="660059"/>
            <a:ext cx="1116312" cy="461666"/>
            <a:chOff x="1870518" y="1440653"/>
            <a:chExt cx="1116312" cy="461666"/>
          </a:xfrm>
        </p:grpSpPr>
        <p:grpSp>
          <p:nvGrpSpPr>
            <p:cNvPr id="39" name="Group 38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  <a:endParaRPr lang="vi-VN" sz="2400" dirty="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  <a:endParaRPr lang="vi-VN" sz="2400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  <a:endParaRPr lang="vi-VN" sz="28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/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  <a:endParaRPr lang="vi-VN" sz="2800" dirty="0"/>
            </a:p>
          </p:txBody>
        </p:sp>
        <p:sp>
          <p:nvSpPr>
            <p:cNvPr id="47" name="Rectangle: Rounded Corners 46"/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/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  <a:endParaRPr lang="vi-VN" sz="2800" dirty="0"/>
                  </a:p>
                </p:txBody>
              </p:sp>
            </mc:Choice>
            <mc:Fallback>
              <p:sp>
                <p:nvSpPr>
                  <p:cNvPr id="51" name="Text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/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Rectangle: Rounded Corners 49"/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/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  <a:endParaRPr lang="vi-VN" sz="2800" dirty="0"/>
            </a:p>
          </p:txBody>
        </p:sp>
        <p:sp>
          <p:nvSpPr>
            <p:cNvPr id="55" name="Rectangle: Rounded Corners 54"/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/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  <a:endParaRPr lang="vi-VN" sz="2800" dirty="0"/>
                  </a:p>
                </p:txBody>
              </p:sp>
            </mc:Choice>
            <mc:Fallback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/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Rectangle: Rounded Corners 57"/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61" name="Rectangle: Rounded Corners 60"/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/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/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/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6" name="Rectangle: Rounded Corners 65"/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  <a:endParaRPr lang="vi-VN" sz="2800" dirty="0"/>
          </a:p>
        </p:txBody>
      </p:sp>
      <p:grpSp>
        <p:nvGrpSpPr>
          <p:cNvPr id="68" name="Group 67"/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/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  <a:endParaRPr lang="vi-VN" sz="2800" dirty="0"/>
                </a:p>
              </p:txBody>
            </p:sp>
          </mc:Choice>
          <mc:Fallback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/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: Rounded Corners 71"/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: Rounded Corners 72"/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: Rounded Corners 73"/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: Rounded Corners 74"/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: Rounded Corners 75"/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  <a:endParaRPr lang="vi-VN" sz="2800" dirty="0"/>
                </a:p>
              </p:txBody>
            </p:sp>
          </mc:Choice>
          <mc:Fallback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/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: Rounded Corners 78"/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: Rounded Corners 79"/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: Rounded Corners 80"/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/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  <a:endParaRPr lang="vi-VN" sz="2800" dirty="0"/>
                </a:p>
              </p:txBody>
            </p:sp>
          </mc:Choice>
          <mc:Fallback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/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  <a:endParaRPr lang="vi-VN" sz="2800" dirty="0"/>
                </a:p>
              </p:txBody>
            </p:sp>
          </mc:Choice>
          <mc:Fallback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/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88" name="Rectangle: Rounded Corners 87"/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/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/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/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/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/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/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/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6" name="Rectangle: Rounded Corners 95"/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7" name="Rectangle: Rounded Corners 96"/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8" name="Rectangle: Rounded Corners 97"/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/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srgbClr val="FFFFFF"/>
              </a:solidFill>
              <a:ea typeface="字魂35号-经典雅黑" panose="00000500000000000000" pitchFamily="2" charset="-122"/>
            </a:endParaRPr>
          </a:p>
        </p:txBody>
      </p:sp>
      <p:cxnSp>
        <p:nvCxnSpPr>
          <p:cNvPr id="20" name="30"/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/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6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255122" y="4233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92444" y="42332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  <a:endParaRPr lang="vi-VN" sz="2400" dirty="0"/>
          </a:p>
        </p:txBody>
      </p:sp>
      <p:sp>
        <p:nvSpPr>
          <p:cNvPr id="9" name="Rectangle: Rounded Corners 8"/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2" name="Freeform: Shape 11"/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/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4" name="Freeform: Shape 13"/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/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6" name="Freeform: Shape 15"/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928</Words>
  <Application>WPS Presentation</Application>
  <PresentationFormat>Widescreen</PresentationFormat>
  <Paragraphs>177</Paragraphs>
  <Slides>10</Slides>
  <Notes>5</Notes>
  <HiddenSlides>0</HiddenSlides>
  <MMClips>6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10</vt:i4>
      </vt:variant>
    </vt:vector>
  </HeadingPairs>
  <TitlesOfParts>
    <vt:vector size="45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Segoe UI Symbol</vt:lpstr>
      <vt:lpstr>Microsoft YaHei</vt:lpstr>
      <vt:lpstr>字魂59号-创粗黑</vt:lpstr>
      <vt:lpstr>ITC Avant Garde Std Bk</vt:lpstr>
      <vt:lpstr>Century Gothic</vt:lpstr>
      <vt:lpstr>Times New Roman</vt:lpstr>
      <vt:lpstr>DengXian</vt:lpstr>
      <vt:lpstr>DengXian</vt:lpstr>
      <vt:lpstr>黑体</vt:lpstr>
      <vt:lpstr>Cambria Math</vt:lpstr>
      <vt:lpstr>方正静蕾简体</vt:lpstr>
      <vt:lpstr>字魂35号-经典雅黑</vt:lpstr>
      <vt:lpstr>Arial Unicode MS</vt:lpstr>
      <vt:lpstr>Calibri Light</vt:lpstr>
      <vt:lpstr>Segoe Print</vt:lpstr>
      <vt:lpstr>Calibri</vt:lpstr>
      <vt:lpstr>Office Theme</vt:lpstr>
      <vt:lpstr>1_Office 主题</vt:lpstr>
      <vt:lpstr>千图网海量PPT模板www.58pic.com​​</vt:lpstr>
      <vt:lpstr>2_Office 主题</vt:lpstr>
      <vt:lpstr>Office 主题​​</vt:lpstr>
      <vt:lpstr>Office 主题</vt:lpstr>
      <vt:lpstr>https://www.freeppt7.com</vt:lpstr>
      <vt:lpstr>1_Office Theme</vt:lpstr>
      <vt:lpstr>3_Office 主题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Thư</cp:lastModifiedBy>
  <cp:revision>43</cp:revision>
  <dcterms:created xsi:type="dcterms:W3CDTF">2021-07-20T01:55:00Z</dcterms:created>
  <dcterms:modified xsi:type="dcterms:W3CDTF">2026-01-15T03:06:31Z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80529A6E42C94A1D9CA82A04D83BBF91_13</vt:lpwstr>
  </property>
  <property fmtid="{D5CDD505-2E9C-101B-9397-08002B2CF9AE}" pid="3" name="KSOProductBuildVer">
    <vt:lpwstr>1033-12.2.0.22530</vt:lpwstr>
  </property>
</Properties>
</file>