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2" d="100"/>
          <a:sy n="62" d="100"/>
        </p:scale>
        <p:origin x="12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26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38005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2333" y="866225"/>
            <a:ext cx="8878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146342"/>
            <a:ext cx="199490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146342"/>
            <a:ext cx="241006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146343"/>
            <a:ext cx="241006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368" y="2934016"/>
            <a:ext cx="681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2" y="3906355"/>
            <a:ext cx="9812783" cy="223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307168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348353" y="960895"/>
            <a:ext cx="884484" cy="852665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7736" y="960896"/>
            <a:ext cx="672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06" y="2250311"/>
            <a:ext cx="9621801" cy="21357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4664990"/>
            <a:ext cx="2103120" cy="94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36405" y="4687850"/>
            <a:ext cx="2255520" cy="94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363" y="4642130"/>
            <a:ext cx="2103120" cy="966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4843" y="4668413"/>
            <a:ext cx="2103120" cy="94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069382" y="697426"/>
            <a:ext cx="878289" cy="933815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7672" y="697425"/>
            <a:ext cx="840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6" y="1631241"/>
            <a:ext cx="9934414" cy="45293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76392" y="774916"/>
            <a:ext cx="929899" cy="1280358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2874" y="868683"/>
            <a:ext cx="846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3" y="1828801"/>
            <a:ext cx="9670943" cy="41605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267" y="1232469"/>
            <a:ext cx="81838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916798"/>
            <a:ext cx="808074" cy="1107996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6742" y="217308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19" y="2109363"/>
            <a:ext cx="2255345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19" y="2868015"/>
            <a:ext cx="3429129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79" y="2856235"/>
            <a:ext cx="3020749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4890" y="3741337"/>
            <a:ext cx="96468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XIII; XIV; XV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1887</TotalTime>
  <Words>232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等线</vt:lpstr>
      <vt:lpstr>宋体</vt:lpstr>
      <vt:lpstr>Arial</vt:lpstr>
      <vt:lpstr>Calibri</vt:lpstr>
      <vt:lpstr>iCiel Cadena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Vũ Thị Diễm</cp:lastModifiedBy>
  <cp:revision>87</cp:revision>
  <dcterms:created xsi:type="dcterms:W3CDTF">2021-07-11T03:43:43Z</dcterms:created>
  <dcterms:modified xsi:type="dcterms:W3CDTF">2025-02-03T01:50:39Z</dcterms:modified>
</cp:coreProperties>
</file>