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media/image29.svg" ContentType="image/svg+xml"/>
  <Override PartName="/ppt/media/image31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58" r:id="rId4"/>
    <p:sldMasterId id="2147483690" r:id="rId5"/>
  </p:sldMasterIdLst>
  <p:notesMasterIdLst>
    <p:notesMasterId r:id="rId8"/>
  </p:notesMasterIdLst>
  <p:sldIdLst>
    <p:sldId id="428" r:id="rId6"/>
    <p:sldId id="435" r:id="rId7"/>
    <p:sldId id="436" r:id="rId9"/>
    <p:sldId id="437" r:id="rId10"/>
    <p:sldId id="438" r:id="rId11"/>
    <p:sldId id="439" r:id="rId12"/>
    <p:sldId id="421" r:id="rId13"/>
    <p:sldId id="396" r:id="rId14"/>
    <p:sldId id="397" r:id="rId15"/>
    <p:sldId id="274" r:id="rId16"/>
    <p:sldId id="296" r:id="rId17"/>
    <p:sldId id="297" r:id="rId18"/>
    <p:sldId id="298" r:id="rId19"/>
    <p:sldId id="442" r:id="rId20"/>
    <p:sldId id="399" r:id="rId21"/>
    <p:sldId id="4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B6FEE-A22D-49BD-A84D-FCCC0B117E7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A876C-C52A-4573-9B48-7092537314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685767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0065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0065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0065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5564304" y="51239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5564307" y="1175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1586074" y="5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457000"/>
            <a:ext cx="10054000" cy="4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Black Han Sans"/>
              <a:buAutoNum type="arabicPeriod"/>
              <a:defRPr sz="1665"/>
            </a:lvl1pPr>
            <a:lvl2pPr marL="1219200" lvl="1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31" name="Google Shape;31;p4"/>
          <p:cNvSpPr/>
          <p:nvPr/>
        </p:nvSpPr>
        <p:spPr>
          <a:xfrm>
            <a:off x="9844174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1204679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1620939" y="3486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10106051" y="6350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723733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5">
                <a:solidFill>
                  <a:schemeClr val="accent5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571733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7022667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5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6870700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/>
          <p:nvPr/>
        </p:nvSpPr>
        <p:spPr>
          <a:xfrm>
            <a:off x="10553013" y="5395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grpSp>
        <p:nvGrpSpPr>
          <p:cNvPr id="52" name="Google Shape;52;p6"/>
          <p:cNvGrpSpPr/>
          <p:nvPr/>
        </p:nvGrpSpPr>
        <p:grpSpPr>
          <a:xfrm>
            <a:off x="11128525" y="5724322"/>
            <a:ext cx="755755" cy="669860"/>
            <a:chOff x="7225244" y="1235391"/>
            <a:chExt cx="566816" cy="502395"/>
          </a:xfrm>
        </p:grpSpPr>
        <p:sp>
          <p:nvSpPr>
            <p:cNvPr id="53" name="Google Shape;53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6"/>
          <p:cNvSpPr/>
          <p:nvPr/>
        </p:nvSpPr>
        <p:spPr>
          <a:xfrm>
            <a:off x="9214970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6"/>
          <p:cNvSpPr/>
          <p:nvPr/>
        </p:nvSpPr>
        <p:spPr>
          <a:xfrm>
            <a:off x="1110759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6"/>
          <p:cNvSpPr/>
          <p:nvPr/>
        </p:nvSpPr>
        <p:spPr>
          <a:xfrm>
            <a:off x="7168618" y="65182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6"/>
          <p:cNvSpPr/>
          <p:nvPr/>
        </p:nvSpPr>
        <p:spPr>
          <a:xfrm>
            <a:off x="11375457" y="2559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>
            <a:off x="2252539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>
            <a:off x="9214974" y="129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701867" y="580467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960000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65" name="Google Shape;65;p7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1061600" y="3576267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2489200" y="1663700"/>
            <a:ext cx="7200800" cy="3518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2499200" y="1660800"/>
            <a:ext cx="7193600" cy="3536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73" name="Google Shape;73;p8"/>
          <p:cNvSpPr/>
          <p:nvPr/>
        </p:nvSpPr>
        <p:spPr>
          <a:xfrm>
            <a:off x="9202007" y="6200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>
            <a:off x="3109146" y="153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>
            <a:off x="2363051" y="50274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/>
          <p:nvPr/>
        </p:nvSpPr>
        <p:spPr>
          <a:xfrm>
            <a:off x="11318206" y="211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8"/>
          <p:cNvSpPr/>
          <p:nvPr/>
        </p:nvSpPr>
        <p:spPr>
          <a:xfrm>
            <a:off x="554823" y="5886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8"/>
          <p:cNvSpPr/>
          <p:nvPr/>
        </p:nvSpPr>
        <p:spPr>
          <a:xfrm>
            <a:off x="3469674" y="573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>
            <a:off x="9566418" y="1594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/>
          <p:nvPr/>
        </p:nvSpPr>
        <p:spPr>
          <a:xfrm>
            <a:off x="9566430" y="3957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8"/>
          <p:cNvSpPr/>
          <p:nvPr/>
        </p:nvSpPr>
        <p:spPr>
          <a:xfrm>
            <a:off x="5965058" y="763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8"/>
          <p:cNvSpPr/>
          <p:nvPr/>
        </p:nvSpPr>
        <p:spPr>
          <a:xfrm>
            <a:off x="7444858" y="5475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8"/>
          <p:cNvSpPr/>
          <p:nvPr/>
        </p:nvSpPr>
        <p:spPr>
          <a:xfrm>
            <a:off x="10662025" y="387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672000" y="2051167"/>
            <a:ext cx="6848000" cy="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672000" y="3048833"/>
            <a:ext cx="6848000" cy="1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9"/>
          <p:cNvSpPr/>
          <p:nvPr/>
        </p:nvSpPr>
        <p:spPr>
          <a:xfrm>
            <a:off x="3179607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9"/>
          <p:cNvSpPr/>
          <p:nvPr/>
        </p:nvSpPr>
        <p:spPr>
          <a:xfrm>
            <a:off x="160163" y="5451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9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9"/>
          <p:cNvSpPr/>
          <p:nvPr/>
        </p:nvSpPr>
        <p:spPr>
          <a:xfrm>
            <a:off x="6133518" y="6491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>
            <a:off x="3808900" y="1353800"/>
            <a:ext cx="769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4608167" y="2453333"/>
            <a:ext cx="6630400" cy="1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4608167" y="3941467"/>
            <a:ext cx="663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102" name="Google Shape;102;p11"/>
          <p:cNvSpPr/>
          <p:nvPr/>
        </p:nvSpPr>
        <p:spPr>
          <a:xfrm>
            <a:off x="3679570" y="5364374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1"/>
          <p:cNvSpPr/>
          <p:nvPr/>
        </p:nvSpPr>
        <p:spPr>
          <a:xfrm>
            <a:off x="11375463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1"/>
          <p:cNvSpPr/>
          <p:nvPr/>
        </p:nvSpPr>
        <p:spPr>
          <a:xfrm>
            <a:off x="8828518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1"/>
          <p:cNvSpPr/>
          <p:nvPr/>
        </p:nvSpPr>
        <p:spPr>
          <a:xfrm>
            <a:off x="11375457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1"/>
          <p:cNvSpPr/>
          <p:nvPr/>
        </p:nvSpPr>
        <p:spPr>
          <a:xfrm>
            <a:off x="722535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1"/>
          <p:cNvSpPr/>
          <p:nvPr/>
        </p:nvSpPr>
        <p:spPr>
          <a:xfrm>
            <a:off x="4705807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2857125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1794708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2857125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3"/>
          <p:cNvSpPr txBox="1">
            <a:spLocks noGrp="1"/>
          </p:cNvSpPr>
          <p:nvPr>
            <p:ph type="title" idx="3"/>
          </p:nvPr>
        </p:nvSpPr>
        <p:spPr>
          <a:xfrm>
            <a:off x="7714492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15" name="Google Shape;115;p13"/>
          <p:cNvSpPr txBox="1">
            <a:spLocks noGrp="1"/>
          </p:cNvSpPr>
          <p:nvPr>
            <p:ph type="title" idx="4" hasCustomPrompt="1"/>
          </p:nvPr>
        </p:nvSpPr>
        <p:spPr>
          <a:xfrm>
            <a:off x="6652075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5"/>
          </p:nvPr>
        </p:nvSpPr>
        <p:spPr>
          <a:xfrm>
            <a:off x="7714492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3"/>
          <p:cNvSpPr txBox="1">
            <a:spLocks noGrp="1"/>
          </p:cNvSpPr>
          <p:nvPr>
            <p:ph type="title" idx="6"/>
          </p:nvPr>
        </p:nvSpPr>
        <p:spPr>
          <a:xfrm>
            <a:off x="2857125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18" name="Google Shape;118;p13"/>
          <p:cNvSpPr txBox="1">
            <a:spLocks noGrp="1"/>
          </p:cNvSpPr>
          <p:nvPr>
            <p:ph type="title" idx="7" hasCustomPrompt="1"/>
          </p:nvPr>
        </p:nvSpPr>
        <p:spPr>
          <a:xfrm>
            <a:off x="1794708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8"/>
          </p:nvPr>
        </p:nvSpPr>
        <p:spPr>
          <a:xfrm>
            <a:off x="7714492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20" name="Google Shape;120;p13"/>
          <p:cNvSpPr txBox="1">
            <a:spLocks noGrp="1"/>
          </p:cNvSpPr>
          <p:nvPr>
            <p:ph type="title" idx="9" hasCustomPrompt="1"/>
          </p:nvPr>
        </p:nvSpPr>
        <p:spPr>
          <a:xfrm>
            <a:off x="6652075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5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3"/>
          </p:nvPr>
        </p:nvSpPr>
        <p:spPr>
          <a:xfrm>
            <a:off x="7714487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3"/>
          <p:cNvSpPr txBox="1">
            <a:spLocks noGrp="1"/>
          </p:cNvSpPr>
          <p:nvPr>
            <p:ph type="subTitle" idx="14"/>
          </p:nvPr>
        </p:nvSpPr>
        <p:spPr>
          <a:xfrm>
            <a:off x="2857125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24" name="Google Shape;124;p13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3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3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3"/>
          <p:cNvSpPr/>
          <p:nvPr/>
        </p:nvSpPr>
        <p:spPr>
          <a:xfrm>
            <a:off x="11360506" y="37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/>
          <p:nvPr/>
        </p:nvSpPr>
        <p:spPr>
          <a:xfrm>
            <a:off x="1335413" y="751200"/>
            <a:ext cx="9521200" cy="5355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090400" y="4450000"/>
            <a:ext cx="601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281717" y="1698800"/>
            <a:ext cx="7628400" cy="27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33" name="Google Shape;133;p14"/>
          <p:cNvSpPr/>
          <p:nvPr/>
        </p:nvSpPr>
        <p:spPr>
          <a:xfrm>
            <a:off x="8097607" y="158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3740646" y="350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>
            <a:off x="685773" y="2620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4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960000" y="2031600"/>
            <a:ext cx="5350000" cy="3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44" name="Google Shape;144;p1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9600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9600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6"/>
          <p:cNvSpPr txBox="1">
            <a:spLocks noGrp="1"/>
          </p:cNvSpPr>
          <p:nvPr>
            <p:ph type="title" idx="2"/>
          </p:nvPr>
        </p:nvSpPr>
        <p:spPr>
          <a:xfrm>
            <a:off x="45384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45384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6"/>
          <p:cNvSpPr txBox="1">
            <a:spLocks noGrp="1"/>
          </p:cNvSpPr>
          <p:nvPr>
            <p:ph type="title" idx="4"/>
          </p:nvPr>
        </p:nvSpPr>
        <p:spPr>
          <a:xfrm>
            <a:off x="81168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81168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59" name="Google Shape;159;p16"/>
          <p:cNvSpPr/>
          <p:nvPr/>
        </p:nvSpPr>
        <p:spPr>
          <a:xfrm>
            <a:off x="9121574" y="147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6"/>
          <p:cNvSpPr/>
          <p:nvPr/>
        </p:nvSpPr>
        <p:spPr>
          <a:xfrm>
            <a:off x="11375457" y="1838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6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9600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9600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7"/>
          <p:cNvSpPr txBox="1">
            <a:spLocks noGrp="1"/>
          </p:cNvSpPr>
          <p:nvPr>
            <p:ph type="title" idx="2"/>
          </p:nvPr>
        </p:nvSpPr>
        <p:spPr>
          <a:xfrm>
            <a:off x="45384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69" name="Google Shape;169;p17"/>
          <p:cNvSpPr txBox="1">
            <a:spLocks noGrp="1"/>
          </p:cNvSpPr>
          <p:nvPr>
            <p:ph type="subTitle" idx="3"/>
          </p:nvPr>
        </p:nvSpPr>
        <p:spPr>
          <a:xfrm>
            <a:off x="45384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7"/>
          <p:cNvSpPr txBox="1">
            <a:spLocks noGrp="1"/>
          </p:cNvSpPr>
          <p:nvPr>
            <p:ph type="title" idx="4"/>
          </p:nvPr>
        </p:nvSpPr>
        <p:spPr>
          <a:xfrm>
            <a:off x="81168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71" name="Google Shape;171;p17"/>
          <p:cNvSpPr txBox="1">
            <a:spLocks noGrp="1"/>
          </p:cNvSpPr>
          <p:nvPr>
            <p:ph type="subTitle" idx="5"/>
          </p:nvPr>
        </p:nvSpPr>
        <p:spPr>
          <a:xfrm>
            <a:off x="81168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73" name="Google Shape;173;p17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7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7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7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7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7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21716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2" name="Google Shape;182;p18"/>
          <p:cNvSpPr txBox="1">
            <a:spLocks noGrp="1"/>
          </p:cNvSpPr>
          <p:nvPr>
            <p:ph type="subTitle" idx="1"/>
          </p:nvPr>
        </p:nvSpPr>
        <p:spPr>
          <a:xfrm>
            <a:off x="1747733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8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84" name="Google Shape;184;p18"/>
          <p:cNvSpPr txBox="1">
            <a:spLocks noGrp="1"/>
          </p:cNvSpPr>
          <p:nvPr>
            <p:ph type="title" idx="3"/>
          </p:nvPr>
        </p:nvSpPr>
        <p:spPr>
          <a:xfrm>
            <a:off x="21716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5" name="Google Shape;185;p18"/>
          <p:cNvSpPr txBox="1">
            <a:spLocks noGrp="1"/>
          </p:cNvSpPr>
          <p:nvPr>
            <p:ph type="subTitle" idx="4"/>
          </p:nvPr>
        </p:nvSpPr>
        <p:spPr>
          <a:xfrm>
            <a:off x="1747733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8"/>
          <p:cNvSpPr txBox="1">
            <a:spLocks noGrp="1"/>
          </p:cNvSpPr>
          <p:nvPr>
            <p:ph type="title" idx="5"/>
          </p:nvPr>
        </p:nvSpPr>
        <p:spPr>
          <a:xfrm>
            <a:off x="75100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7" name="Google Shape;187;p18"/>
          <p:cNvSpPr txBox="1">
            <a:spLocks noGrp="1"/>
          </p:cNvSpPr>
          <p:nvPr>
            <p:ph type="subTitle" idx="6"/>
          </p:nvPr>
        </p:nvSpPr>
        <p:spPr>
          <a:xfrm>
            <a:off x="7086200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8"/>
          <p:cNvSpPr txBox="1">
            <a:spLocks noGrp="1"/>
          </p:cNvSpPr>
          <p:nvPr>
            <p:ph type="title" idx="7"/>
          </p:nvPr>
        </p:nvSpPr>
        <p:spPr>
          <a:xfrm>
            <a:off x="75100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9" name="Google Shape;189;p18"/>
          <p:cNvSpPr txBox="1">
            <a:spLocks noGrp="1"/>
          </p:cNvSpPr>
          <p:nvPr>
            <p:ph type="subTitle" idx="8"/>
          </p:nvPr>
        </p:nvSpPr>
        <p:spPr>
          <a:xfrm>
            <a:off x="7086200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8"/>
          <p:cNvSpPr/>
          <p:nvPr/>
        </p:nvSpPr>
        <p:spPr>
          <a:xfrm>
            <a:off x="329874" y="13034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8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8"/>
          <p:cNvSpPr/>
          <p:nvPr/>
        </p:nvSpPr>
        <p:spPr>
          <a:xfrm>
            <a:off x="542446" y="356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8"/>
          <p:cNvSpPr/>
          <p:nvPr/>
        </p:nvSpPr>
        <p:spPr>
          <a:xfrm>
            <a:off x="7593918" y="6461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8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8"/>
          <p:cNvSpPr/>
          <p:nvPr/>
        </p:nvSpPr>
        <p:spPr>
          <a:xfrm>
            <a:off x="11375457" y="2094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8"/>
          <p:cNvSpPr/>
          <p:nvPr/>
        </p:nvSpPr>
        <p:spPr>
          <a:xfrm>
            <a:off x="105268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8"/>
          <p:cNvSpPr/>
          <p:nvPr/>
        </p:nvSpPr>
        <p:spPr>
          <a:xfrm>
            <a:off x="3064685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1156367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1" name="Google Shape;201;p19"/>
          <p:cNvSpPr txBox="1">
            <a:spLocks noGrp="1"/>
          </p:cNvSpPr>
          <p:nvPr>
            <p:ph type="subTitle" idx="1"/>
          </p:nvPr>
        </p:nvSpPr>
        <p:spPr>
          <a:xfrm>
            <a:off x="1156367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9"/>
          <p:cNvSpPr txBox="1">
            <a:spLocks noGrp="1"/>
          </p:cNvSpPr>
          <p:nvPr>
            <p:ph type="title" idx="2"/>
          </p:nvPr>
        </p:nvSpPr>
        <p:spPr>
          <a:xfrm>
            <a:off x="4755400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3" name="Google Shape;203;p19"/>
          <p:cNvSpPr txBox="1">
            <a:spLocks noGrp="1"/>
          </p:cNvSpPr>
          <p:nvPr>
            <p:ph type="subTitle" idx="3"/>
          </p:nvPr>
        </p:nvSpPr>
        <p:spPr>
          <a:xfrm>
            <a:off x="4755400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19"/>
          <p:cNvSpPr txBox="1">
            <a:spLocks noGrp="1"/>
          </p:cNvSpPr>
          <p:nvPr>
            <p:ph type="title" idx="4"/>
          </p:nvPr>
        </p:nvSpPr>
        <p:spPr>
          <a:xfrm>
            <a:off x="1156367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5" name="Google Shape;205;p19"/>
          <p:cNvSpPr txBox="1">
            <a:spLocks noGrp="1"/>
          </p:cNvSpPr>
          <p:nvPr>
            <p:ph type="subTitle" idx="5"/>
          </p:nvPr>
        </p:nvSpPr>
        <p:spPr>
          <a:xfrm>
            <a:off x="1156367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9"/>
          <p:cNvSpPr txBox="1">
            <a:spLocks noGrp="1"/>
          </p:cNvSpPr>
          <p:nvPr>
            <p:ph type="title" idx="6"/>
          </p:nvPr>
        </p:nvSpPr>
        <p:spPr>
          <a:xfrm>
            <a:off x="4755400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7" name="Google Shape;207;p19"/>
          <p:cNvSpPr txBox="1">
            <a:spLocks noGrp="1"/>
          </p:cNvSpPr>
          <p:nvPr>
            <p:ph type="subTitle" idx="7"/>
          </p:nvPr>
        </p:nvSpPr>
        <p:spPr>
          <a:xfrm>
            <a:off x="4755400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19"/>
          <p:cNvSpPr txBox="1">
            <a:spLocks noGrp="1"/>
          </p:cNvSpPr>
          <p:nvPr>
            <p:ph type="title" idx="8"/>
          </p:nvPr>
        </p:nvSpPr>
        <p:spPr>
          <a:xfrm>
            <a:off x="8354433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9" name="Google Shape;209;p19"/>
          <p:cNvSpPr txBox="1">
            <a:spLocks noGrp="1"/>
          </p:cNvSpPr>
          <p:nvPr>
            <p:ph type="subTitle" idx="9"/>
          </p:nvPr>
        </p:nvSpPr>
        <p:spPr>
          <a:xfrm>
            <a:off x="8354433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19"/>
          <p:cNvSpPr txBox="1">
            <a:spLocks noGrp="1"/>
          </p:cNvSpPr>
          <p:nvPr>
            <p:ph type="title" idx="13"/>
          </p:nvPr>
        </p:nvSpPr>
        <p:spPr>
          <a:xfrm>
            <a:off x="8354433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11" name="Google Shape;211;p19"/>
          <p:cNvSpPr txBox="1">
            <a:spLocks noGrp="1"/>
          </p:cNvSpPr>
          <p:nvPr>
            <p:ph type="subTitle" idx="14"/>
          </p:nvPr>
        </p:nvSpPr>
        <p:spPr>
          <a:xfrm>
            <a:off x="8354433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19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13" name="Google Shape;213;p19"/>
          <p:cNvSpPr/>
          <p:nvPr/>
        </p:nvSpPr>
        <p:spPr>
          <a:xfrm>
            <a:off x="1058074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9"/>
          <p:cNvSpPr/>
          <p:nvPr/>
        </p:nvSpPr>
        <p:spPr>
          <a:xfrm>
            <a:off x="11375463" y="1356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9"/>
          <p:cNvSpPr/>
          <p:nvPr/>
        </p:nvSpPr>
        <p:spPr>
          <a:xfrm>
            <a:off x="11637341" y="257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9"/>
          <p:cNvSpPr/>
          <p:nvPr/>
        </p:nvSpPr>
        <p:spPr>
          <a:xfrm>
            <a:off x="262251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1375457" y="442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/>
          <p:nvPr/>
        </p:nvSpPr>
        <p:spPr>
          <a:xfrm>
            <a:off x="35922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/>
          </p:nvPr>
        </p:nvSpPr>
        <p:spPr>
          <a:xfrm>
            <a:off x="40534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23" name="Google Shape;223;p20"/>
          <p:cNvSpPr txBox="1">
            <a:spLocks noGrp="1"/>
          </p:cNvSpPr>
          <p:nvPr>
            <p:ph type="title" idx="2" hasCustomPrompt="1"/>
          </p:nvPr>
        </p:nvSpPr>
        <p:spPr>
          <a:xfrm>
            <a:off x="49482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41454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20"/>
          <p:cNvSpPr/>
          <p:nvPr/>
        </p:nvSpPr>
        <p:spPr>
          <a:xfrm>
            <a:off x="685774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0"/>
          <p:cNvSpPr/>
          <p:nvPr/>
        </p:nvSpPr>
        <p:spPr>
          <a:xfrm>
            <a:off x="3451113" y="4753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5965051" y="1143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/>
          <p:nvPr/>
        </p:nvSpPr>
        <p:spPr>
          <a:xfrm>
            <a:off x="8479006" y="3033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0"/>
          <p:cNvSpPr/>
          <p:nvPr/>
        </p:nvSpPr>
        <p:spPr>
          <a:xfrm>
            <a:off x="822523" y="5508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11107591" y="496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0"/>
          <p:cNvSpPr/>
          <p:nvPr/>
        </p:nvSpPr>
        <p:spPr>
          <a:xfrm>
            <a:off x="2756474" y="12085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0"/>
          <p:cNvSpPr/>
          <p:nvPr/>
        </p:nvSpPr>
        <p:spPr>
          <a:xfrm>
            <a:off x="4405423" y="63829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0"/>
          <p:cNvSpPr/>
          <p:nvPr/>
        </p:nvSpPr>
        <p:spPr>
          <a:xfrm>
            <a:off x="11597306" y="3416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/>
          <p:nvPr/>
        </p:nvSpPr>
        <p:spPr>
          <a:xfrm>
            <a:off x="64988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6728933" y="2972033"/>
            <a:ext cx="450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39" name="Google Shape;239;p21"/>
          <p:cNvSpPr txBox="1">
            <a:spLocks noGrp="1"/>
          </p:cNvSpPr>
          <p:nvPr>
            <p:ph type="title" idx="2" hasCustomPrompt="1"/>
          </p:nvPr>
        </p:nvSpPr>
        <p:spPr>
          <a:xfrm>
            <a:off x="8942933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0" name="Google Shape;240;p21"/>
          <p:cNvSpPr txBox="1">
            <a:spLocks noGrp="1"/>
          </p:cNvSpPr>
          <p:nvPr>
            <p:ph type="subTitle" idx="1"/>
          </p:nvPr>
        </p:nvSpPr>
        <p:spPr>
          <a:xfrm>
            <a:off x="7337333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21"/>
          <p:cNvSpPr/>
          <p:nvPr/>
        </p:nvSpPr>
        <p:spPr>
          <a:xfrm>
            <a:off x="6778007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1"/>
          <p:cNvSpPr/>
          <p:nvPr/>
        </p:nvSpPr>
        <p:spPr>
          <a:xfrm>
            <a:off x="11375463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1"/>
          <p:cNvSpPr/>
          <p:nvPr/>
        </p:nvSpPr>
        <p:spPr>
          <a:xfrm>
            <a:off x="11375457" y="5249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1"/>
          <p:cNvSpPr/>
          <p:nvPr/>
        </p:nvSpPr>
        <p:spPr>
          <a:xfrm>
            <a:off x="6356990" y="3220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1"/>
          <p:cNvSpPr/>
          <p:nvPr/>
        </p:nvSpPr>
        <p:spPr>
          <a:xfrm>
            <a:off x="8435767" y="5307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1"/>
          <p:cNvSpPr/>
          <p:nvPr/>
        </p:nvSpPr>
        <p:spPr>
          <a:xfrm>
            <a:off x="28785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1"/>
          <p:cNvSpPr/>
          <p:nvPr/>
        </p:nvSpPr>
        <p:spPr>
          <a:xfrm>
            <a:off x="104362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1"/>
          <p:cNvSpPr/>
          <p:nvPr/>
        </p:nvSpPr>
        <p:spPr>
          <a:xfrm>
            <a:off x="822518" y="584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/>
          <p:nvPr/>
        </p:nvSpPr>
        <p:spPr>
          <a:xfrm>
            <a:off x="6325200" y="580600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 txBox="1">
            <a:spLocks noGrp="1"/>
          </p:cNvSpPr>
          <p:nvPr>
            <p:ph type="title"/>
          </p:nvPr>
        </p:nvSpPr>
        <p:spPr>
          <a:xfrm>
            <a:off x="6412933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52" name="Google Shape;252;p22"/>
          <p:cNvSpPr/>
          <p:nvPr/>
        </p:nvSpPr>
        <p:spPr>
          <a:xfrm>
            <a:off x="11375451" y="2421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2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2"/>
          <p:cNvSpPr/>
          <p:nvPr/>
        </p:nvSpPr>
        <p:spPr>
          <a:xfrm>
            <a:off x="11375458" y="5274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1"/>
          </p:nvPr>
        </p:nvSpPr>
        <p:spPr>
          <a:xfrm>
            <a:off x="6808933" y="3556800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hasCustomPrompt="1"/>
          </p:nvPr>
        </p:nvSpPr>
        <p:spPr>
          <a:xfrm>
            <a:off x="2680400" y="1246400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subTitle" idx="1"/>
          </p:nvPr>
        </p:nvSpPr>
        <p:spPr>
          <a:xfrm>
            <a:off x="2680400" y="1984564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23"/>
          <p:cNvSpPr txBox="1">
            <a:spLocks noGrp="1"/>
          </p:cNvSpPr>
          <p:nvPr>
            <p:ph type="title" idx="2" hasCustomPrompt="1"/>
          </p:nvPr>
        </p:nvSpPr>
        <p:spPr>
          <a:xfrm>
            <a:off x="2680400" y="2883109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3"/>
          </p:nvPr>
        </p:nvSpPr>
        <p:spPr>
          <a:xfrm>
            <a:off x="2680400" y="3621273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23"/>
          <p:cNvSpPr txBox="1">
            <a:spLocks noGrp="1"/>
          </p:cNvSpPr>
          <p:nvPr>
            <p:ph type="title" idx="4" hasCustomPrompt="1"/>
          </p:nvPr>
        </p:nvSpPr>
        <p:spPr>
          <a:xfrm>
            <a:off x="2680400" y="4519836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5"/>
          </p:nvPr>
        </p:nvSpPr>
        <p:spPr>
          <a:xfrm>
            <a:off x="2680400" y="5258000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23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2213073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554823" y="58074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36174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1"/>
          </p:nvPr>
        </p:nvSpPr>
        <p:spPr>
          <a:xfrm>
            <a:off x="960000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72" name="Google Shape;272;p24"/>
          <p:cNvSpPr txBox="1">
            <a:spLocks noGrp="1"/>
          </p:cNvSpPr>
          <p:nvPr>
            <p:ph type="subTitle" idx="2"/>
          </p:nvPr>
        </p:nvSpPr>
        <p:spPr>
          <a:xfrm>
            <a:off x="6215533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3" name="Google Shape;273;p24"/>
          <p:cNvSpPr/>
          <p:nvPr/>
        </p:nvSpPr>
        <p:spPr>
          <a:xfrm>
            <a:off x="105704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4"/>
          <p:cNvSpPr/>
          <p:nvPr/>
        </p:nvSpPr>
        <p:spPr>
          <a:xfrm>
            <a:off x="160163" y="5787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4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4"/>
          <p:cNvSpPr/>
          <p:nvPr/>
        </p:nvSpPr>
        <p:spPr>
          <a:xfrm>
            <a:off x="5383585" y="6414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4"/>
          <p:cNvSpPr/>
          <p:nvPr/>
        </p:nvSpPr>
        <p:spPr>
          <a:xfrm>
            <a:off x="11731006" y="3860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4"/>
          <p:cNvSpPr/>
          <p:nvPr/>
        </p:nvSpPr>
        <p:spPr>
          <a:xfrm>
            <a:off x="11375457" y="1502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4"/>
          <p:cNvSpPr/>
          <p:nvPr/>
        </p:nvSpPr>
        <p:spPr>
          <a:xfrm>
            <a:off x="1702951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4"/>
          <p:cNvSpPr/>
          <p:nvPr/>
        </p:nvSpPr>
        <p:spPr>
          <a:xfrm>
            <a:off x="239090" y="1760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7270674" y="139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4"/>
          <p:cNvSpPr txBox="1">
            <a:spLocks noGrp="1"/>
          </p:cNvSpPr>
          <p:nvPr>
            <p:ph type="title" idx="3"/>
          </p:nvPr>
        </p:nvSpPr>
        <p:spPr>
          <a:xfrm>
            <a:off x="960000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83" name="Google Shape;283;p24"/>
          <p:cNvSpPr txBox="1">
            <a:spLocks noGrp="1"/>
          </p:cNvSpPr>
          <p:nvPr>
            <p:ph type="title" idx="4"/>
          </p:nvPr>
        </p:nvSpPr>
        <p:spPr>
          <a:xfrm>
            <a:off x="6215533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87" name="Google Shape;287;p25"/>
          <p:cNvSpPr/>
          <p:nvPr/>
        </p:nvSpPr>
        <p:spPr>
          <a:xfrm>
            <a:off x="1212337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5"/>
          <p:cNvSpPr/>
          <p:nvPr/>
        </p:nvSpPr>
        <p:spPr>
          <a:xfrm>
            <a:off x="559097" y="2487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5"/>
          <p:cNvSpPr/>
          <p:nvPr/>
        </p:nvSpPr>
        <p:spPr>
          <a:xfrm>
            <a:off x="9785618" y="6396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5"/>
          <p:cNvSpPr/>
          <p:nvPr/>
        </p:nvSpPr>
        <p:spPr>
          <a:xfrm>
            <a:off x="11375457" y="4197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5"/>
          <p:cNvSpPr/>
          <p:nvPr/>
        </p:nvSpPr>
        <p:spPr>
          <a:xfrm>
            <a:off x="59447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5"/>
          <p:cNvSpPr/>
          <p:nvPr/>
        </p:nvSpPr>
        <p:spPr>
          <a:xfrm>
            <a:off x="11637341" y="128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5"/>
          <p:cNvSpPr/>
          <p:nvPr/>
        </p:nvSpPr>
        <p:spPr>
          <a:xfrm>
            <a:off x="100474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4" name="Google Shape;294;p25"/>
          <p:cNvGrpSpPr/>
          <p:nvPr/>
        </p:nvGrpSpPr>
        <p:grpSpPr>
          <a:xfrm rot="-1858379" flipH="1">
            <a:off x="10882730" y="5604903"/>
            <a:ext cx="933229" cy="916125"/>
            <a:chOff x="8305750" y="3231875"/>
            <a:chExt cx="730340" cy="716955"/>
          </a:xfrm>
        </p:grpSpPr>
        <p:sp>
          <p:nvSpPr>
            <p:cNvPr id="295" name="Google Shape;295;p25"/>
            <p:cNvSpPr/>
            <p:nvPr/>
          </p:nvSpPr>
          <p:spPr>
            <a:xfrm>
              <a:off x="8313758" y="3430793"/>
              <a:ext cx="621276" cy="510410"/>
            </a:xfrm>
            <a:custGeom>
              <a:avLst/>
              <a:gdLst/>
              <a:ahLst/>
              <a:cxnLst/>
              <a:rect l="l" t="t" r="r" b="b"/>
              <a:pathLst>
                <a:path w="17921" h="14723" extrusionOk="0">
                  <a:moveTo>
                    <a:pt x="17921" y="1"/>
                  </a:moveTo>
                  <a:lnTo>
                    <a:pt x="8964" y="157"/>
                  </a:lnTo>
                  <a:lnTo>
                    <a:pt x="1" y="313"/>
                  </a:lnTo>
                  <a:lnTo>
                    <a:pt x="5329" y="7518"/>
                  </a:lnTo>
                  <a:lnTo>
                    <a:pt x="10657" y="14722"/>
                  </a:lnTo>
                  <a:lnTo>
                    <a:pt x="14292" y="7361"/>
                  </a:lnTo>
                  <a:lnTo>
                    <a:pt x="179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8305750" y="3423132"/>
              <a:ext cx="637293" cy="525698"/>
            </a:xfrm>
            <a:custGeom>
              <a:avLst/>
              <a:gdLst/>
              <a:ahLst/>
              <a:cxnLst/>
              <a:rect l="l" t="t" r="r" b="b"/>
              <a:pathLst>
                <a:path w="18383" h="15164" extrusionOk="0">
                  <a:moveTo>
                    <a:pt x="17797" y="448"/>
                  </a:moveTo>
                  <a:lnTo>
                    <a:pt x="10851" y="14524"/>
                  </a:lnTo>
                  <a:lnTo>
                    <a:pt x="661" y="743"/>
                  </a:lnTo>
                  <a:lnTo>
                    <a:pt x="17797" y="448"/>
                  </a:lnTo>
                  <a:close/>
                  <a:moveTo>
                    <a:pt x="18164" y="1"/>
                  </a:moveTo>
                  <a:cubicBezTo>
                    <a:pt x="18160" y="1"/>
                    <a:pt x="18156" y="1"/>
                    <a:pt x="18152" y="1"/>
                  </a:cubicBezTo>
                  <a:lnTo>
                    <a:pt x="232" y="313"/>
                  </a:lnTo>
                  <a:cubicBezTo>
                    <a:pt x="145" y="313"/>
                    <a:pt x="76" y="361"/>
                    <a:pt x="38" y="437"/>
                  </a:cubicBezTo>
                  <a:cubicBezTo>
                    <a:pt x="1" y="507"/>
                    <a:pt x="11" y="599"/>
                    <a:pt x="59" y="663"/>
                  </a:cubicBezTo>
                  <a:lnTo>
                    <a:pt x="10711" y="15072"/>
                  </a:lnTo>
                  <a:cubicBezTo>
                    <a:pt x="10754" y="15131"/>
                    <a:pt x="10818" y="15164"/>
                    <a:pt x="10888" y="15164"/>
                  </a:cubicBezTo>
                  <a:lnTo>
                    <a:pt x="10910" y="15164"/>
                  </a:lnTo>
                  <a:cubicBezTo>
                    <a:pt x="10985" y="15159"/>
                    <a:pt x="11049" y="15111"/>
                    <a:pt x="11087" y="15040"/>
                  </a:cubicBezTo>
                  <a:lnTo>
                    <a:pt x="18351" y="319"/>
                  </a:lnTo>
                  <a:cubicBezTo>
                    <a:pt x="18383" y="249"/>
                    <a:pt x="18378" y="168"/>
                    <a:pt x="18340" y="103"/>
                  </a:cubicBezTo>
                  <a:cubicBezTo>
                    <a:pt x="18300" y="42"/>
                    <a:pt x="18236" y="1"/>
                    <a:pt x="18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8313758" y="3242171"/>
              <a:ext cx="714532" cy="199511"/>
            </a:xfrm>
            <a:custGeom>
              <a:avLst/>
              <a:gdLst/>
              <a:ahLst/>
              <a:cxnLst/>
              <a:rect l="l" t="t" r="r" b="b"/>
              <a:pathLst>
                <a:path w="20611" h="5755" extrusionOk="0">
                  <a:moveTo>
                    <a:pt x="20610" y="0"/>
                  </a:moveTo>
                  <a:lnTo>
                    <a:pt x="2656" y="372"/>
                  </a:lnTo>
                  <a:lnTo>
                    <a:pt x="1" y="5754"/>
                  </a:lnTo>
                  <a:lnTo>
                    <a:pt x="1" y="5754"/>
                  </a:lnTo>
                  <a:lnTo>
                    <a:pt x="17921" y="5442"/>
                  </a:lnTo>
                  <a:lnTo>
                    <a:pt x="206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8305923" y="3234544"/>
              <a:ext cx="730167" cy="214557"/>
            </a:xfrm>
            <a:custGeom>
              <a:avLst/>
              <a:gdLst/>
              <a:ahLst/>
              <a:cxnLst/>
              <a:rect l="l" t="t" r="r" b="b"/>
              <a:pathLst>
                <a:path w="21062" h="6189" extrusionOk="0">
                  <a:moveTo>
                    <a:pt x="20481" y="446"/>
                  </a:moveTo>
                  <a:lnTo>
                    <a:pt x="18013" y="5446"/>
                  </a:lnTo>
                  <a:lnTo>
                    <a:pt x="582" y="5748"/>
                  </a:lnTo>
                  <a:lnTo>
                    <a:pt x="582" y="5748"/>
                  </a:lnTo>
                  <a:lnTo>
                    <a:pt x="3022" y="807"/>
                  </a:lnTo>
                  <a:lnTo>
                    <a:pt x="20481" y="446"/>
                  </a:lnTo>
                  <a:close/>
                  <a:moveTo>
                    <a:pt x="20830" y="1"/>
                  </a:moveTo>
                  <a:lnTo>
                    <a:pt x="2877" y="371"/>
                  </a:lnTo>
                  <a:cubicBezTo>
                    <a:pt x="2796" y="371"/>
                    <a:pt x="2726" y="420"/>
                    <a:pt x="2689" y="495"/>
                  </a:cubicBezTo>
                  <a:lnTo>
                    <a:pt x="33" y="5877"/>
                  </a:lnTo>
                  <a:cubicBezTo>
                    <a:pt x="1" y="5942"/>
                    <a:pt x="1" y="6027"/>
                    <a:pt x="43" y="6092"/>
                  </a:cubicBezTo>
                  <a:cubicBezTo>
                    <a:pt x="81" y="6151"/>
                    <a:pt x="151" y="6188"/>
                    <a:pt x="227" y="6188"/>
                  </a:cubicBezTo>
                  <a:lnTo>
                    <a:pt x="232" y="6188"/>
                  </a:lnTo>
                  <a:lnTo>
                    <a:pt x="18152" y="5877"/>
                  </a:lnTo>
                  <a:cubicBezTo>
                    <a:pt x="18233" y="5877"/>
                    <a:pt x="18308" y="5828"/>
                    <a:pt x="18346" y="5759"/>
                  </a:cubicBezTo>
                  <a:lnTo>
                    <a:pt x="21030" y="317"/>
                  </a:lnTo>
                  <a:cubicBezTo>
                    <a:pt x="21062" y="247"/>
                    <a:pt x="21062" y="167"/>
                    <a:pt x="21018" y="103"/>
                  </a:cubicBezTo>
                  <a:cubicBezTo>
                    <a:pt x="20976" y="38"/>
                    <a:pt x="20901" y="6"/>
                    <a:pt x="20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8378238" y="3253576"/>
              <a:ext cx="93429" cy="186962"/>
            </a:xfrm>
            <a:custGeom>
              <a:avLst/>
              <a:gdLst/>
              <a:ahLst/>
              <a:cxnLst/>
              <a:rect l="l" t="t" r="r" b="b"/>
              <a:pathLst>
                <a:path w="2695" h="5393" extrusionOk="0">
                  <a:moveTo>
                    <a:pt x="0" y="5393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8369676" y="3246054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3" y="0"/>
                  </a:moveTo>
                  <a:cubicBezTo>
                    <a:pt x="2862" y="0"/>
                    <a:pt x="2786" y="44"/>
                    <a:pt x="2748" y="120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3"/>
                  </a:cubicBezTo>
                  <a:cubicBezTo>
                    <a:pt x="183" y="5819"/>
                    <a:pt x="215" y="5824"/>
                    <a:pt x="247" y="5824"/>
                  </a:cubicBezTo>
                  <a:cubicBezTo>
                    <a:pt x="329" y="5824"/>
                    <a:pt x="403" y="5781"/>
                    <a:pt x="441" y="5707"/>
                  </a:cubicBezTo>
                  <a:lnTo>
                    <a:pt x="3140" y="319"/>
                  </a:lnTo>
                  <a:cubicBezTo>
                    <a:pt x="3195" y="211"/>
                    <a:pt x="3151" y="77"/>
                    <a:pt x="3044" y="24"/>
                  </a:cubicBezTo>
                  <a:cubicBezTo>
                    <a:pt x="3011" y="8"/>
                    <a:pt x="2976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8446844" y="3252051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1" y="5388"/>
                  </a:moveTo>
                  <a:lnTo>
                    <a:pt x="2699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8438246" y="3244563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6" y="0"/>
                  </a:moveTo>
                  <a:cubicBezTo>
                    <a:pt x="2865" y="0"/>
                    <a:pt x="2787" y="44"/>
                    <a:pt x="2748" y="120"/>
                  </a:cubicBezTo>
                  <a:lnTo>
                    <a:pt x="55" y="5507"/>
                  </a:lnTo>
                  <a:cubicBezTo>
                    <a:pt x="1" y="5615"/>
                    <a:pt x="44" y="5750"/>
                    <a:pt x="152" y="5803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05" y="5782"/>
                    <a:pt x="447" y="5706"/>
                  </a:cubicBezTo>
                  <a:lnTo>
                    <a:pt x="3141" y="313"/>
                  </a:lnTo>
                  <a:cubicBezTo>
                    <a:pt x="3195" y="206"/>
                    <a:pt x="3152" y="77"/>
                    <a:pt x="3044" y="23"/>
                  </a:cubicBezTo>
                  <a:cubicBezTo>
                    <a:pt x="3013" y="7"/>
                    <a:pt x="2979" y="0"/>
                    <a:pt x="2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8510596" y="3250560"/>
              <a:ext cx="93568" cy="186823"/>
            </a:xfrm>
            <a:custGeom>
              <a:avLst/>
              <a:gdLst/>
              <a:ahLst/>
              <a:cxnLst/>
              <a:rect l="l" t="t" r="r" b="b"/>
              <a:pathLst>
                <a:path w="2699" h="5389" extrusionOk="0">
                  <a:moveTo>
                    <a:pt x="1" y="5388"/>
                  </a:moveTo>
                  <a:lnTo>
                    <a:pt x="2699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8501999" y="3242864"/>
              <a:ext cx="110763" cy="202146"/>
            </a:xfrm>
            <a:custGeom>
              <a:avLst/>
              <a:gdLst/>
              <a:ahLst/>
              <a:cxnLst/>
              <a:rect l="l" t="t" r="r" b="b"/>
              <a:pathLst>
                <a:path w="3195" h="5831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13"/>
                  </a:lnTo>
                  <a:cubicBezTo>
                    <a:pt x="1" y="5621"/>
                    <a:pt x="43" y="5750"/>
                    <a:pt x="152" y="5804"/>
                  </a:cubicBezTo>
                  <a:cubicBezTo>
                    <a:pt x="184" y="5819"/>
                    <a:pt x="216" y="5831"/>
                    <a:pt x="249" y="5831"/>
                  </a:cubicBezTo>
                  <a:cubicBezTo>
                    <a:pt x="329" y="5831"/>
                    <a:pt x="410" y="5782"/>
                    <a:pt x="447" y="5707"/>
                  </a:cubicBezTo>
                  <a:lnTo>
                    <a:pt x="3140" y="319"/>
                  </a:lnTo>
                  <a:cubicBezTo>
                    <a:pt x="3195" y="212"/>
                    <a:pt x="3152" y="77"/>
                    <a:pt x="3044" y="24"/>
                  </a:cubicBezTo>
                  <a:cubicBezTo>
                    <a:pt x="3012" y="8"/>
                    <a:pt x="2978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8574522" y="3250214"/>
              <a:ext cx="93637" cy="186788"/>
            </a:xfrm>
            <a:custGeom>
              <a:avLst/>
              <a:gdLst/>
              <a:ahLst/>
              <a:cxnLst/>
              <a:rect l="l" t="t" r="r" b="b"/>
              <a:pathLst>
                <a:path w="2701" h="5388" extrusionOk="0">
                  <a:moveTo>
                    <a:pt x="1" y="5388"/>
                  </a:moveTo>
                  <a:lnTo>
                    <a:pt x="2700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8565924" y="3242691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08"/>
                  </a:lnTo>
                  <a:cubicBezTo>
                    <a:pt x="1" y="5615"/>
                    <a:pt x="45" y="5749"/>
                    <a:pt x="152" y="5804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10" y="5782"/>
                    <a:pt x="447" y="5707"/>
                  </a:cubicBezTo>
                  <a:lnTo>
                    <a:pt x="3142" y="314"/>
                  </a:lnTo>
                  <a:cubicBezTo>
                    <a:pt x="3195" y="206"/>
                    <a:pt x="3152" y="77"/>
                    <a:pt x="3045" y="24"/>
                  </a:cubicBezTo>
                  <a:cubicBezTo>
                    <a:pt x="3013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8644410" y="3253576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8635674" y="3245880"/>
              <a:ext cx="110763" cy="202112"/>
            </a:xfrm>
            <a:custGeom>
              <a:avLst/>
              <a:gdLst/>
              <a:ahLst/>
              <a:cxnLst/>
              <a:rect l="l" t="t" r="r" b="b"/>
              <a:pathLst>
                <a:path w="3195" h="5830" extrusionOk="0">
                  <a:moveTo>
                    <a:pt x="2951" y="0"/>
                  </a:moveTo>
                  <a:cubicBezTo>
                    <a:pt x="2870" y="0"/>
                    <a:pt x="2792" y="47"/>
                    <a:pt x="2753" y="125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8"/>
                  </a:cubicBezTo>
                  <a:cubicBezTo>
                    <a:pt x="183" y="5819"/>
                    <a:pt x="220" y="5829"/>
                    <a:pt x="252" y="5829"/>
                  </a:cubicBezTo>
                  <a:cubicBezTo>
                    <a:pt x="334" y="5829"/>
                    <a:pt x="408" y="5786"/>
                    <a:pt x="446" y="5706"/>
                  </a:cubicBezTo>
                  <a:lnTo>
                    <a:pt x="3140" y="319"/>
                  </a:lnTo>
                  <a:cubicBezTo>
                    <a:pt x="3194" y="211"/>
                    <a:pt x="3151" y="82"/>
                    <a:pt x="3043" y="22"/>
                  </a:cubicBezTo>
                  <a:cubicBezTo>
                    <a:pt x="3014" y="7"/>
                    <a:pt x="2982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8719567" y="3242934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0" y="5388"/>
                  </a:moveTo>
                  <a:lnTo>
                    <a:pt x="2698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8710970" y="3235411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0"/>
                  </a:cubicBezTo>
                  <a:lnTo>
                    <a:pt x="55" y="5508"/>
                  </a:lnTo>
                  <a:cubicBezTo>
                    <a:pt x="0" y="5615"/>
                    <a:pt x="43" y="5750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8" y="5825"/>
                    <a:pt x="403" y="5783"/>
                    <a:pt x="447" y="5707"/>
                  </a:cubicBezTo>
                  <a:lnTo>
                    <a:pt x="3140" y="314"/>
                  </a:lnTo>
                  <a:cubicBezTo>
                    <a:pt x="3194" y="207"/>
                    <a:pt x="3152" y="78"/>
                    <a:pt x="3043" y="23"/>
                  </a:cubicBezTo>
                  <a:cubicBezTo>
                    <a:pt x="3012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8786093" y="3247198"/>
              <a:ext cx="93429" cy="186823"/>
            </a:xfrm>
            <a:custGeom>
              <a:avLst/>
              <a:gdLst/>
              <a:ahLst/>
              <a:cxnLst/>
              <a:rect l="l" t="t" r="r" b="b"/>
              <a:pathLst>
                <a:path w="2695" h="5389" extrusionOk="0">
                  <a:moveTo>
                    <a:pt x="0" y="5388"/>
                  </a:moveTo>
                  <a:lnTo>
                    <a:pt x="2694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8777496" y="3239502"/>
              <a:ext cx="110763" cy="202181"/>
            </a:xfrm>
            <a:custGeom>
              <a:avLst/>
              <a:gdLst/>
              <a:ahLst/>
              <a:cxnLst/>
              <a:rect l="l" t="t" r="r" b="b"/>
              <a:pathLst>
                <a:path w="3195" h="5832" extrusionOk="0">
                  <a:moveTo>
                    <a:pt x="2943" y="1"/>
                  </a:moveTo>
                  <a:cubicBezTo>
                    <a:pt x="2862" y="1"/>
                    <a:pt x="2786" y="44"/>
                    <a:pt x="2749" y="121"/>
                  </a:cubicBezTo>
                  <a:lnTo>
                    <a:pt x="54" y="5514"/>
                  </a:lnTo>
                  <a:cubicBezTo>
                    <a:pt x="0" y="5621"/>
                    <a:pt x="44" y="5750"/>
                    <a:pt x="151" y="5804"/>
                  </a:cubicBezTo>
                  <a:cubicBezTo>
                    <a:pt x="184" y="5820"/>
                    <a:pt x="216" y="5831"/>
                    <a:pt x="248" y="5831"/>
                  </a:cubicBezTo>
                  <a:cubicBezTo>
                    <a:pt x="329" y="5831"/>
                    <a:pt x="404" y="5782"/>
                    <a:pt x="442" y="5707"/>
                  </a:cubicBezTo>
                  <a:lnTo>
                    <a:pt x="3141" y="320"/>
                  </a:lnTo>
                  <a:cubicBezTo>
                    <a:pt x="3194" y="213"/>
                    <a:pt x="3152" y="77"/>
                    <a:pt x="3044" y="24"/>
                  </a:cubicBezTo>
                  <a:cubicBezTo>
                    <a:pt x="3011" y="8"/>
                    <a:pt x="2976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8863261" y="3239398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4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8854664" y="3231875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3" y="0"/>
                  </a:moveTo>
                  <a:cubicBezTo>
                    <a:pt x="2862" y="0"/>
                    <a:pt x="2786" y="44"/>
                    <a:pt x="2749" y="120"/>
                  </a:cubicBezTo>
                  <a:lnTo>
                    <a:pt x="54" y="5508"/>
                  </a:lnTo>
                  <a:cubicBezTo>
                    <a:pt x="0" y="5615"/>
                    <a:pt x="44" y="5749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9" y="5825"/>
                    <a:pt x="404" y="5781"/>
                    <a:pt x="447" y="5707"/>
                  </a:cubicBezTo>
                  <a:lnTo>
                    <a:pt x="3141" y="314"/>
                  </a:lnTo>
                  <a:cubicBezTo>
                    <a:pt x="3194" y="207"/>
                    <a:pt x="3152" y="78"/>
                    <a:pt x="3044" y="24"/>
                  </a:cubicBezTo>
                  <a:cubicBezTo>
                    <a:pt x="3011" y="8"/>
                    <a:pt x="2977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/>
          <p:nvPr/>
        </p:nvSpPr>
        <p:spPr>
          <a:xfrm>
            <a:off x="2161400" y="1216000"/>
            <a:ext cx="7869200" cy="442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2847400" y="2072200"/>
            <a:ext cx="6497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150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318" name="Google Shape;318;p26"/>
          <p:cNvSpPr txBox="1">
            <a:spLocks noGrp="1"/>
          </p:cNvSpPr>
          <p:nvPr>
            <p:ph type="subTitle" idx="1"/>
          </p:nvPr>
        </p:nvSpPr>
        <p:spPr>
          <a:xfrm>
            <a:off x="2847400" y="3961800"/>
            <a:ext cx="649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26"/>
          <p:cNvSpPr/>
          <p:nvPr/>
        </p:nvSpPr>
        <p:spPr>
          <a:xfrm>
            <a:off x="3179607" y="547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388579" y="3961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7"/>
          <p:cNvSpPr txBox="1">
            <a:spLocks noGrp="1"/>
          </p:cNvSpPr>
          <p:nvPr>
            <p:ph type="title" hasCustomPrompt="1"/>
          </p:nvPr>
        </p:nvSpPr>
        <p:spPr>
          <a:xfrm>
            <a:off x="1540975" y="2276767"/>
            <a:ext cx="20084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26" name="Google Shape;326;p27"/>
          <p:cNvSpPr txBox="1">
            <a:spLocks noGrp="1"/>
          </p:cNvSpPr>
          <p:nvPr>
            <p:ph type="subTitle" idx="1"/>
          </p:nvPr>
        </p:nvSpPr>
        <p:spPr>
          <a:xfrm>
            <a:off x="8160825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27"/>
          <p:cNvSpPr txBox="1">
            <a:spLocks noGrp="1"/>
          </p:cNvSpPr>
          <p:nvPr>
            <p:ph type="title" idx="2" hasCustomPrompt="1"/>
          </p:nvPr>
        </p:nvSpPr>
        <p:spPr>
          <a:xfrm>
            <a:off x="5090100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28" name="Google Shape;328;p27"/>
          <p:cNvSpPr txBox="1">
            <a:spLocks noGrp="1"/>
          </p:cNvSpPr>
          <p:nvPr>
            <p:ph type="subTitle" idx="3"/>
          </p:nvPr>
        </p:nvSpPr>
        <p:spPr>
          <a:xfrm>
            <a:off x="4610000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27"/>
          <p:cNvSpPr txBox="1">
            <a:spLocks noGrp="1"/>
          </p:cNvSpPr>
          <p:nvPr>
            <p:ph type="title" idx="4" hasCustomPrompt="1"/>
          </p:nvPr>
        </p:nvSpPr>
        <p:spPr>
          <a:xfrm>
            <a:off x="8642425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30" name="Google Shape;330;p27"/>
          <p:cNvSpPr txBox="1">
            <a:spLocks noGrp="1"/>
          </p:cNvSpPr>
          <p:nvPr>
            <p:ph type="subTitle" idx="5"/>
          </p:nvPr>
        </p:nvSpPr>
        <p:spPr>
          <a:xfrm>
            <a:off x="1056375" y="4427233"/>
            <a:ext cx="297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332" name="Google Shape;332;p27"/>
          <p:cNvSpPr/>
          <p:nvPr/>
        </p:nvSpPr>
        <p:spPr>
          <a:xfrm>
            <a:off x="11736041" y="370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/>
          <p:nvPr/>
        </p:nvSpPr>
        <p:spPr>
          <a:xfrm>
            <a:off x="554830" y="2018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7"/>
          <p:cNvSpPr/>
          <p:nvPr/>
        </p:nvSpPr>
        <p:spPr>
          <a:xfrm>
            <a:off x="113754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>
            <a:off x="11375457" y="755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>
            <a:off x="554823" y="5679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8641723" y="158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8775741" y="6355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3207841" y="6414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/>
          <p:nvPr/>
        </p:nvSpPr>
        <p:spPr>
          <a:xfrm>
            <a:off x="701867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8"/>
          <p:cNvSpPr txBox="1">
            <a:spLocks noGrp="1"/>
          </p:cNvSpPr>
          <p:nvPr>
            <p:ph type="subTitle" idx="1"/>
          </p:nvPr>
        </p:nvSpPr>
        <p:spPr>
          <a:xfrm>
            <a:off x="1207467" y="3042767"/>
            <a:ext cx="4403200" cy="19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343" name="Google Shape;343;p28"/>
          <p:cNvSpPr txBox="1">
            <a:spLocks noGrp="1"/>
          </p:cNvSpPr>
          <p:nvPr>
            <p:ph type="title"/>
          </p:nvPr>
        </p:nvSpPr>
        <p:spPr>
          <a:xfrm>
            <a:off x="1207467" y="2006433"/>
            <a:ext cx="44032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344" name="Google Shape;344;p28"/>
          <p:cNvSpPr/>
          <p:nvPr/>
        </p:nvSpPr>
        <p:spPr>
          <a:xfrm rot="-502211">
            <a:off x="4758900" y="-757109"/>
            <a:ext cx="386192" cy="543623"/>
          </a:xfrm>
          <a:custGeom>
            <a:avLst/>
            <a:gdLst/>
            <a:ahLst/>
            <a:cxnLst/>
            <a:rect l="l" t="t" r="r" b="b"/>
            <a:pathLst>
              <a:path w="5858" h="8246" extrusionOk="0">
                <a:moveTo>
                  <a:pt x="5857" y="1"/>
                </a:moveTo>
                <a:lnTo>
                  <a:pt x="0" y="2165"/>
                </a:lnTo>
                <a:lnTo>
                  <a:pt x="5559" y="8246"/>
                </a:lnTo>
                <a:lnTo>
                  <a:pt x="58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8"/>
          <p:cNvSpPr/>
          <p:nvPr/>
        </p:nvSpPr>
        <p:spPr>
          <a:xfrm>
            <a:off x="5983237" y="57581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8"/>
          <p:cNvSpPr/>
          <p:nvPr/>
        </p:nvSpPr>
        <p:spPr>
          <a:xfrm>
            <a:off x="5965058" y="1487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8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8"/>
          <p:cNvSpPr/>
          <p:nvPr/>
        </p:nvSpPr>
        <p:spPr>
          <a:xfrm>
            <a:off x="6999573" y="132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8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8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8"/>
          <p:cNvSpPr/>
          <p:nvPr/>
        </p:nvSpPr>
        <p:spPr>
          <a:xfrm>
            <a:off x="102710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8"/>
          <p:cNvSpPr/>
          <p:nvPr/>
        </p:nvSpPr>
        <p:spPr>
          <a:xfrm>
            <a:off x="11025318" y="5587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/>
          <p:nvPr/>
        </p:nvSpPr>
        <p:spPr>
          <a:xfrm>
            <a:off x="6076395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9"/>
          <p:cNvSpPr txBox="1">
            <a:spLocks noGrp="1"/>
          </p:cNvSpPr>
          <p:nvPr>
            <p:ph type="subTitle" idx="1"/>
          </p:nvPr>
        </p:nvSpPr>
        <p:spPr>
          <a:xfrm>
            <a:off x="6582995" y="2877200"/>
            <a:ext cx="4401200" cy="1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356" name="Google Shape;356;p29"/>
          <p:cNvSpPr txBox="1">
            <a:spLocks noGrp="1"/>
          </p:cNvSpPr>
          <p:nvPr>
            <p:ph type="title"/>
          </p:nvPr>
        </p:nvSpPr>
        <p:spPr>
          <a:xfrm>
            <a:off x="6582995" y="2049900"/>
            <a:ext cx="4401200" cy="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357" name="Google Shape;357;p29"/>
          <p:cNvSpPr/>
          <p:nvPr/>
        </p:nvSpPr>
        <p:spPr>
          <a:xfrm>
            <a:off x="5965058" y="5105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9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9"/>
          <p:cNvSpPr/>
          <p:nvPr/>
        </p:nvSpPr>
        <p:spPr>
          <a:xfrm>
            <a:off x="1033523" y="4444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9"/>
          <p:cNvSpPr/>
          <p:nvPr/>
        </p:nvSpPr>
        <p:spPr>
          <a:xfrm>
            <a:off x="11375458" y="1493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9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9"/>
          <p:cNvSpPr/>
          <p:nvPr/>
        </p:nvSpPr>
        <p:spPr>
          <a:xfrm>
            <a:off x="4809574" y="8952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9"/>
          <p:cNvSpPr/>
          <p:nvPr/>
        </p:nvSpPr>
        <p:spPr>
          <a:xfrm>
            <a:off x="1998123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9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3323200" y="580467"/>
            <a:ext cx="55456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30"/>
          <p:cNvSpPr txBox="1">
            <a:spLocks noGrp="1"/>
          </p:cNvSpPr>
          <p:nvPr>
            <p:ph type="ctrTitle"/>
          </p:nvPr>
        </p:nvSpPr>
        <p:spPr>
          <a:xfrm>
            <a:off x="3240000" y="893100"/>
            <a:ext cx="5712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368" name="Google Shape;368;p30"/>
          <p:cNvSpPr txBox="1">
            <a:spLocks noGrp="1"/>
          </p:cNvSpPr>
          <p:nvPr>
            <p:ph type="subTitle" idx="1"/>
          </p:nvPr>
        </p:nvSpPr>
        <p:spPr>
          <a:xfrm>
            <a:off x="3580800" y="2808167"/>
            <a:ext cx="5030400" cy="1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369" name="Google Shape;369;p30"/>
          <p:cNvSpPr txBox="1"/>
          <p:nvPr/>
        </p:nvSpPr>
        <p:spPr>
          <a:xfrm>
            <a:off x="3580800" y="4632567"/>
            <a:ext cx="5030400" cy="9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CREDITS: This presentation template was created by </a:t>
            </a:r>
            <a:r>
              <a:rPr lang="en-GB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2"/>
              </a:rPr>
              <a:t>Slidesgo</a:t>
            </a:r>
            <a:r>
              <a:rPr lang="en-GB" sz="2400" b="1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,</a:t>
            </a:r>
            <a:r>
              <a:rPr lang="en-GB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including icons by </a:t>
            </a:r>
            <a:r>
              <a:rPr lang="en-GB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3"/>
              </a:rPr>
              <a:t>Flaticon</a:t>
            </a:r>
            <a:r>
              <a:rPr lang="en-GB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and infographics &amp; images by </a:t>
            </a:r>
            <a:r>
              <a:rPr lang="en-GB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4"/>
              </a:rPr>
              <a:t>Freepik</a:t>
            </a:r>
            <a:endParaRPr sz="2400" b="1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370" name="Google Shape;370;p30"/>
          <p:cNvSpPr/>
          <p:nvPr/>
        </p:nvSpPr>
        <p:spPr>
          <a:xfrm>
            <a:off x="11107597" y="6015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30"/>
          <p:cNvSpPr/>
          <p:nvPr/>
        </p:nvSpPr>
        <p:spPr>
          <a:xfrm>
            <a:off x="3185418" y="135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30"/>
          <p:cNvSpPr/>
          <p:nvPr/>
        </p:nvSpPr>
        <p:spPr>
          <a:xfrm>
            <a:off x="746223" y="89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30"/>
          <p:cNvSpPr/>
          <p:nvPr/>
        </p:nvSpPr>
        <p:spPr>
          <a:xfrm>
            <a:off x="8735574" y="565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30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2"/>
          <p:cNvSpPr/>
          <p:nvPr/>
        </p:nvSpPr>
        <p:spPr>
          <a:xfrm>
            <a:off x="4189058" y="3299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32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32"/>
          <p:cNvSpPr/>
          <p:nvPr/>
        </p:nvSpPr>
        <p:spPr>
          <a:xfrm>
            <a:off x="425523" y="2028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32"/>
          <p:cNvSpPr/>
          <p:nvPr/>
        </p:nvSpPr>
        <p:spPr>
          <a:xfrm>
            <a:off x="10095458" y="2869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32"/>
          <p:cNvSpPr/>
          <p:nvPr/>
        </p:nvSpPr>
        <p:spPr>
          <a:xfrm>
            <a:off x="6574607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32"/>
          <p:cNvSpPr/>
          <p:nvPr/>
        </p:nvSpPr>
        <p:spPr>
          <a:xfrm>
            <a:off x="2457574" y="1235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32"/>
          <p:cNvSpPr/>
          <p:nvPr/>
        </p:nvSpPr>
        <p:spPr>
          <a:xfrm>
            <a:off x="1022123" y="5364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32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46600" y="1504400"/>
            <a:ext cx="7298800" cy="33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5" b="1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7800" y="4807600"/>
            <a:ext cx="6356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8439707" y="13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851506" y="6397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3" Type="http://schemas.openxmlformats.org/officeDocument/2006/relationships/theme" Target="../theme/theme3.xml"/><Relationship Id="rId32" Type="http://schemas.openxmlformats.org/officeDocument/2006/relationships/image" Target="../media/image2.png"/><Relationship Id="rId31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1.xml"/><Relationship Id="rId29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638" y="0"/>
            <a:ext cx="1471615" cy="14716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0"/>
            <a:ext cx="1577940" cy="15779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lack Han Sans"/>
              <a:buNone/>
              <a:defRPr sz="26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/>
        </p:txBody>
      </p:sp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734" y="0"/>
            <a:ext cx="2286000" cy="2286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32.GIF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3" Type="http://schemas.openxmlformats.org/officeDocument/2006/relationships/slideLayout" Target="../slideLayouts/slideLayout46.xml"/><Relationship Id="rId22" Type="http://schemas.openxmlformats.org/officeDocument/2006/relationships/image" Target="../media/image54.svg"/><Relationship Id="rId21" Type="http://schemas.openxmlformats.org/officeDocument/2006/relationships/image" Target="../media/image53.png"/><Relationship Id="rId20" Type="http://schemas.openxmlformats.org/officeDocument/2006/relationships/image" Target="../media/image52.svg"/><Relationship Id="rId2" Type="http://schemas.openxmlformats.org/officeDocument/2006/relationships/image" Target="../media/image34.svg"/><Relationship Id="rId19" Type="http://schemas.openxmlformats.org/officeDocument/2006/relationships/image" Target="../media/image51.png"/><Relationship Id="rId18" Type="http://schemas.openxmlformats.org/officeDocument/2006/relationships/image" Target="../media/image50.svg"/><Relationship Id="rId17" Type="http://schemas.openxmlformats.org/officeDocument/2006/relationships/image" Target="../media/image49.png"/><Relationship Id="rId16" Type="http://schemas.openxmlformats.org/officeDocument/2006/relationships/image" Target="../media/image48.svg"/><Relationship Id="rId15" Type="http://schemas.openxmlformats.org/officeDocument/2006/relationships/image" Target="../media/image47.png"/><Relationship Id="rId14" Type="http://schemas.openxmlformats.org/officeDocument/2006/relationships/image" Target="../media/image46.svg"/><Relationship Id="rId13" Type="http://schemas.openxmlformats.org/officeDocument/2006/relationships/image" Target="../media/image45.png"/><Relationship Id="rId12" Type="http://schemas.openxmlformats.org/officeDocument/2006/relationships/image" Target="../media/image44.svg"/><Relationship Id="rId11" Type="http://schemas.openxmlformats.org/officeDocument/2006/relationships/image" Target="../media/image43.png"/><Relationship Id="rId10" Type="http://schemas.openxmlformats.org/officeDocument/2006/relationships/image" Target="../media/image42.sv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5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.xml"/><Relationship Id="rId2" Type="http://schemas.openxmlformats.org/officeDocument/2006/relationships/image" Target="../media/image56.png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.xml"/><Relationship Id="rId8" Type="http://schemas.openxmlformats.org/officeDocument/2006/relationships/image" Target="../media/image13.png"/><Relationship Id="rId7" Type="http://schemas.openxmlformats.org/officeDocument/2006/relationships/slide" Target="slide5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11" Type="http://schemas.openxmlformats.org/officeDocument/2006/relationships/slide" Target="slide6.xml"/><Relationship Id="rId10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slide" Target="slide2.xml"/><Relationship Id="rId2" Type="http://schemas.openxmlformats.org/officeDocument/2006/relationships/tags" Target="../tags/tag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slide" Target="slide2.xml"/><Relationship Id="rId3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slide" Target="slide2.xml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slide" Target="slide2.xml"/><Relationship Id="rId3" Type="http://schemas.openxmlformats.org/officeDocument/2006/relationships/tags" Target="../tags/tag6.xml"/><Relationship Id="rId2" Type="http://schemas.openxmlformats.org/officeDocument/2006/relationships/image" Target="../media/image10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.xml"/><Relationship Id="rId2" Type="http://schemas.openxmlformats.org/officeDocument/2006/relationships/image" Target="../media/image24.png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/>
          <a:srcRect r="22218"/>
          <a:stretch>
            <a:fillRect/>
          </a:stretch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>
            <a:fillRect/>
          </a:stretch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>
            <a:fillRect/>
          </a:stretch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136" y="464518"/>
            <a:ext cx="5974598" cy="5432007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478" y="414670"/>
            <a:ext cx="1626781" cy="16267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8"/>
          <p:cNvGrpSpPr/>
          <p:nvPr/>
        </p:nvGrpSpPr>
        <p:grpSpPr>
          <a:xfrm>
            <a:off x="10661425" y="375767"/>
            <a:ext cx="1326036" cy="2874296"/>
            <a:chOff x="7996068" y="281825"/>
            <a:chExt cx="994527" cy="2155722"/>
          </a:xfrm>
        </p:grpSpPr>
        <p:sp>
          <p:nvSpPr>
            <p:cNvPr id="601" name="Google Shape;601;p38"/>
            <p:cNvSpPr/>
            <p:nvPr/>
          </p:nvSpPr>
          <p:spPr>
            <a:xfrm>
              <a:off x="8426140" y="281825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rgbClr val="00E2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7996068" y="281825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rgbClr val="99CC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38"/>
          <p:cNvGrpSpPr/>
          <p:nvPr/>
        </p:nvGrpSpPr>
        <p:grpSpPr>
          <a:xfrm>
            <a:off x="289551" y="3367449"/>
            <a:ext cx="1326036" cy="2874296"/>
            <a:chOff x="217163" y="2525587"/>
            <a:chExt cx="994527" cy="2155722"/>
          </a:xfrm>
        </p:grpSpPr>
        <p:sp>
          <p:nvSpPr>
            <p:cNvPr id="604" name="Google Shape;604;p38"/>
            <p:cNvSpPr/>
            <p:nvPr/>
          </p:nvSpPr>
          <p:spPr>
            <a:xfrm flipH="1">
              <a:off x="217163" y="2525587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rgbClr val="99CC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38"/>
            <p:cNvSpPr/>
            <p:nvPr/>
          </p:nvSpPr>
          <p:spPr>
            <a:xfrm flipH="1">
              <a:off x="647150" y="2525587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rgbClr val="00E2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38"/>
          <p:cNvGrpSpPr/>
          <p:nvPr/>
        </p:nvGrpSpPr>
        <p:grpSpPr>
          <a:xfrm>
            <a:off x="11129405" y="4824212"/>
            <a:ext cx="866319" cy="1302736"/>
            <a:chOff x="8347053" y="3618159"/>
            <a:chExt cx="649739" cy="977052"/>
          </a:xfrm>
        </p:grpSpPr>
        <p:sp>
          <p:nvSpPr>
            <p:cNvPr id="607" name="Google Shape;607;p38"/>
            <p:cNvSpPr/>
            <p:nvPr/>
          </p:nvSpPr>
          <p:spPr>
            <a:xfrm rot="4856925">
              <a:off x="8218132" y="3850007"/>
              <a:ext cx="907581" cy="513355"/>
            </a:xfrm>
            <a:custGeom>
              <a:avLst/>
              <a:gdLst/>
              <a:ahLst/>
              <a:cxnLst/>
              <a:rect l="l" t="t" r="r" b="b"/>
              <a:pathLst>
                <a:path w="18288" h="10345" extrusionOk="0">
                  <a:moveTo>
                    <a:pt x="8723" y="1"/>
                  </a:moveTo>
                  <a:cubicBezTo>
                    <a:pt x="4484" y="1"/>
                    <a:pt x="737" y="3052"/>
                    <a:pt x="1" y="7372"/>
                  </a:cubicBezTo>
                  <a:lnTo>
                    <a:pt x="17464" y="10345"/>
                  </a:lnTo>
                  <a:cubicBezTo>
                    <a:pt x="18288" y="5521"/>
                    <a:pt x="15045" y="947"/>
                    <a:pt x="10222" y="128"/>
                  </a:cubicBezTo>
                  <a:cubicBezTo>
                    <a:pt x="9719" y="43"/>
                    <a:pt x="9217" y="1"/>
                    <a:pt x="872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38"/>
            <p:cNvSpPr/>
            <p:nvPr/>
          </p:nvSpPr>
          <p:spPr>
            <a:xfrm rot="4856925">
              <a:off x="8357725" y="3994278"/>
              <a:ext cx="254339" cy="235811"/>
            </a:xfrm>
            <a:custGeom>
              <a:avLst/>
              <a:gdLst/>
              <a:ahLst/>
              <a:cxnLst/>
              <a:rect l="l" t="t" r="r" b="b"/>
              <a:pathLst>
                <a:path w="5125" h="4752" extrusionOk="0">
                  <a:moveTo>
                    <a:pt x="2561" y="0"/>
                  </a:moveTo>
                  <a:cubicBezTo>
                    <a:pt x="1422" y="0"/>
                    <a:pt x="419" y="819"/>
                    <a:pt x="221" y="1975"/>
                  </a:cubicBezTo>
                  <a:cubicBezTo>
                    <a:pt x="0" y="3271"/>
                    <a:pt x="871" y="4497"/>
                    <a:pt x="2167" y="4717"/>
                  </a:cubicBezTo>
                  <a:cubicBezTo>
                    <a:pt x="2302" y="4740"/>
                    <a:pt x="2436" y="4751"/>
                    <a:pt x="2568" y="4751"/>
                  </a:cubicBezTo>
                  <a:cubicBezTo>
                    <a:pt x="3702" y="4751"/>
                    <a:pt x="4706" y="3932"/>
                    <a:pt x="4904" y="2776"/>
                  </a:cubicBezTo>
                  <a:cubicBezTo>
                    <a:pt x="5125" y="1481"/>
                    <a:pt x="4254" y="255"/>
                    <a:pt x="2963" y="34"/>
                  </a:cubicBezTo>
                  <a:cubicBezTo>
                    <a:pt x="2828" y="11"/>
                    <a:pt x="2693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38"/>
          <p:cNvGrpSpPr/>
          <p:nvPr/>
        </p:nvGrpSpPr>
        <p:grpSpPr>
          <a:xfrm>
            <a:off x="281289" y="730312"/>
            <a:ext cx="866319" cy="1302736"/>
            <a:chOff x="210966" y="547734"/>
            <a:chExt cx="649739" cy="977052"/>
          </a:xfrm>
        </p:grpSpPr>
        <p:sp>
          <p:nvSpPr>
            <p:cNvPr id="610" name="Google Shape;610;p38"/>
            <p:cNvSpPr/>
            <p:nvPr/>
          </p:nvSpPr>
          <p:spPr>
            <a:xfrm rot="-4856925" flipH="1">
              <a:off x="82046" y="779582"/>
              <a:ext cx="907581" cy="513355"/>
            </a:xfrm>
            <a:custGeom>
              <a:avLst/>
              <a:gdLst/>
              <a:ahLst/>
              <a:cxnLst/>
              <a:rect l="l" t="t" r="r" b="b"/>
              <a:pathLst>
                <a:path w="18288" h="10345" extrusionOk="0">
                  <a:moveTo>
                    <a:pt x="8723" y="1"/>
                  </a:moveTo>
                  <a:cubicBezTo>
                    <a:pt x="4484" y="1"/>
                    <a:pt x="737" y="3052"/>
                    <a:pt x="1" y="7372"/>
                  </a:cubicBezTo>
                  <a:lnTo>
                    <a:pt x="17464" y="10345"/>
                  </a:lnTo>
                  <a:cubicBezTo>
                    <a:pt x="18288" y="5521"/>
                    <a:pt x="15045" y="947"/>
                    <a:pt x="10222" y="128"/>
                  </a:cubicBezTo>
                  <a:cubicBezTo>
                    <a:pt x="9719" y="43"/>
                    <a:pt x="9217" y="1"/>
                    <a:pt x="872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38"/>
            <p:cNvSpPr/>
            <p:nvPr/>
          </p:nvSpPr>
          <p:spPr>
            <a:xfrm rot="-4856925" flipH="1">
              <a:off x="595694" y="923853"/>
              <a:ext cx="254339" cy="235811"/>
            </a:xfrm>
            <a:custGeom>
              <a:avLst/>
              <a:gdLst/>
              <a:ahLst/>
              <a:cxnLst/>
              <a:rect l="l" t="t" r="r" b="b"/>
              <a:pathLst>
                <a:path w="5125" h="4752" extrusionOk="0">
                  <a:moveTo>
                    <a:pt x="2561" y="0"/>
                  </a:moveTo>
                  <a:cubicBezTo>
                    <a:pt x="1422" y="0"/>
                    <a:pt x="419" y="819"/>
                    <a:pt x="221" y="1975"/>
                  </a:cubicBezTo>
                  <a:cubicBezTo>
                    <a:pt x="0" y="3271"/>
                    <a:pt x="871" y="4497"/>
                    <a:pt x="2167" y="4717"/>
                  </a:cubicBezTo>
                  <a:cubicBezTo>
                    <a:pt x="2302" y="4740"/>
                    <a:pt x="2436" y="4751"/>
                    <a:pt x="2568" y="4751"/>
                  </a:cubicBezTo>
                  <a:cubicBezTo>
                    <a:pt x="3702" y="4751"/>
                    <a:pt x="4706" y="3932"/>
                    <a:pt x="4904" y="2776"/>
                  </a:cubicBezTo>
                  <a:cubicBezTo>
                    <a:pt x="5125" y="1481"/>
                    <a:pt x="4254" y="255"/>
                    <a:pt x="2963" y="34"/>
                  </a:cubicBezTo>
                  <a:cubicBezTo>
                    <a:pt x="2828" y="11"/>
                    <a:pt x="2693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19172" y="1033041"/>
            <a:ext cx="376663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vi-VN" sz="266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 3 (SGK – tr36)</a:t>
            </a:r>
            <a:endParaRPr lang="en-US" sz="26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82800" y="1651000"/>
            <a:ext cx="7772400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2665" dirty="0">
                <a:solidFill>
                  <a:srgbClr val="000000"/>
                </a:solidFill>
                <a:latin typeface="Arial" panose="020B0604020202020204"/>
                <a:ea typeface="Arial" panose="020B0604020202020204" pitchFamily="34" charset="0"/>
              </a:rPr>
              <a:t>Việt cắt được các miếng bìa như hình dưới đây. Hai miếng bìa nào có diện tích bằng nhau?</a:t>
            </a:r>
            <a:endParaRPr lang="en-US" sz="2665" dirty="0">
              <a:solidFill>
                <a:srgbClr val="272525"/>
              </a:solidFill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4" name="Picture 3" descr="A picture containing text, shoji, build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13" y="3250063"/>
            <a:ext cx="8433926" cy="2811309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591513" y="3412180"/>
            <a:ext cx="3089140" cy="1524001"/>
          </a:xfrm>
          <a:prstGeom prst="rect">
            <a:avLst/>
          </a:prstGeom>
          <a:solidFill>
            <a:srgbClr val="E2B0A1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 sz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7611756" y="1872381"/>
            <a:ext cx="3048655" cy="1539799"/>
          </a:xfrm>
          <a:prstGeom prst="triangle">
            <a:avLst/>
          </a:prstGeom>
          <a:solidFill>
            <a:srgbClr val="E2B0A1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 sz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800" y="2667000"/>
            <a:ext cx="5283200" cy="20615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 defTabSz="609600">
              <a:lnSpc>
                <a:spcPct val="150000"/>
              </a:lnSpc>
              <a:spcAft>
                <a:spcPts val="665"/>
              </a:spcAft>
            </a:pPr>
            <a:r>
              <a:rPr lang="nl-NL" sz="2665" dirty="0">
                <a:solidFill>
                  <a:srgbClr val="000000"/>
                </a:solidFill>
                <a:latin typeface="Arial" panose="020B0604020202020204"/>
                <a:ea typeface="Arial" panose="020B0604020202020204" pitchFamily="34" charset="0"/>
              </a:rPr>
              <a:t>Từ miếng bìa trên làm thế nào để thu được miếng bìa A, B và C?</a:t>
            </a:r>
            <a:endParaRPr lang="en-US" sz="2665" dirty="0">
              <a:solidFill>
                <a:srgbClr val="272525"/>
              </a:solidFill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57200" y="584200"/>
            <a:ext cx="2661725" cy="2082800"/>
          </a:xfrm>
          <a:prstGeom prst="rect">
            <a:avLst/>
          </a:prstGeom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4468440"/>
            <a:ext cx="2448755" cy="2364161"/>
          </a:xfrm>
          <a:prstGeom prst="rect">
            <a:avLst/>
          </a:prstGeom>
        </p:spPr>
      </p:pic>
      <p:grpSp>
        <p:nvGrpSpPr>
          <p:cNvPr id="13" name="Google Shape;609;p38"/>
          <p:cNvGrpSpPr/>
          <p:nvPr/>
        </p:nvGrpSpPr>
        <p:grpSpPr>
          <a:xfrm>
            <a:off x="3908882" y="4699000"/>
            <a:ext cx="866319" cy="1302736"/>
            <a:chOff x="210966" y="547734"/>
            <a:chExt cx="649739" cy="977052"/>
          </a:xfrm>
        </p:grpSpPr>
        <p:sp>
          <p:nvSpPr>
            <p:cNvPr id="14" name="Google Shape;610;p38"/>
            <p:cNvSpPr/>
            <p:nvPr/>
          </p:nvSpPr>
          <p:spPr>
            <a:xfrm rot="-4856925" flipH="1">
              <a:off x="82046" y="779582"/>
              <a:ext cx="907581" cy="513355"/>
            </a:xfrm>
            <a:custGeom>
              <a:avLst/>
              <a:gdLst/>
              <a:ahLst/>
              <a:cxnLst/>
              <a:rect l="l" t="t" r="r" b="b"/>
              <a:pathLst>
                <a:path w="18288" h="10345" extrusionOk="0">
                  <a:moveTo>
                    <a:pt x="8723" y="1"/>
                  </a:moveTo>
                  <a:cubicBezTo>
                    <a:pt x="4484" y="1"/>
                    <a:pt x="737" y="3052"/>
                    <a:pt x="1" y="7372"/>
                  </a:cubicBezTo>
                  <a:lnTo>
                    <a:pt x="17464" y="10345"/>
                  </a:lnTo>
                  <a:cubicBezTo>
                    <a:pt x="18288" y="5521"/>
                    <a:pt x="15045" y="947"/>
                    <a:pt x="10222" y="128"/>
                  </a:cubicBezTo>
                  <a:cubicBezTo>
                    <a:pt x="9719" y="43"/>
                    <a:pt x="9217" y="1"/>
                    <a:pt x="872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611;p38"/>
            <p:cNvSpPr/>
            <p:nvPr/>
          </p:nvSpPr>
          <p:spPr>
            <a:xfrm rot="-4856925" flipH="1">
              <a:off x="595694" y="923853"/>
              <a:ext cx="254339" cy="235811"/>
            </a:xfrm>
            <a:custGeom>
              <a:avLst/>
              <a:gdLst/>
              <a:ahLst/>
              <a:cxnLst/>
              <a:rect l="l" t="t" r="r" b="b"/>
              <a:pathLst>
                <a:path w="5125" h="4752" extrusionOk="0">
                  <a:moveTo>
                    <a:pt x="2561" y="0"/>
                  </a:moveTo>
                  <a:cubicBezTo>
                    <a:pt x="1422" y="0"/>
                    <a:pt x="419" y="819"/>
                    <a:pt x="221" y="1975"/>
                  </a:cubicBezTo>
                  <a:cubicBezTo>
                    <a:pt x="0" y="3271"/>
                    <a:pt x="871" y="4497"/>
                    <a:pt x="2167" y="4717"/>
                  </a:cubicBezTo>
                  <a:cubicBezTo>
                    <a:pt x="2302" y="4740"/>
                    <a:pt x="2436" y="4751"/>
                    <a:pt x="2568" y="4751"/>
                  </a:cubicBezTo>
                  <a:cubicBezTo>
                    <a:pt x="3702" y="4751"/>
                    <a:pt x="4706" y="3932"/>
                    <a:pt x="4904" y="2776"/>
                  </a:cubicBezTo>
                  <a:cubicBezTo>
                    <a:pt x="5125" y="1481"/>
                    <a:pt x="4254" y="255"/>
                    <a:pt x="2963" y="34"/>
                  </a:cubicBezTo>
                  <a:cubicBezTo>
                    <a:pt x="2828" y="11"/>
                    <a:pt x="2693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24234">
            <a:off x="9793166" y="19672"/>
            <a:ext cx="2705208" cy="1549347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611756" y="1904999"/>
            <a:ext cx="3089141" cy="3048001"/>
            <a:chOff x="7360544" y="3002771"/>
            <a:chExt cx="4633712" cy="4572001"/>
          </a:xfrm>
        </p:grpSpPr>
        <p:sp>
          <p:nvSpPr>
            <p:cNvPr id="17" name="Rectangle 16"/>
            <p:cNvSpPr/>
            <p:nvPr/>
          </p:nvSpPr>
          <p:spPr>
            <a:xfrm>
              <a:off x="7360545" y="3002771"/>
              <a:ext cx="4633710" cy="4572000"/>
            </a:xfrm>
            <a:prstGeom prst="rect">
              <a:avLst/>
            </a:prstGeom>
            <a:noFill/>
            <a:ln w="57150">
              <a:solidFill>
                <a:srgbClr val="A7D5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2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154520" y="3002772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896910" y="3002771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677400" y="3002771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497110" y="3002771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259110" y="3002771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360545" y="3764772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360544" y="4526772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360544" y="5296391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7360544" y="6157216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360544" y="6794591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591513" y="3412180"/>
            <a:ext cx="3089140" cy="1524001"/>
          </a:xfrm>
          <a:prstGeom prst="rect">
            <a:avLst/>
          </a:prstGeom>
          <a:solidFill>
            <a:srgbClr val="E2B0A1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>
              <a:defRPr/>
            </a:pPr>
            <a:endParaRPr lang="en-US" sz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7611756" y="1872381"/>
            <a:ext cx="3048655" cy="1539799"/>
          </a:xfrm>
          <a:prstGeom prst="triangle">
            <a:avLst/>
          </a:prstGeom>
          <a:solidFill>
            <a:srgbClr val="E2B0A1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>
              <a:defRPr/>
            </a:pPr>
            <a:endParaRPr lang="en-US" sz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621" y="1529237"/>
            <a:ext cx="5283200" cy="2742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 defTabSz="609600">
              <a:lnSpc>
                <a:spcPct val="150000"/>
              </a:lnSpc>
              <a:spcAft>
                <a:spcPts val="665"/>
              </a:spcAft>
              <a:defRPr/>
            </a:pPr>
            <a:r>
              <a:rPr lang="vi-VN" sz="2665" dirty="0">
                <a:solidFill>
                  <a:srgbClr val="000000"/>
                </a:solidFill>
                <a:latin typeface="Arial" panose="020B0604020202020204"/>
                <a:ea typeface="Arial" panose="020B0604020202020204" pitchFamily="34" charset="0"/>
              </a:rPr>
              <a:t>Từ miếng bìa trên cắt đi 6 ô vuông nhỏ sẽ thu được miếng bìa A, cắt đi 4 ô vuông nhỏ sẽ thu được miếng bìa B và C. </a:t>
            </a:r>
            <a:endParaRPr lang="en-US" sz="2665" dirty="0">
              <a:solidFill>
                <a:srgbClr val="272525"/>
              </a:solidFill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12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0" y="4468440"/>
            <a:ext cx="2448755" cy="2364161"/>
          </a:xfrm>
          <a:prstGeom prst="rect">
            <a:avLst/>
          </a:prstGeom>
        </p:spPr>
      </p:pic>
      <p:grpSp>
        <p:nvGrpSpPr>
          <p:cNvPr id="13" name="Google Shape;609;p38"/>
          <p:cNvGrpSpPr/>
          <p:nvPr/>
        </p:nvGrpSpPr>
        <p:grpSpPr>
          <a:xfrm>
            <a:off x="3908882" y="4699000"/>
            <a:ext cx="866319" cy="1302736"/>
            <a:chOff x="210966" y="547734"/>
            <a:chExt cx="649739" cy="977052"/>
          </a:xfrm>
        </p:grpSpPr>
        <p:sp>
          <p:nvSpPr>
            <p:cNvPr id="14" name="Google Shape;610;p38"/>
            <p:cNvSpPr/>
            <p:nvPr/>
          </p:nvSpPr>
          <p:spPr>
            <a:xfrm rot="-4856925" flipH="1">
              <a:off x="82046" y="779582"/>
              <a:ext cx="907581" cy="513355"/>
            </a:xfrm>
            <a:custGeom>
              <a:avLst/>
              <a:gdLst/>
              <a:ahLst/>
              <a:cxnLst/>
              <a:rect l="l" t="t" r="r" b="b"/>
              <a:pathLst>
                <a:path w="18288" h="10345" extrusionOk="0">
                  <a:moveTo>
                    <a:pt x="8723" y="1"/>
                  </a:moveTo>
                  <a:cubicBezTo>
                    <a:pt x="4484" y="1"/>
                    <a:pt x="737" y="3052"/>
                    <a:pt x="1" y="7372"/>
                  </a:cubicBezTo>
                  <a:lnTo>
                    <a:pt x="17464" y="10345"/>
                  </a:lnTo>
                  <a:cubicBezTo>
                    <a:pt x="18288" y="5521"/>
                    <a:pt x="15045" y="947"/>
                    <a:pt x="10222" y="128"/>
                  </a:cubicBezTo>
                  <a:cubicBezTo>
                    <a:pt x="9719" y="43"/>
                    <a:pt x="9217" y="1"/>
                    <a:pt x="872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611;p38"/>
            <p:cNvSpPr/>
            <p:nvPr/>
          </p:nvSpPr>
          <p:spPr>
            <a:xfrm rot="-4856925" flipH="1">
              <a:off x="595694" y="923853"/>
              <a:ext cx="254339" cy="235811"/>
            </a:xfrm>
            <a:custGeom>
              <a:avLst/>
              <a:gdLst/>
              <a:ahLst/>
              <a:cxnLst/>
              <a:rect l="l" t="t" r="r" b="b"/>
              <a:pathLst>
                <a:path w="5125" h="4752" extrusionOk="0">
                  <a:moveTo>
                    <a:pt x="2561" y="0"/>
                  </a:moveTo>
                  <a:cubicBezTo>
                    <a:pt x="1422" y="0"/>
                    <a:pt x="419" y="819"/>
                    <a:pt x="221" y="1975"/>
                  </a:cubicBezTo>
                  <a:cubicBezTo>
                    <a:pt x="0" y="3271"/>
                    <a:pt x="871" y="4497"/>
                    <a:pt x="2167" y="4717"/>
                  </a:cubicBezTo>
                  <a:cubicBezTo>
                    <a:pt x="2302" y="4740"/>
                    <a:pt x="2436" y="4751"/>
                    <a:pt x="2568" y="4751"/>
                  </a:cubicBezTo>
                  <a:cubicBezTo>
                    <a:pt x="3702" y="4751"/>
                    <a:pt x="4706" y="3932"/>
                    <a:pt x="4904" y="2776"/>
                  </a:cubicBezTo>
                  <a:cubicBezTo>
                    <a:pt x="5125" y="1481"/>
                    <a:pt x="4254" y="255"/>
                    <a:pt x="2963" y="34"/>
                  </a:cubicBezTo>
                  <a:cubicBezTo>
                    <a:pt x="2828" y="11"/>
                    <a:pt x="2693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24234">
            <a:off x="9793166" y="19672"/>
            <a:ext cx="2705208" cy="1549347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611756" y="1904999"/>
            <a:ext cx="3089141" cy="3048001"/>
            <a:chOff x="7360544" y="3002771"/>
            <a:chExt cx="4633712" cy="4572001"/>
          </a:xfrm>
        </p:grpSpPr>
        <p:sp>
          <p:nvSpPr>
            <p:cNvPr id="17" name="Rectangle 16"/>
            <p:cNvSpPr/>
            <p:nvPr/>
          </p:nvSpPr>
          <p:spPr>
            <a:xfrm>
              <a:off x="7360545" y="3002771"/>
              <a:ext cx="4633710" cy="4572000"/>
            </a:xfrm>
            <a:prstGeom prst="rect">
              <a:avLst/>
            </a:prstGeom>
            <a:noFill/>
            <a:ln w="57150">
              <a:solidFill>
                <a:srgbClr val="A7D5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endParaRPr lang="en-US" sz="12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154520" y="3002772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896910" y="3002771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677400" y="3002771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497110" y="3002771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259110" y="3002771"/>
              <a:ext cx="0" cy="457200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360545" y="3764772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360544" y="4526772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360544" y="5296391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7360544" y="6157216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360544" y="6794591"/>
              <a:ext cx="4633711" cy="0"/>
            </a:xfrm>
            <a:prstGeom prst="line">
              <a:avLst/>
            </a:prstGeom>
            <a:ln w="57150">
              <a:solidFill>
                <a:srgbClr val="A7D5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5600" y="533400"/>
            <a:ext cx="1028385" cy="1261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814393" y="604281"/>
            <a:ext cx="4572000" cy="35179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65673">
            <a:off x="10689621" y="487821"/>
            <a:ext cx="1490776" cy="152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50620" y="1207513"/>
            <a:ext cx="3413760" cy="20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00">
              <a:lnSpc>
                <a:spcPct val="150000"/>
              </a:lnSpc>
              <a:spcAft>
                <a:spcPts val="665"/>
              </a:spcAft>
            </a:pPr>
            <a:r>
              <a:rPr lang="nl-NL" sz="2935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</a:t>
            </a:r>
            <a:r>
              <a:rPr lang="vi-VN" sz="2935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nl-NL" sz="2935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935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09600">
              <a:lnSpc>
                <a:spcPct val="150000"/>
              </a:lnSpc>
              <a:spcAft>
                <a:spcPts val="665"/>
              </a:spcAft>
            </a:pPr>
            <a:r>
              <a:rPr lang="en-US" sz="2665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Miếng bìa B và C có diện tích bằng nhau.</a:t>
            </a:r>
            <a:endParaRPr lang="en-US" sz="2665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800700">
            <a:off x="4267861" y="539575"/>
            <a:ext cx="1962835" cy="66022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44060" y="2340069"/>
            <a:ext cx="3049667" cy="489202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50090" y="3186731"/>
            <a:ext cx="1331961" cy="1379620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9995" y="435120"/>
            <a:ext cx="1143277" cy="852261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87997" y="1429728"/>
            <a:ext cx="3440487" cy="5460007"/>
          </a:xfrm>
          <a:prstGeom prst="rect">
            <a:avLst/>
          </a:prstGeom>
        </p:spPr>
      </p:pic>
      <p:pic>
        <p:nvPicPr>
          <p:cNvPr id="18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22706" y="290575"/>
            <a:ext cx="608969" cy="686338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29771" y="4933931"/>
            <a:ext cx="1811563" cy="1955804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981571" y="5077137"/>
            <a:ext cx="1811564" cy="170287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793135" y="5132660"/>
            <a:ext cx="1456955" cy="1701553"/>
          </a:xfrm>
          <a:prstGeom prst="rect">
            <a:avLst/>
          </a:prstGeom>
        </p:spPr>
      </p:pic>
      <p:sp>
        <p:nvSpPr>
          <p:cNvPr id="22" name="Google Shape;412;p35"/>
          <p:cNvSpPr/>
          <p:nvPr/>
        </p:nvSpPr>
        <p:spPr>
          <a:xfrm>
            <a:off x="5311453" y="5928572"/>
            <a:ext cx="353118" cy="348601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rgbClr val="E2B0A1"/>
          </a:solidFill>
          <a:ln w="19050" cap="flat" cmpd="sng">
            <a:solidFill>
              <a:srgbClr val="2725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00">
              <a:buClr>
                <a:srgbClr val="000000"/>
              </a:buClr>
              <a:defRPr/>
            </a:pPr>
            <a:endParaRPr sz="93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413;p35"/>
          <p:cNvSpPr/>
          <p:nvPr/>
        </p:nvSpPr>
        <p:spPr>
          <a:xfrm>
            <a:off x="3238594" y="4159731"/>
            <a:ext cx="254000" cy="450503"/>
          </a:xfrm>
          <a:custGeom>
            <a:avLst/>
            <a:gdLst/>
            <a:ahLst/>
            <a:cxnLst/>
            <a:rect l="l" t="t" r="r" b="b"/>
            <a:pathLst>
              <a:path w="3427" h="3383" extrusionOk="0">
                <a:moveTo>
                  <a:pt x="1714" y="0"/>
                </a:moveTo>
                <a:cubicBezTo>
                  <a:pt x="1671" y="0"/>
                  <a:pt x="1628" y="22"/>
                  <a:pt x="1603" y="64"/>
                </a:cubicBezTo>
                <a:lnTo>
                  <a:pt x="1087" y="1011"/>
                </a:lnTo>
                <a:cubicBezTo>
                  <a:pt x="1077" y="1032"/>
                  <a:pt x="1060" y="1054"/>
                  <a:pt x="1040" y="1064"/>
                </a:cubicBezTo>
                <a:lnTo>
                  <a:pt x="92" y="1580"/>
                </a:lnTo>
                <a:cubicBezTo>
                  <a:pt x="1" y="1629"/>
                  <a:pt x="1" y="1753"/>
                  <a:pt x="92" y="1801"/>
                </a:cubicBezTo>
                <a:lnTo>
                  <a:pt x="1040" y="2317"/>
                </a:lnTo>
                <a:cubicBezTo>
                  <a:pt x="1060" y="2328"/>
                  <a:pt x="1077" y="2350"/>
                  <a:pt x="1087" y="2371"/>
                </a:cubicBezTo>
                <a:lnTo>
                  <a:pt x="1603" y="3317"/>
                </a:lnTo>
                <a:cubicBezTo>
                  <a:pt x="1628" y="3361"/>
                  <a:pt x="1671" y="3382"/>
                  <a:pt x="1714" y="3382"/>
                </a:cubicBezTo>
                <a:cubicBezTo>
                  <a:pt x="1757" y="3382"/>
                  <a:pt x="1800" y="3361"/>
                  <a:pt x="1824" y="3317"/>
                </a:cubicBezTo>
                <a:lnTo>
                  <a:pt x="2345" y="2371"/>
                </a:lnTo>
                <a:cubicBezTo>
                  <a:pt x="2356" y="2350"/>
                  <a:pt x="2373" y="2328"/>
                  <a:pt x="2395" y="2317"/>
                </a:cubicBezTo>
                <a:lnTo>
                  <a:pt x="3340" y="1801"/>
                </a:lnTo>
                <a:cubicBezTo>
                  <a:pt x="3427" y="1753"/>
                  <a:pt x="3427" y="1629"/>
                  <a:pt x="3340" y="1580"/>
                </a:cubicBezTo>
                <a:lnTo>
                  <a:pt x="2395" y="1064"/>
                </a:lnTo>
                <a:cubicBezTo>
                  <a:pt x="2373" y="1054"/>
                  <a:pt x="2356" y="1032"/>
                  <a:pt x="2345" y="1011"/>
                </a:cubicBezTo>
                <a:lnTo>
                  <a:pt x="1824" y="64"/>
                </a:lnTo>
                <a:cubicBezTo>
                  <a:pt x="1800" y="22"/>
                  <a:pt x="1757" y="0"/>
                  <a:pt x="1714" y="0"/>
                </a:cubicBezTo>
                <a:close/>
              </a:path>
            </a:pathLst>
          </a:custGeom>
          <a:solidFill>
            <a:srgbClr val="F5F1BD"/>
          </a:solidFill>
          <a:ln w="19050" cap="flat" cmpd="sng">
            <a:solidFill>
              <a:srgbClr val="2725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00">
              <a:buClr>
                <a:srgbClr val="000000"/>
              </a:buClr>
              <a:defRPr/>
            </a:pPr>
            <a:endParaRPr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475;p35"/>
          <p:cNvSpPr/>
          <p:nvPr/>
        </p:nvSpPr>
        <p:spPr>
          <a:xfrm>
            <a:off x="9839538" y="2329570"/>
            <a:ext cx="254000" cy="355693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rgbClr val="E2B0A1"/>
          </a:solidFill>
          <a:ln w="19050" cap="flat" cmpd="sng">
            <a:solidFill>
              <a:srgbClr val="2725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00">
              <a:buClr>
                <a:srgbClr val="000000"/>
              </a:buClr>
              <a:defRPr/>
            </a:pPr>
            <a:endParaRPr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Google Shape;476;p35"/>
          <p:cNvSpPr/>
          <p:nvPr/>
        </p:nvSpPr>
        <p:spPr>
          <a:xfrm>
            <a:off x="3734960" y="1972064"/>
            <a:ext cx="307629" cy="416589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rgbClr val="F8F9DA"/>
          </a:solidFill>
          <a:ln w="19050" cap="flat" cmpd="sng">
            <a:solidFill>
              <a:srgbClr val="2725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00">
              <a:buClr>
                <a:srgbClr val="000000"/>
              </a:buClr>
              <a:defRPr/>
            </a:pPr>
            <a:endParaRPr sz="93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c_25__0843_15s_202512251014_ocx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32173" y="401212"/>
            <a:ext cx="841938" cy="923330"/>
            <a:chOff x="1164145" y="741983"/>
            <a:chExt cx="841938" cy="923330"/>
          </a:xfrm>
        </p:grpSpPr>
        <p:sp>
          <p:nvSpPr>
            <p:cNvPr id="17" name="Flowchart: Connector 16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8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74738" y="382162"/>
            <a:ext cx="9455187" cy="1227563"/>
            <a:chOff x="2128173" y="1005676"/>
            <a:chExt cx="1356489" cy="1089265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60519" y="1017723"/>
              <a:ext cx="13241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36 cm.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diện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66" y="1857374"/>
            <a:ext cx="4966721" cy="3052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" y="1866900"/>
            <a:ext cx="58769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: 4 = 9 (cm)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x 9 = 81 (cm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81 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>
              <a:fillRect/>
            </a:stretch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>
              <a:fillRect/>
            </a:stretch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>
              <a:fillRect/>
            </a:stretch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>
              <a:fillRect/>
            </a:stretch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900" y="666002"/>
            <a:ext cx="9065538" cy="427366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>
            <a:fillRect/>
          </a:stretch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>
            <a:fillRect/>
          </a:stretch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>
            <a:fillRect/>
          </a:stretch>
        </p:blipFill>
        <p:spPr>
          <a:xfrm flipH="1">
            <a:off x="2436430" y="3878858"/>
            <a:ext cx="3249827" cy="2318950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9029" y="4770330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>
            <a:fillRect/>
          </a:stretch>
        </p:blipFill>
        <p:spPr>
          <a:xfrm>
            <a:off x="6438900" y="3145052"/>
            <a:ext cx="3118021" cy="2084174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0660" y="4476258"/>
            <a:ext cx="1072989" cy="12863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>
            <a:fillRect/>
          </a:stretch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/>
          <p:cNvSpPr txBox="1"/>
          <p:nvPr>
            <p:custDataLst>
              <p:tags r:id="rId2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1. </a:t>
            </a: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Muốn tính diện tích hình vuông ta làm thế nào? 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57706" y="2413911"/>
            <a:ext cx="8453144" cy="3005814"/>
            <a:chOff x="1108416" y="4554145"/>
            <a:chExt cx="5124211" cy="1580371"/>
          </a:xfrm>
        </p:grpSpPr>
        <p:grpSp>
          <p:nvGrpSpPr>
            <p:cNvPr id="19" name="Group 18"/>
            <p:cNvGrpSpPr/>
            <p:nvPr/>
          </p:nvGrpSpPr>
          <p:grpSpPr>
            <a:xfrm>
              <a:off x="1108416" y="4554145"/>
              <a:ext cx="5124211" cy="1371634"/>
              <a:chOff x="1153352" y="404137"/>
              <a:chExt cx="10870885" cy="4944813"/>
            </a:xfrm>
          </p:grpSpPr>
          <p:sp>
            <p:nvSpPr>
              <p:cNvPr id="21" name="สี่เหลี่ยมผืนผ้ามุมมน 2"/>
              <p:cNvSpPr/>
              <p:nvPr/>
            </p:nvSpPr>
            <p:spPr>
              <a:xfrm>
                <a:off x="1153352" y="404137"/>
                <a:ext cx="10870885" cy="4944813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47C6F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22" name="สี่เหลี่ยมผืนผ้ามุมมน 2"/>
              <p:cNvSpPr/>
              <p:nvPr/>
            </p:nvSpPr>
            <p:spPr>
              <a:xfrm>
                <a:off x="1153352" y="684742"/>
                <a:ext cx="10800569" cy="4579056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1445284" y="4672159"/>
              <a:ext cx="4450474" cy="1462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Muốn tính diện tích hình vuông ta lấy cạnh nhân cạnh</a:t>
              </a:r>
              <a:r>
                <a:rPr kumimoji="0" lang="en-US" alt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 (</a:t>
              </a:r>
              <a:r>
                <a:rPr kumimoji="0" lang="vi-VN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cùng một đơn vị đo</a:t>
              </a:r>
              <a:r>
                <a:rPr kumimoji="0" lang="en-US" altLang="en-US" sz="4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)</a:t>
              </a:r>
              <a:endParaRPr kumimoji="0" lang="en-US" altLang="en-US" sz="4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250161" y="2650644"/>
            <a:ext cx="7798714" cy="2619943"/>
            <a:chOff x="1122603" y="2520411"/>
            <a:chExt cx="5016485" cy="1402498"/>
          </a:xfrm>
        </p:grpSpPr>
        <p:grpSp>
          <p:nvGrpSpPr>
            <p:cNvPr id="40" name="Group 39"/>
            <p:cNvGrpSpPr/>
            <p:nvPr/>
          </p:nvGrpSpPr>
          <p:grpSpPr>
            <a:xfrm>
              <a:off x="1122603" y="2520411"/>
              <a:ext cx="5016485" cy="1402498"/>
              <a:chOff x="1183450" y="577127"/>
              <a:chExt cx="10642347" cy="5056080"/>
            </a:xfrm>
          </p:grpSpPr>
          <p:sp>
            <p:nvSpPr>
              <p:cNvPr id="42" name="สี่เหลี่ยมผืนผ้ามุมมน 2"/>
              <p:cNvSpPr/>
              <p:nvPr/>
            </p:nvSpPr>
            <p:spPr>
              <a:xfrm>
                <a:off x="1309418" y="577127"/>
                <a:ext cx="10516379" cy="505608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FF346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43" name="สี่เหลี่ยมผืนผ้ามุมมน 2"/>
              <p:cNvSpPr/>
              <p:nvPr/>
            </p:nvSpPr>
            <p:spPr>
              <a:xfrm>
                <a:off x="1183450" y="630896"/>
                <a:ext cx="10448355" cy="486407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41" name="Rectangle 33"/>
            <p:cNvSpPr>
              <a:spLocks noChangeArrowheads="1"/>
            </p:cNvSpPr>
            <p:nvPr/>
          </p:nvSpPr>
          <p:spPr bwMode="auto">
            <a:xfrm>
              <a:off x="1498199" y="2709247"/>
              <a:ext cx="4288084" cy="939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Muốn tính diện tích hình chữ nhật ta lấy chiều dài nhân với chiều rộng (cùng một đơn vị đo)</a:t>
              </a:r>
              <a:endParaRPr kumimoji="0" lang="en-US" alt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>
            <a:fillRect/>
          </a:stretch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/>
          <p:cNvSpPr txBox="1"/>
          <p:nvPr>
            <p:custDataLst>
              <p:tags r:id="rId2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2. </a:t>
            </a: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Muốn tính diện tích hình chữ nhật ta làm thế nào?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714625" y="2841172"/>
            <a:ext cx="6648450" cy="1245054"/>
            <a:chOff x="1181980" y="2520411"/>
            <a:chExt cx="4957108" cy="1526236"/>
          </a:xfrm>
        </p:grpSpPr>
        <p:grpSp>
          <p:nvGrpSpPr>
            <p:cNvPr id="33" name="Group 32"/>
            <p:cNvGrpSpPr/>
            <p:nvPr/>
          </p:nvGrpSpPr>
          <p:grpSpPr>
            <a:xfrm>
              <a:off x="1181980" y="2520411"/>
              <a:ext cx="4957108" cy="1526236"/>
              <a:chOff x="1309417" y="577127"/>
              <a:chExt cx="10516380" cy="5502166"/>
            </a:xfrm>
          </p:grpSpPr>
          <p:sp>
            <p:nvSpPr>
              <p:cNvPr id="35" name="สี่เหลี่ยมผืนผ้ามุมมน 2"/>
              <p:cNvSpPr/>
              <p:nvPr/>
            </p:nvSpPr>
            <p:spPr>
              <a:xfrm>
                <a:off x="1309417" y="577127"/>
                <a:ext cx="10516380" cy="5502166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99C3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36" name="สี่เหลี่ยมผืนผ้ามุมมน 2"/>
              <p:cNvSpPr/>
              <p:nvPr/>
            </p:nvSpPr>
            <p:spPr>
              <a:xfrm>
                <a:off x="1370244" y="749729"/>
                <a:ext cx="10310145" cy="5208358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1573609" y="2676696"/>
              <a:ext cx="4353477" cy="943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44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Diện tích bằng </a:t>
              </a:r>
              <a:r>
                <a:rPr kumimoji="0" lang="en-US" altLang="en-US" sz="44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16 </a:t>
              </a:r>
              <a:r>
                <a:rPr kumimoji="0" lang="pl-PL" sz="4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cm</a:t>
              </a:r>
              <a:r>
                <a:rPr kumimoji="0" lang="pl-PL" sz="4400" i="0" u="none" strike="noStrike" kern="1200" normalizeH="0" baseline="3000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altLang="en-US" sz="44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3" name="PA-文本框 54"/>
          <p:cNvSpPr txBox="1"/>
          <p:nvPr>
            <p:custDataLst>
              <p:tags r:id="rId1"/>
            </p:custDataLst>
          </p:nvPr>
        </p:nvSpPr>
        <p:spPr>
          <a:xfrm>
            <a:off x="1645882" y="768229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3. </a:t>
            </a: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Hình vuông có cạnh 4cm thì diện tích bằng bao nhiêu?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>
            <a:fillRect/>
          </a:stretch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/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54" name="PA-文本框 54"/>
            <p:cNvSpPr txBox="1"/>
            <p:nvPr>
              <p:custDataLst>
                <p:tags r:id="rId3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-文本框 54"/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4. </a:t>
            </a:r>
            <a:r>
              <a:rPr kumimoji="0" lang="vi-VN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Hình chữ nhật có chiều dài 6cm và chiều rộng 4cm thì diện tích bằng bao nhiêu?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647188" y="2477011"/>
            <a:ext cx="7335012" cy="1390140"/>
            <a:chOff x="1122602" y="2520412"/>
            <a:chExt cx="5016486" cy="863971"/>
          </a:xfrm>
        </p:grpSpPr>
        <p:grpSp>
          <p:nvGrpSpPr>
            <p:cNvPr id="26" name="Group 25"/>
            <p:cNvGrpSpPr/>
            <p:nvPr/>
          </p:nvGrpSpPr>
          <p:grpSpPr>
            <a:xfrm>
              <a:off x="1122602" y="2520412"/>
              <a:ext cx="5016486" cy="863971"/>
              <a:chOff x="1183448" y="577129"/>
              <a:chExt cx="10642349" cy="3114661"/>
            </a:xfrm>
          </p:grpSpPr>
          <p:sp>
            <p:nvSpPr>
              <p:cNvPr id="28" name="สี่เหลี่ยมผืนผ้ามุมมน 2"/>
              <p:cNvSpPr/>
              <p:nvPr/>
            </p:nvSpPr>
            <p:spPr>
              <a:xfrm>
                <a:off x="1309417" y="577129"/>
                <a:ext cx="10516380" cy="3114661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solidFill>
                <a:srgbClr val="32397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29" name="สี่เหลี่ยมผืนผ้ามุมมน 2"/>
              <p:cNvSpPr/>
              <p:nvPr/>
            </p:nvSpPr>
            <p:spPr>
              <a:xfrm>
                <a:off x="1183448" y="738688"/>
                <a:ext cx="10448355" cy="2846395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37000">
                    <a:sysClr val="window" lastClr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27" name="Rectangle 33"/>
            <p:cNvSpPr>
              <a:spLocks noChangeArrowheads="1"/>
            </p:cNvSpPr>
            <p:nvPr/>
          </p:nvSpPr>
          <p:spPr bwMode="auto">
            <a:xfrm>
              <a:off x="1462433" y="2664205"/>
              <a:ext cx="4662284" cy="573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54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Diện tích bằng 24</a:t>
              </a:r>
              <a:r>
                <a:rPr kumimoji="0" lang="en-US" altLang="en-US" sz="54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pl-PL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cm</a:t>
              </a:r>
              <a:r>
                <a:rPr kumimoji="0" lang="pl-PL" sz="5400" i="0" u="none" strike="noStrike" kern="1200" normalizeH="0" baseline="3000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altLang="en-US" sz="54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>
            <a:fillRect/>
          </a:stretch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/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7" name="PA-文本框 54"/>
            <p:cNvSpPr txBox="1"/>
            <p:nvPr>
              <p:custDataLst>
                <p:tags r:id="rId3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>
              <a:fillRect/>
            </a:stretch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>
              <a:fillRect/>
            </a:stretch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>
              <a:fillRect/>
            </a:stretch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>
              <a:fillRect/>
            </a:stretch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/>
          <a:srcRect r="52072"/>
          <a:stretch>
            <a:fillRect/>
          </a:stretch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grpSp>
        <p:nvGrpSpPr>
          <p:cNvPr id="28" name="组合 32"/>
          <p:cNvGrpSpPr/>
          <p:nvPr/>
        </p:nvGrpSpPr>
        <p:grpSpPr>
          <a:xfrm>
            <a:off x="4980871" y="759937"/>
            <a:ext cx="1913235" cy="646331"/>
            <a:chOff x="2651978" y="1316116"/>
            <a:chExt cx="1524110" cy="603271"/>
          </a:xfrm>
          <a:solidFill>
            <a:srgbClr val="5B1328"/>
          </a:solidFill>
        </p:grpSpPr>
        <p:sp>
          <p:nvSpPr>
            <p:cNvPr id="29" name="矩形: 圆角 33"/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solidFill>
              <a:srgbClr val="529A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30" name="文本框 34"/>
            <p:cNvSpPr txBox="1"/>
            <p:nvPr/>
          </p:nvSpPr>
          <p:spPr>
            <a:xfrm>
              <a:off x="2690068" y="1316116"/>
              <a:ext cx="1462770" cy="60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字魂130号-快乐俏黑体" panose="00000500000000000000" pitchFamily="2" charset="-122"/>
                </a:rPr>
                <a:t>TOÁN  3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字魂130号-快乐俏黑体" panose="00000500000000000000" pitchFamily="2" charset="-122"/>
              </a:endParaRPr>
            </a:p>
          </p:txBody>
        </p:sp>
      </p:grpSp>
      <p:pic>
        <p:nvPicPr>
          <p:cNvPr id="31" name="Picture 30" descr="Logo, company name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608" y="1489033"/>
            <a:ext cx="7931583" cy="262760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9858" y="115212"/>
            <a:ext cx="9467059" cy="1464283"/>
            <a:chOff x="1209408" y="858162"/>
            <a:chExt cx="9467059" cy="1464283"/>
          </a:xfrm>
        </p:grpSpPr>
        <p:grpSp>
          <p:nvGrpSpPr>
            <p:cNvPr id="9" name="Group 8"/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/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1" name="PA-文本框 54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145107" y="858162"/>
              <a:ext cx="8531360" cy="1464283"/>
              <a:chOff x="2109175" y="631791"/>
              <a:chExt cx="8531360" cy="146428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109175" y="631791"/>
                <a:ext cx="8531360" cy="1436305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235890" y="711079"/>
                <a:ext cx="814217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a)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diện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tích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hình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vuông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có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cạnh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9 cm.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b)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diện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tích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hình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chữ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nhật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có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chiều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dài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9 cm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chiều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rộng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rPr>
                  <a:t> 6 cm.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4" name="Speech Bubble: Rectangle with Corners Rounded 13"/>
          <p:cNvSpPr/>
          <p:nvPr/>
        </p:nvSpPr>
        <p:spPr>
          <a:xfrm>
            <a:off x="2152651" y="1876424"/>
            <a:ext cx="9096374" cy="4229101"/>
          </a:xfrm>
          <a:custGeom>
            <a:avLst/>
            <a:gdLst>
              <a:gd name="connsiteX0" fmla="*/ 0 w 9096374"/>
              <a:gd name="connsiteY0" fmla="*/ 704864 h 4229101"/>
              <a:gd name="connsiteX1" fmla="*/ 704864 w 9096374"/>
              <a:gd name="connsiteY1" fmla="*/ 0 h 4229101"/>
              <a:gd name="connsiteX2" fmla="*/ 1118575 w 9096374"/>
              <a:gd name="connsiteY2" fmla="*/ 0 h 4229101"/>
              <a:gd name="connsiteX3" fmla="*/ 1516062 w 9096374"/>
              <a:gd name="connsiteY3" fmla="*/ 0 h 4229101"/>
              <a:gd name="connsiteX4" fmla="*/ 1516062 w 9096374"/>
              <a:gd name="connsiteY4" fmla="*/ 0 h 4229101"/>
              <a:gd name="connsiteX5" fmla="*/ 2016363 w 9096374"/>
              <a:gd name="connsiteY5" fmla="*/ 0 h 4229101"/>
              <a:gd name="connsiteX6" fmla="*/ 2630368 w 9096374"/>
              <a:gd name="connsiteY6" fmla="*/ 0 h 4229101"/>
              <a:gd name="connsiteX7" fmla="*/ 3221633 w 9096374"/>
              <a:gd name="connsiteY7" fmla="*/ 0 h 4229101"/>
              <a:gd name="connsiteX8" fmla="*/ 3790156 w 9096374"/>
              <a:gd name="connsiteY8" fmla="*/ 0 h 4229101"/>
              <a:gd name="connsiteX9" fmla="*/ 4411339 w 9096374"/>
              <a:gd name="connsiteY9" fmla="*/ 0 h 4229101"/>
              <a:gd name="connsiteX10" fmla="*/ 4940495 w 9096374"/>
              <a:gd name="connsiteY10" fmla="*/ 0 h 4229101"/>
              <a:gd name="connsiteX11" fmla="*/ 5561677 w 9096374"/>
              <a:gd name="connsiteY11" fmla="*/ 0 h 4229101"/>
              <a:gd name="connsiteX12" fmla="*/ 6228874 w 9096374"/>
              <a:gd name="connsiteY12" fmla="*/ 0 h 4229101"/>
              <a:gd name="connsiteX13" fmla="*/ 6804043 w 9096374"/>
              <a:gd name="connsiteY13" fmla="*/ 0 h 4229101"/>
              <a:gd name="connsiteX14" fmla="*/ 7379212 w 9096374"/>
              <a:gd name="connsiteY14" fmla="*/ 0 h 4229101"/>
              <a:gd name="connsiteX15" fmla="*/ 8391510 w 9096374"/>
              <a:gd name="connsiteY15" fmla="*/ 0 h 4229101"/>
              <a:gd name="connsiteX16" fmla="*/ 9096374 w 9096374"/>
              <a:gd name="connsiteY16" fmla="*/ 704864 h 4229101"/>
              <a:gd name="connsiteX17" fmla="*/ 9096374 w 9096374"/>
              <a:gd name="connsiteY17" fmla="*/ 1239371 h 4229101"/>
              <a:gd name="connsiteX18" fmla="*/ 9096374 w 9096374"/>
              <a:gd name="connsiteY18" fmla="*/ 1809121 h 4229101"/>
              <a:gd name="connsiteX19" fmla="*/ 9096374 w 9096374"/>
              <a:gd name="connsiteY19" fmla="*/ 2466976 h 4229101"/>
              <a:gd name="connsiteX20" fmla="*/ 9096374 w 9096374"/>
              <a:gd name="connsiteY20" fmla="*/ 2466976 h 4229101"/>
              <a:gd name="connsiteX21" fmla="*/ 9096374 w 9096374"/>
              <a:gd name="connsiteY21" fmla="*/ 3016759 h 4229101"/>
              <a:gd name="connsiteX22" fmla="*/ 9096374 w 9096374"/>
              <a:gd name="connsiteY22" fmla="*/ 3524251 h 4229101"/>
              <a:gd name="connsiteX23" fmla="*/ 9096374 w 9096374"/>
              <a:gd name="connsiteY23" fmla="*/ 3524237 h 4229101"/>
              <a:gd name="connsiteX24" fmla="*/ 8391510 w 9096374"/>
              <a:gd name="connsiteY24" fmla="*/ 4229101 h 4229101"/>
              <a:gd name="connsiteX25" fmla="*/ 7862354 w 9096374"/>
              <a:gd name="connsiteY25" fmla="*/ 4229101 h 4229101"/>
              <a:gd name="connsiteX26" fmla="*/ 7241172 w 9096374"/>
              <a:gd name="connsiteY26" fmla="*/ 4229101 h 4229101"/>
              <a:gd name="connsiteX27" fmla="*/ 6758029 w 9096374"/>
              <a:gd name="connsiteY27" fmla="*/ 4229101 h 4229101"/>
              <a:gd name="connsiteX28" fmla="*/ 6228874 w 9096374"/>
              <a:gd name="connsiteY28" fmla="*/ 4229101 h 4229101"/>
              <a:gd name="connsiteX29" fmla="*/ 5745731 w 9096374"/>
              <a:gd name="connsiteY29" fmla="*/ 4229101 h 4229101"/>
              <a:gd name="connsiteX30" fmla="*/ 5262589 w 9096374"/>
              <a:gd name="connsiteY30" fmla="*/ 4229101 h 4229101"/>
              <a:gd name="connsiteX31" fmla="*/ 4825461 w 9096374"/>
              <a:gd name="connsiteY31" fmla="*/ 4229101 h 4229101"/>
              <a:gd name="connsiteX32" fmla="*/ 3790156 w 9096374"/>
              <a:gd name="connsiteY32" fmla="*/ 4229101 h 4229101"/>
              <a:gd name="connsiteX33" fmla="*/ 3176151 w 9096374"/>
              <a:gd name="connsiteY33" fmla="*/ 4229101 h 4229101"/>
              <a:gd name="connsiteX34" fmla="*/ 2675850 w 9096374"/>
              <a:gd name="connsiteY34" fmla="*/ 4229101 h 4229101"/>
              <a:gd name="connsiteX35" fmla="*/ 2152808 w 9096374"/>
              <a:gd name="connsiteY35" fmla="*/ 4229101 h 4229101"/>
              <a:gd name="connsiteX36" fmla="*/ 1516062 w 9096374"/>
              <a:gd name="connsiteY36" fmla="*/ 4229101 h 4229101"/>
              <a:gd name="connsiteX37" fmla="*/ 1516062 w 9096374"/>
              <a:gd name="connsiteY37" fmla="*/ 4229101 h 4229101"/>
              <a:gd name="connsiteX38" fmla="*/ 1102351 w 9096374"/>
              <a:gd name="connsiteY38" fmla="*/ 4229101 h 4229101"/>
              <a:gd name="connsiteX39" fmla="*/ 704864 w 9096374"/>
              <a:gd name="connsiteY39" fmla="*/ 4229101 h 4229101"/>
              <a:gd name="connsiteX40" fmla="*/ 0 w 9096374"/>
              <a:gd name="connsiteY40" fmla="*/ 3524237 h 4229101"/>
              <a:gd name="connsiteX41" fmla="*/ 0 w 9096374"/>
              <a:gd name="connsiteY41" fmla="*/ 3524251 h 4229101"/>
              <a:gd name="connsiteX42" fmla="*/ -429721 w 9096374"/>
              <a:gd name="connsiteY42" fmla="*/ 3522773 h 4229101"/>
              <a:gd name="connsiteX43" fmla="*/ -876981 w 9096374"/>
              <a:gd name="connsiteY43" fmla="*/ 3521234 h 4229101"/>
              <a:gd name="connsiteX44" fmla="*/ -602194 w 9096374"/>
              <a:gd name="connsiteY44" fmla="*/ 3190900 h 4229101"/>
              <a:gd name="connsiteX45" fmla="*/ -301097 w 9096374"/>
              <a:gd name="connsiteY45" fmla="*/ 2828938 h 4229101"/>
              <a:gd name="connsiteX46" fmla="*/ 0 w 9096374"/>
              <a:gd name="connsiteY46" fmla="*/ 2466976 h 4229101"/>
              <a:gd name="connsiteX47" fmla="*/ 0 w 9096374"/>
              <a:gd name="connsiteY47" fmla="*/ 1879605 h 4229101"/>
              <a:gd name="connsiteX48" fmla="*/ 0 w 9096374"/>
              <a:gd name="connsiteY48" fmla="*/ 1327477 h 4229101"/>
              <a:gd name="connsiteX49" fmla="*/ 0 w 9096374"/>
              <a:gd name="connsiteY49" fmla="*/ 704864 h 422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096374" h="4229101" fill="none" extrusionOk="0">
                <a:moveTo>
                  <a:pt x="0" y="704864"/>
                </a:moveTo>
                <a:cubicBezTo>
                  <a:pt x="-15250" y="393874"/>
                  <a:pt x="357862" y="3357"/>
                  <a:pt x="704864" y="0"/>
                </a:cubicBezTo>
                <a:cubicBezTo>
                  <a:pt x="801792" y="-19102"/>
                  <a:pt x="977801" y="20296"/>
                  <a:pt x="1118575" y="0"/>
                </a:cubicBezTo>
                <a:cubicBezTo>
                  <a:pt x="1259349" y="-20296"/>
                  <a:pt x="1398678" y="41822"/>
                  <a:pt x="1516062" y="0"/>
                </a:cubicBezTo>
                <a:lnTo>
                  <a:pt x="1516062" y="0"/>
                </a:lnTo>
                <a:cubicBezTo>
                  <a:pt x="1686557" y="-15962"/>
                  <a:pt x="1864580" y="24391"/>
                  <a:pt x="2016363" y="0"/>
                </a:cubicBezTo>
                <a:cubicBezTo>
                  <a:pt x="2168146" y="-24391"/>
                  <a:pt x="2462585" y="44226"/>
                  <a:pt x="2630368" y="0"/>
                </a:cubicBezTo>
                <a:cubicBezTo>
                  <a:pt x="2798152" y="-44226"/>
                  <a:pt x="2975270" y="53270"/>
                  <a:pt x="3221633" y="0"/>
                </a:cubicBezTo>
                <a:cubicBezTo>
                  <a:pt x="3467996" y="-53270"/>
                  <a:pt x="3661505" y="33565"/>
                  <a:pt x="3790156" y="0"/>
                </a:cubicBezTo>
                <a:cubicBezTo>
                  <a:pt x="4043991" y="-63930"/>
                  <a:pt x="4238873" y="48310"/>
                  <a:pt x="4411339" y="0"/>
                </a:cubicBezTo>
                <a:cubicBezTo>
                  <a:pt x="4583805" y="-48310"/>
                  <a:pt x="4799073" y="17853"/>
                  <a:pt x="4940495" y="0"/>
                </a:cubicBezTo>
                <a:cubicBezTo>
                  <a:pt x="5081917" y="-17853"/>
                  <a:pt x="5366040" y="59480"/>
                  <a:pt x="5561677" y="0"/>
                </a:cubicBezTo>
                <a:cubicBezTo>
                  <a:pt x="5757314" y="-59480"/>
                  <a:pt x="5951330" y="5385"/>
                  <a:pt x="6228874" y="0"/>
                </a:cubicBezTo>
                <a:cubicBezTo>
                  <a:pt x="6506418" y="-5385"/>
                  <a:pt x="6591090" y="43703"/>
                  <a:pt x="6804043" y="0"/>
                </a:cubicBezTo>
                <a:cubicBezTo>
                  <a:pt x="7016996" y="-43703"/>
                  <a:pt x="7239287" y="22127"/>
                  <a:pt x="7379212" y="0"/>
                </a:cubicBezTo>
                <a:cubicBezTo>
                  <a:pt x="7519137" y="-22127"/>
                  <a:pt x="8030743" y="40983"/>
                  <a:pt x="8391510" y="0"/>
                </a:cubicBezTo>
                <a:cubicBezTo>
                  <a:pt x="8687058" y="-25322"/>
                  <a:pt x="9161270" y="366513"/>
                  <a:pt x="9096374" y="704864"/>
                </a:cubicBezTo>
                <a:cubicBezTo>
                  <a:pt x="9133298" y="850537"/>
                  <a:pt x="9094980" y="979047"/>
                  <a:pt x="9096374" y="1239371"/>
                </a:cubicBezTo>
                <a:cubicBezTo>
                  <a:pt x="9097768" y="1499695"/>
                  <a:pt x="9060291" y="1653406"/>
                  <a:pt x="9096374" y="1809121"/>
                </a:cubicBezTo>
                <a:cubicBezTo>
                  <a:pt x="9132457" y="1964836"/>
                  <a:pt x="9084618" y="2148551"/>
                  <a:pt x="9096374" y="2466976"/>
                </a:cubicBezTo>
                <a:lnTo>
                  <a:pt x="9096374" y="2466976"/>
                </a:lnTo>
                <a:cubicBezTo>
                  <a:pt x="9136603" y="2611619"/>
                  <a:pt x="9075845" y="2877353"/>
                  <a:pt x="9096374" y="3016759"/>
                </a:cubicBezTo>
                <a:cubicBezTo>
                  <a:pt x="9116903" y="3156165"/>
                  <a:pt x="9070790" y="3312426"/>
                  <a:pt x="9096374" y="3524251"/>
                </a:cubicBezTo>
                <a:cubicBezTo>
                  <a:pt x="9096373" y="3524247"/>
                  <a:pt x="9096375" y="3524240"/>
                  <a:pt x="9096374" y="3524237"/>
                </a:cubicBezTo>
                <a:cubicBezTo>
                  <a:pt x="9109006" y="3856516"/>
                  <a:pt x="8821002" y="4227313"/>
                  <a:pt x="8391510" y="4229101"/>
                </a:cubicBezTo>
                <a:cubicBezTo>
                  <a:pt x="8215873" y="4235880"/>
                  <a:pt x="8097124" y="4208410"/>
                  <a:pt x="7862354" y="4229101"/>
                </a:cubicBezTo>
                <a:cubicBezTo>
                  <a:pt x="7627584" y="4249792"/>
                  <a:pt x="7478208" y="4188285"/>
                  <a:pt x="7241172" y="4229101"/>
                </a:cubicBezTo>
                <a:cubicBezTo>
                  <a:pt x="7004136" y="4269917"/>
                  <a:pt x="6994440" y="4198158"/>
                  <a:pt x="6758029" y="4229101"/>
                </a:cubicBezTo>
                <a:cubicBezTo>
                  <a:pt x="6521618" y="4260044"/>
                  <a:pt x="6459491" y="4221427"/>
                  <a:pt x="6228874" y="4229101"/>
                </a:cubicBezTo>
                <a:cubicBezTo>
                  <a:pt x="5998257" y="4236775"/>
                  <a:pt x="5985967" y="4200322"/>
                  <a:pt x="5745731" y="4229101"/>
                </a:cubicBezTo>
                <a:cubicBezTo>
                  <a:pt x="5505495" y="4257880"/>
                  <a:pt x="5481054" y="4223437"/>
                  <a:pt x="5262589" y="4229101"/>
                </a:cubicBezTo>
                <a:cubicBezTo>
                  <a:pt x="5044124" y="4234765"/>
                  <a:pt x="4984995" y="4207377"/>
                  <a:pt x="4825461" y="4229101"/>
                </a:cubicBezTo>
                <a:cubicBezTo>
                  <a:pt x="4665927" y="4250825"/>
                  <a:pt x="4228176" y="4213344"/>
                  <a:pt x="3790156" y="4229101"/>
                </a:cubicBezTo>
                <a:cubicBezTo>
                  <a:pt x="3492030" y="4299239"/>
                  <a:pt x="3304625" y="4181928"/>
                  <a:pt x="3176151" y="4229101"/>
                </a:cubicBezTo>
                <a:cubicBezTo>
                  <a:pt x="3047678" y="4276274"/>
                  <a:pt x="2863100" y="4205492"/>
                  <a:pt x="2675850" y="4229101"/>
                </a:cubicBezTo>
                <a:cubicBezTo>
                  <a:pt x="2488600" y="4252710"/>
                  <a:pt x="2307849" y="4220899"/>
                  <a:pt x="2152808" y="4229101"/>
                </a:cubicBezTo>
                <a:cubicBezTo>
                  <a:pt x="1997767" y="4237303"/>
                  <a:pt x="1650148" y="4209170"/>
                  <a:pt x="1516062" y="4229101"/>
                </a:cubicBezTo>
                <a:lnTo>
                  <a:pt x="1516062" y="4229101"/>
                </a:lnTo>
                <a:cubicBezTo>
                  <a:pt x="1371770" y="4233598"/>
                  <a:pt x="1307294" y="4210828"/>
                  <a:pt x="1102351" y="4229101"/>
                </a:cubicBezTo>
                <a:cubicBezTo>
                  <a:pt x="897408" y="4247374"/>
                  <a:pt x="861931" y="4213739"/>
                  <a:pt x="704864" y="4229101"/>
                </a:cubicBezTo>
                <a:cubicBezTo>
                  <a:pt x="364266" y="4144029"/>
                  <a:pt x="-70271" y="3871215"/>
                  <a:pt x="0" y="3524237"/>
                </a:cubicBezTo>
                <a:cubicBezTo>
                  <a:pt x="1" y="3524244"/>
                  <a:pt x="-1" y="3524248"/>
                  <a:pt x="0" y="3524251"/>
                </a:cubicBezTo>
                <a:cubicBezTo>
                  <a:pt x="-174378" y="3556705"/>
                  <a:pt x="-301430" y="3496778"/>
                  <a:pt x="-429721" y="3522773"/>
                </a:cubicBezTo>
                <a:cubicBezTo>
                  <a:pt x="-558012" y="3548768"/>
                  <a:pt x="-716690" y="3476169"/>
                  <a:pt x="-876981" y="3521234"/>
                </a:cubicBezTo>
                <a:cubicBezTo>
                  <a:pt x="-796902" y="3370975"/>
                  <a:pt x="-649785" y="3276904"/>
                  <a:pt x="-602194" y="3190900"/>
                </a:cubicBezTo>
                <a:cubicBezTo>
                  <a:pt x="-554603" y="3104896"/>
                  <a:pt x="-401521" y="3032111"/>
                  <a:pt x="-301097" y="2828938"/>
                </a:cubicBezTo>
                <a:cubicBezTo>
                  <a:pt x="-200673" y="2625765"/>
                  <a:pt x="-66607" y="2571718"/>
                  <a:pt x="0" y="2466976"/>
                </a:cubicBezTo>
                <a:cubicBezTo>
                  <a:pt x="-68190" y="2342510"/>
                  <a:pt x="20224" y="2000491"/>
                  <a:pt x="0" y="1879605"/>
                </a:cubicBezTo>
                <a:cubicBezTo>
                  <a:pt x="-20224" y="1758719"/>
                  <a:pt x="43566" y="1468120"/>
                  <a:pt x="0" y="1327477"/>
                </a:cubicBezTo>
                <a:cubicBezTo>
                  <a:pt x="-43566" y="1186834"/>
                  <a:pt x="39787" y="864890"/>
                  <a:pt x="0" y="704864"/>
                </a:cubicBezTo>
                <a:close/>
              </a:path>
              <a:path w="9096374" h="4229101" stroke="0" extrusionOk="0">
                <a:moveTo>
                  <a:pt x="0" y="704864"/>
                </a:moveTo>
                <a:cubicBezTo>
                  <a:pt x="60828" y="277928"/>
                  <a:pt x="369803" y="-21182"/>
                  <a:pt x="704864" y="0"/>
                </a:cubicBezTo>
                <a:cubicBezTo>
                  <a:pt x="845670" y="-19315"/>
                  <a:pt x="991254" y="1612"/>
                  <a:pt x="1126687" y="0"/>
                </a:cubicBezTo>
                <a:cubicBezTo>
                  <a:pt x="1262120" y="-1612"/>
                  <a:pt x="1396655" y="12695"/>
                  <a:pt x="1516062" y="0"/>
                </a:cubicBezTo>
                <a:lnTo>
                  <a:pt x="1516062" y="0"/>
                </a:lnTo>
                <a:cubicBezTo>
                  <a:pt x="1637362" y="-3438"/>
                  <a:pt x="1839973" y="2281"/>
                  <a:pt x="2039104" y="0"/>
                </a:cubicBezTo>
                <a:cubicBezTo>
                  <a:pt x="2238235" y="-2281"/>
                  <a:pt x="2453239" y="47832"/>
                  <a:pt x="2584886" y="0"/>
                </a:cubicBezTo>
                <a:cubicBezTo>
                  <a:pt x="2716533" y="-47832"/>
                  <a:pt x="2862862" y="35794"/>
                  <a:pt x="3130669" y="0"/>
                </a:cubicBezTo>
                <a:cubicBezTo>
                  <a:pt x="3398476" y="-35794"/>
                  <a:pt x="3600166" y="38140"/>
                  <a:pt x="3790156" y="0"/>
                </a:cubicBezTo>
                <a:cubicBezTo>
                  <a:pt x="4035680" y="-73580"/>
                  <a:pt x="4260100" y="60183"/>
                  <a:pt x="4411339" y="0"/>
                </a:cubicBezTo>
                <a:cubicBezTo>
                  <a:pt x="4562578" y="-60183"/>
                  <a:pt x="4692835" y="17553"/>
                  <a:pt x="4940495" y="0"/>
                </a:cubicBezTo>
                <a:cubicBezTo>
                  <a:pt x="5188155" y="-17553"/>
                  <a:pt x="5278768" y="8786"/>
                  <a:pt x="5377623" y="0"/>
                </a:cubicBezTo>
                <a:cubicBezTo>
                  <a:pt x="5476478" y="-8786"/>
                  <a:pt x="5639685" y="1116"/>
                  <a:pt x="5860765" y="0"/>
                </a:cubicBezTo>
                <a:cubicBezTo>
                  <a:pt x="6081845" y="-1116"/>
                  <a:pt x="6294542" y="58080"/>
                  <a:pt x="6527962" y="0"/>
                </a:cubicBezTo>
                <a:cubicBezTo>
                  <a:pt x="6761382" y="-58080"/>
                  <a:pt x="6937568" y="223"/>
                  <a:pt x="7195158" y="0"/>
                </a:cubicBezTo>
                <a:cubicBezTo>
                  <a:pt x="7452748" y="-223"/>
                  <a:pt x="7565975" y="57154"/>
                  <a:pt x="7862354" y="0"/>
                </a:cubicBezTo>
                <a:cubicBezTo>
                  <a:pt x="8158733" y="-57154"/>
                  <a:pt x="8251594" y="6258"/>
                  <a:pt x="8391510" y="0"/>
                </a:cubicBezTo>
                <a:cubicBezTo>
                  <a:pt x="8868515" y="47819"/>
                  <a:pt x="9101970" y="305808"/>
                  <a:pt x="9096374" y="704864"/>
                </a:cubicBezTo>
                <a:cubicBezTo>
                  <a:pt x="9135059" y="843219"/>
                  <a:pt x="9054016" y="1026206"/>
                  <a:pt x="9096374" y="1327477"/>
                </a:cubicBezTo>
                <a:cubicBezTo>
                  <a:pt x="9138732" y="1628748"/>
                  <a:pt x="9079570" y="1658280"/>
                  <a:pt x="9096374" y="1897226"/>
                </a:cubicBezTo>
                <a:cubicBezTo>
                  <a:pt x="9113178" y="2136172"/>
                  <a:pt x="9052690" y="2346180"/>
                  <a:pt x="9096374" y="2466976"/>
                </a:cubicBezTo>
                <a:lnTo>
                  <a:pt x="9096374" y="2466976"/>
                </a:lnTo>
                <a:cubicBezTo>
                  <a:pt x="9110619" y="2649447"/>
                  <a:pt x="9047106" y="2767260"/>
                  <a:pt x="9096374" y="2963895"/>
                </a:cubicBezTo>
                <a:cubicBezTo>
                  <a:pt x="9145642" y="3160530"/>
                  <a:pt x="9067273" y="3385627"/>
                  <a:pt x="9096374" y="3524251"/>
                </a:cubicBezTo>
                <a:cubicBezTo>
                  <a:pt x="9096373" y="3524245"/>
                  <a:pt x="9096375" y="3524243"/>
                  <a:pt x="9096374" y="3524237"/>
                </a:cubicBezTo>
                <a:cubicBezTo>
                  <a:pt x="9061538" y="3825876"/>
                  <a:pt x="8758361" y="4244974"/>
                  <a:pt x="8391510" y="4229101"/>
                </a:cubicBezTo>
                <a:cubicBezTo>
                  <a:pt x="8264827" y="4273908"/>
                  <a:pt x="8042541" y="4215757"/>
                  <a:pt x="7770327" y="4229101"/>
                </a:cubicBezTo>
                <a:cubicBezTo>
                  <a:pt x="7498113" y="4242445"/>
                  <a:pt x="7399493" y="4194794"/>
                  <a:pt x="7103131" y="4229101"/>
                </a:cubicBezTo>
                <a:cubicBezTo>
                  <a:pt x="6806769" y="4263408"/>
                  <a:pt x="6647871" y="4204624"/>
                  <a:pt x="6481948" y="4229101"/>
                </a:cubicBezTo>
                <a:cubicBezTo>
                  <a:pt x="6316025" y="4253578"/>
                  <a:pt x="6120814" y="4218493"/>
                  <a:pt x="5998806" y="4229101"/>
                </a:cubicBezTo>
                <a:cubicBezTo>
                  <a:pt x="5876798" y="4239709"/>
                  <a:pt x="5573322" y="4178293"/>
                  <a:pt x="5331610" y="4229101"/>
                </a:cubicBezTo>
                <a:cubicBezTo>
                  <a:pt x="5089898" y="4279909"/>
                  <a:pt x="5016033" y="4163897"/>
                  <a:pt x="4710427" y="4229101"/>
                </a:cubicBezTo>
                <a:cubicBezTo>
                  <a:pt x="4404821" y="4294305"/>
                  <a:pt x="4184812" y="4132053"/>
                  <a:pt x="3790156" y="4229101"/>
                </a:cubicBezTo>
                <a:cubicBezTo>
                  <a:pt x="3643178" y="4238968"/>
                  <a:pt x="3432982" y="4179790"/>
                  <a:pt x="3244373" y="4229101"/>
                </a:cubicBezTo>
                <a:cubicBezTo>
                  <a:pt x="3055764" y="4278412"/>
                  <a:pt x="2807520" y="4209762"/>
                  <a:pt x="2653109" y="4229101"/>
                </a:cubicBezTo>
                <a:cubicBezTo>
                  <a:pt x="2498698" y="4248440"/>
                  <a:pt x="2276326" y="4211205"/>
                  <a:pt x="2152808" y="4229101"/>
                </a:cubicBezTo>
                <a:cubicBezTo>
                  <a:pt x="2029290" y="4246997"/>
                  <a:pt x="1802204" y="4220826"/>
                  <a:pt x="1516062" y="4229101"/>
                </a:cubicBezTo>
                <a:lnTo>
                  <a:pt x="1516062" y="4229101"/>
                </a:lnTo>
                <a:cubicBezTo>
                  <a:pt x="1377139" y="4256442"/>
                  <a:pt x="1245287" y="4222466"/>
                  <a:pt x="1110463" y="4229101"/>
                </a:cubicBezTo>
                <a:cubicBezTo>
                  <a:pt x="975639" y="4235736"/>
                  <a:pt x="836780" y="4198533"/>
                  <a:pt x="704864" y="4229101"/>
                </a:cubicBezTo>
                <a:cubicBezTo>
                  <a:pt x="410776" y="4208535"/>
                  <a:pt x="-8044" y="3892540"/>
                  <a:pt x="0" y="3524237"/>
                </a:cubicBezTo>
                <a:cubicBezTo>
                  <a:pt x="1" y="3524241"/>
                  <a:pt x="0" y="3524248"/>
                  <a:pt x="0" y="3524251"/>
                </a:cubicBezTo>
                <a:cubicBezTo>
                  <a:pt x="-156793" y="3554302"/>
                  <a:pt x="-225107" y="3479027"/>
                  <a:pt x="-412181" y="3522833"/>
                </a:cubicBezTo>
                <a:cubicBezTo>
                  <a:pt x="-599255" y="3566639"/>
                  <a:pt x="-702074" y="3485922"/>
                  <a:pt x="-876981" y="3521234"/>
                </a:cubicBezTo>
                <a:cubicBezTo>
                  <a:pt x="-805130" y="3382728"/>
                  <a:pt x="-685564" y="3296819"/>
                  <a:pt x="-593424" y="3180357"/>
                </a:cubicBezTo>
                <a:cubicBezTo>
                  <a:pt x="-501283" y="3063895"/>
                  <a:pt x="-421518" y="2999708"/>
                  <a:pt x="-292327" y="2818395"/>
                </a:cubicBezTo>
                <a:cubicBezTo>
                  <a:pt x="-163136" y="2637082"/>
                  <a:pt x="-79933" y="2597694"/>
                  <a:pt x="0" y="2466976"/>
                </a:cubicBezTo>
                <a:cubicBezTo>
                  <a:pt x="-35821" y="2177292"/>
                  <a:pt x="9456" y="2059368"/>
                  <a:pt x="0" y="1861984"/>
                </a:cubicBezTo>
                <a:cubicBezTo>
                  <a:pt x="-9456" y="1664600"/>
                  <a:pt x="8185" y="1403504"/>
                  <a:pt x="0" y="1256992"/>
                </a:cubicBezTo>
                <a:cubicBezTo>
                  <a:pt x="-8185" y="1110480"/>
                  <a:pt x="35354" y="898519"/>
                  <a:pt x="0" y="704864"/>
                </a:cubicBezTo>
                <a:close/>
              </a:path>
            </a:pathLst>
          </a:custGeom>
          <a:ln w="57150">
            <a:solidFill>
              <a:srgbClr val="FF99FF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9cm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x 9 = 81 (cm</a:t>
            </a:r>
            <a:r>
              <a:rPr lang="en-US" sz="3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x 6 = 54 (cm</a:t>
            </a:r>
            <a:r>
              <a:rPr lang="en-US" sz="3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81 cm</a:t>
            </a:r>
            <a:r>
              <a:rPr lang="en-US" sz="3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b) 54 cm</a:t>
            </a:r>
            <a:r>
              <a:rPr lang="en-US" sz="3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799"/>
            <a:ext cx="1744138" cy="2238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52872" y="285750"/>
            <a:ext cx="10115203" cy="1457325"/>
            <a:chOff x="1229072" y="762000"/>
            <a:chExt cx="10115203" cy="1457325"/>
          </a:xfrm>
        </p:grpSpPr>
        <p:grpSp>
          <p:nvGrpSpPr>
            <p:cNvPr id="14" name="Group 13"/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/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PA-文本框 54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019300" y="762000"/>
              <a:ext cx="9324975" cy="1457325"/>
              <a:chOff x="2019300" y="762000"/>
              <a:chExt cx="9324975" cy="1457325"/>
            </a:xfrm>
          </p:grpSpPr>
          <p:sp>
            <p:nvSpPr>
              <p:cNvPr id="2" name="Rectangle: Rounded Corners 1"/>
              <p:cNvSpPr/>
              <p:nvPr/>
            </p:nvSpPr>
            <p:spPr>
              <a:xfrm>
                <a:off x="2019300" y="762000"/>
                <a:ext cx="9324975" cy="1457325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226991" y="979623"/>
                <a:ext cx="891725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Một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chữ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nhật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rộng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6cm,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dài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gấp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đôi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rộng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diện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chữ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nhật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2919730" y="2756535"/>
            <a:ext cx="1547495" cy="462916"/>
            <a:chOff x="0" y="0"/>
            <a:chExt cx="320040" cy="129540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0" y="70945"/>
              <a:ext cx="320040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0" y="0"/>
              <a:ext cx="0" cy="12954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317937" y="0"/>
              <a:ext cx="0" cy="12954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919729" y="3459479"/>
            <a:ext cx="3119121" cy="512445"/>
            <a:chOff x="0" y="0"/>
            <a:chExt cx="640080" cy="129540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0" y="70945"/>
              <a:ext cx="640080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0" y="0"/>
              <a:ext cx="0" cy="12954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317937" y="0"/>
              <a:ext cx="0" cy="12954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633248" y="0"/>
              <a:ext cx="0" cy="12954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904875" y="2688937"/>
            <a:ext cx="2152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Rectangle 10"/>
          <p:cNvSpPr>
            <a:spLocks noChangeArrowheads="1"/>
          </p:cNvSpPr>
          <p:nvPr/>
        </p:nvSpPr>
        <p:spPr bwMode="auto">
          <a:xfrm>
            <a:off x="933450" y="3431888"/>
            <a:ext cx="2038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ight Brace 24"/>
          <p:cNvSpPr/>
          <p:nvPr/>
        </p:nvSpPr>
        <p:spPr>
          <a:xfrm rot="16200000">
            <a:off x="3495675" y="1885950"/>
            <a:ext cx="385762" cy="1538287"/>
          </a:xfrm>
          <a:prstGeom prst="rightBrace">
            <a:avLst>
              <a:gd name="adj1" fmla="val 2500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33725" y="1924050"/>
            <a:ext cx="13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cm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Right Brace 132"/>
          <p:cNvSpPr/>
          <p:nvPr/>
        </p:nvSpPr>
        <p:spPr>
          <a:xfrm rot="5400000">
            <a:off x="4286250" y="2590800"/>
            <a:ext cx="404811" cy="3100387"/>
          </a:xfrm>
          <a:prstGeom prst="rightBrace">
            <a:avLst>
              <a:gd name="adj1" fmla="val 2500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3695699" y="4333875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..?.. cm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62700" y="2124075"/>
            <a:ext cx="4953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2 = 12 (cm)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12 = 72 (cm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72 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2" grpId="0"/>
      <p:bldP spid="25" grpId="0" animBg="1"/>
      <p:bldP spid="26" grpId="0"/>
      <p:bldP spid="133" grpId="0" animBg="1"/>
      <p:bldP spid="134" grpId="0"/>
    </p:bldLst>
  </p:timing>
</p:sld>
</file>

<file path=ppt/tags/tag1.xml><?xml version="1.0" encoding="utf-8"?>
<p:tagLst xmlns:p="http://schemas.openxmlformats.org/presentationml/2006/main">
  <p:tag name="PA" val="v5.2.10"/>
  <p:tag name="RESOURCELIBID_ANIM" val="460"/>
</p:tagLst>
</file>

<file path=ppt/tags/tag10.xml><?xml version="1.0" encoding="utf-8"?>
<p:tagLst xmlns:p="http://schemas.openxmlformats.org/presentationml/2006/main">
  <p:tag name="TIMING" val="|0.2|0.5|0.2|0.2|0.8|0.2"/>
</p:tagLst>
</file>

<file path=ppt/tags/tag11.xml><?xml version="1.0" encoding="utf-8"?>
<p:tagLst xmlns:p="http://schemas.openxmlformats.org/presentationml/2006/main">
  <p:tag name="PA" val="v5.2.10"/>
  <p:tag name="RESOURCELIBID_ANIM" val="460"/>
</p:tagLst>
</file>

<file path=ppt/tags/tag12.xml><?xml version="1.0" encoding="utf-8"?>
<p:tagLst xmlns:p="http://schemas.openxmlformats.org/presentationml/2006/main">
  <p:tag name="TIMING" val="|0.2|0.2|0.2|0.2|0.2|0.2|0.2"/>
</p:tagLst>
</file>

<file path=ppt/tags/tag2.xml><?xml version="1.0" encoding="utf-8"?>
<p:tagLst xmlns:p="http://schemas.openxmlformats.org/presentationml/2006/main">
  <p:tag name="PA" val="v5.2.10"/>
  <p:tag name="RESOURCELIBID_ANIM" val="460"/>
</p:tagLst>
</file>

<file path=ppt/tags/tag3.xml><?xml version="1.0" encoding="utf-8"?>
<p:tagLst xmlns:p="http://schemas.openxmlformats.org/presentationml/2006/main">
  <p:tag name="PA" val="v5.2.10"/>
  <p:tag name="RESOURCELIBID_ANIM" val="460"/>
</p:tagLst>
</file>

<file path=ppt/tags/tag4.xml><?xml version="1.0" encoding="utf-8"?>
<p:tagLst xmlns:p="http://schemas.openxmlformats.org/presentationml/2006/main">
  <p:tag name="PA" val="v5.2.10"/>
  <p:tag name="RESOURCELIBID_ANIM" val="460"/>
</p:tagLst>
</file>

<file path=ppt/tags/tag5.xml><?xml version="1.0" encoding="utf-8"?>
<p:tagLst xmlns:p="http://schemas.openxmlformats.org/presentationml/2006/main">
  <p:tag name="PA" val="v5.2.10"/>
  <p:tag name="RESOURCELIBID_ANIM" val="460"/>
</p:tagLst>
</file>

<file path=ppt/tags/tag6.xml><?xml version="1.0" encoding="utf-8"?>
<p:tagLst xmlns:p="http://schemas.openxmlformats.org/presentationml/2006/main">
  <p:tag name="PA" val="v5.2.10"/>
  <p:tag name="RESOURCELIBID_ANIM" val="460"/>
</p:tagLst>
</file>

<file path=ppt/tags/tag7.xml><?xml version="1.0" encoding="utf-8"?>
<p:tagLst xmlns:p="http://schemas.openxmlformats.org/presentationml/2006/main">
  <p:tag name="PA" val="v5.2.10"/>
  <p:tag name="RESOURCELIBID_ANIM" val="460"/>
</p:tagLst>
</file>

<file path=ppt/tags/tag8.xml><?xml version="1.0" encoding="utf-8"?>
<p:tagLst xmlns:p="http://schemas.openxmlformats.org/presentationml/2006/main">
  <p:tag name="TIMING" val="|0.3|0.2|0.2|0.2|0.2|0.3"/>
</p:tagLst>
</file>

<file path=ppt/tags/tag9.xml><?xml version="1.0" encoding="utf-8"?>
<p:tagLst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S Electives Health Subject for High School - 9th Grade: Academic Success by Slidesgo">
  <a:themeElements>
    <a:clrScheme name="Simple Light">
      <a:dk1>
        <a:srgbClr val="272525"/>
      </a:dk1>
      <a:lt1>
        <a:srgbClr val="FFFFFF"/>
      </a:lt1>
      <a:dk2>
        <a:srgbClr val="FDFDE9"/>
      </a:dk2>
      <a:lt2>
        <a:srgbClr val="FFF9A7"/>
      </a:lt2>
      <a:accent1>
        <a:srgbClr val="E2B0A1"/>
      </a:accent1>
      <a:accent2>
        <a:srgbClr val="F5F1BD"/>
      </a:accent2>
      <a:accent3>
        <a:srgbClr val="F5E4CA"/>
      </a:accent3>
      <a:accent4>
        <a:srgbClr val="F8F9DA"/>
      </a:accent4>
      <a:accent5>
        <a:srgbClr val="DB846A"/>
      </a:accent5>
      <a:accent6>
        <a:srgbClr val="FFFFFF"/>
      </a:accent6>
      <a:hlink>
        <a:srgbClr val="27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1451</Words>
  <Application>WPS Presentation</Application>
  <PresentationFormat>Widescreen</PresentationFormat>
  <Paragraphs>74</Paragraphs>
  <Slides>16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Microsoft YaHei</vt:lpstr>
      <vt:lpstr>Black Han Sans</vt:lpstr>
      <vt:lpstr>Segoe Print</vt:lpstr>
      <vt:lpstr>Titan One</vt:lpstr>
      <vt:lpstr>Josefin Slab Thin</vt:lpstr>
      <vt:lpstr>Arial</vt:lpstr>
      <vt:lpstr>Roboto Condensed Light</vt:lpstr>
      <vt:lpstr>Bebas Neue</vt:lpstr>
      <vt:lpstr>Josefin Slab</vt:lpstr>
      <vt:lpstr>思源黑体 CN</vt:lpstr>
      <vt:lpstr>字魂59号-创粗黑</vt:lpstr>
      <vt:lpstr>SVN-Cookies</vt:lpstr>
      <vt:lpstr>字魂156号-萌趣苏打饼</vt:lpstr>
      <vt:lpstr>思源黑体 CN</vt:lpstr>
      <vt:lpstr>Vogue-ExtraBold</vt:lpstr>
      <vt:lpstr>Segoe UI Symbol</vt:lpstr>
      <vt:lpstr>Calibri</vt:lpstr>
      <vt:lpstr>Verdana</vt:lpstr>
      <vt:lpstr>Tahoma</vt:lpstr>
      <vt:lpstr>字魂130号-快乐俏黑体</vt:lpstr>
      <vt:lpstr>Arial Unicode MS</vt:lpstr>
      <vt:lpstr>思源黑体 CN Bold</vt:lpstr>
      <vt:lpstr>Times New Roman</vt:lpstr>
      <vt:lpstr>1_Office 主题​​</vt:lpstr>
      <vt:lpstr>2_Office 主题​​</vt:lpstr>
      <vt:lpstr>1_HS Electives Health Subject for High School - 9th Grade: Academic Success by Slidesgo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Phạm</cp:lastModifiedBy>
  <cp:revision>42</cp:revision>
  <dcterms:created xsi:type="dcterms:W3CDTF">2022-11-07T09:21:00Z</dcterms:created>
  <dcterms:modified xsi:type="dcterms:W3CDTF">2026-02-03T23:32:07Z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F8FFC42D27724EB692081F82FA1BD8D3_13</vt:lpwstr>
  </property>
  <property fmtid="{D5CDD505-2E9C-101B-9397-08002B2CF9AE}" pid="3" name="KSOProductBuildVer">
    <vt:lpwstr>1033-12.2.0.22549</vt:lpwstr>
  </property>
</Properties>
</file>