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8" r:id="rId3"/>
    <p:sldId id="440" r:id="rId4"/>
    <p:sldId id="438" r:id="rId5"/>
    <p:sldId id="439" r:id="rId6"/>
    <p:sldId id="442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7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HÙNG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3904603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T160.TỪ CÓ NGHĨA GIỐNG NHAU; DẤU GẠCH NGANG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186576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46919" y="762000"/>
            <a:ext cx="1493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8318" y="2362200"/>
            <a:ext cx="1493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746919" y="685800"/>
            <a:ext cx="1485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1.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đậm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075628"/>
              </p:ext>
            </p:extLst>
          </p:nvPr>
        </p:nvGraphicFramePr>
        <p:xfrm>
          <a:off x="746919" y="2514600"/>
          <a:ext cx="15011400" cy="4724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653592">
                  <a:extLst>
                    <a:ext uri="{9D8B030D-6E8A-4147-A177-3AD203B41FA5}">
                      <a16:colId xmlns:a16="http://schemas.microsoft.com/office/drawing/2014/main" val="211763045"/>
                    </a:ext>
                  </a:extLst>
                </a:gridCol>
                <a:gridCol w="11357808">
                  <a:extLst>
                    <a:ext uri="{9D8B030D-6E8A-4147-A177-3AD203B41FA5}">
                      <a16:colId xmlns:a16="http://schemas.microsoft.com/office/drawing/2014/main" val="2684891778"/>
                    </a:ext>
                  </a:extLst>
                </a:gridCol>
              </a:tblGrid>
              <a:tr h="157480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endParaRPr lang="en-US" sz="4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4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4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4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endParaRPr lang="en-US" sz="4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41596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r>
                        <a:rPr lang="en-US" sz="4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4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4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66691"/>
                  </a:ext>
                </a:extLst>
              </a:tr>
              <a:tr h="1574800">
                <a:tc>
                  <a:txBody>
                    <a:bodyPr/>
                    <a:lstStyle/>
                    <a:p>
                      <a:r>
                        <a:rPr lang="en-US" sz="4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Kiên</a:t>
                      </a:r>
                      <a:r>
                        <a:rPr lang="en-US" sz="4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nhẫn</a:t>
                      </a:r>
                      <a:endParaRPr lang="en-US" sz="4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428476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014119" y="3962400"/>
            <a:ext cx="922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56919" y="6018697"/>
            <a:ext cx="1082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18319" y="606275"/>
            <a:ext cx="149568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– 3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9307" y="2743200"/>
            <a:ext cx="84463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thẫm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um, …..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319" y="5282643"/>
            <a:ext cx="297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5617" y="1981200"/>
            <a:ext cx="7101021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18320" y="5959751"/>
            <a:ext cx="8657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636859"/>
            <a:ext cx="93375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vi-VN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um.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919" y="7313967"/>
            <a:ext cx="8971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23119" y="923131"/>
            <a:ext cx="1485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Lời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2119" y="3679686"/>
            <a:ext cx="1539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Vừa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Cho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13519" y="304800"/>
            <a:ext cx="1577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1929" y="1874460"/>
            <a:ext cx="139662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899319" y="2540126"/>
            <a:ext cx="9181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701929" y="3200400"/>
            <a:ext cx="148335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1162" y="4697063"/>
            <a:ext cx="147943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319" y="5265003"/>
            <a:ext cx="1264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buFontTx/>
              <a:buChar char="-"/>
              <a:defRPr/>
            </a:pP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4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4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1162" y="6096000"/>
            <a:ext cx="136523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127920" y="7665661"/>
            <a:ext cx="9684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6271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4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7319" y="381000"/>
            <a:ext cx="1592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vi-VN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320" y="2590800"/>
            <a:ext cx="15544800" cy="2674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48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vị trí của dấu gạch ngang trong đoạn văn: Khi dùng để miêu tả lời nói của sự vật và chúng được đứng ở vị trí đầu câu.</a:t>
            </a:r>
            <a:endParaRPr lang="en-US" sz="4800" b="1" dirty="0">
              <a:solidFill>
                <a:srgbClr val="FF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61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9607</TotalTime>
  <Words>485</Words>
  <Application>Microsoft Office PowerPoint</Application>
  <PresentationFormat>Custom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Vũ Thị Diễm</cp:lastModifiedBy>
  <cp:revision>1043</cp:revision>
  <dcterms:created xsi:type="dcterms:W3CDTF">2008-09-09T22:52:10Z</dcterms:created>
  <dcterms:modified xsi:type="dcterms:W3CDTF">2025-02-27T03:29:16Z</dcterms:modified>
</cp:coreProperties>
</file>