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</p:sldMasterIdLst>
  <p:notesMasterIdLst>
    <p:notesMasterId r:id="rId12"/>
  </p:notesMasterIdLst>
  <p:sldIdLst>
    <p:sldId id="11088422" r:id="rId5"/>
    <p:sldId id="263" r:id="rId6"/>
    <p:sldId id="267" r:id="rId7"/>
    <p:sldId id="270" r:id="rId8"/>
    <p:sldId id="277" r:id="rId9"/>
    <p:sldId id="280" r:id="rId10"/>
    <p:sldId id="2884" r:id="rId11"/>
    <p:sldId id="265" r:id="rId13"/>
    <p:sldId id="2892" r:id="rId14"/>
    <p:sldId id="2886" r:id="rId15"/>
    <p:sldId id="11088420" r:id="rId16"/>
    <p:sldId id="2899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0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microsoft.com/office/2007/relationships/hdphoto" Target="../media/image38.wdp"/><Relationship Id="rId5" Type="http://schemas.openxmlformats.org/officeDocument/2006/relationships/image" Target="../media/image37.png"/><Relationship Id="rId4" Type="http://schemas.microsoft.com/office/2007/relationships/hdphoto" Target="../media/image36.wdp"/><Relationship Id="rId3" Type="http://schemas.openxmlformats.org/officeDocument/2006/relationships/image" Target="../media/image35.png"/><Relationship Id="rId2" Type="http://schemas.microsoft.com/office/2007/relationships/hdphoto" Target="../media/image25.wdp"/><Relationship Id="rId16" Type="http://schemas.openxmlformats.org/officeDocument/2006/relationships/slideLayout" Target="../slideLayouts/slideLayout16.xml"/><Relationship Id="rId15" Type="http://schemas.openxmlformats.org/officeDocument/2006/relationships/image" Target="../media/image47.GIF"/><Relationship Id="rId14" Type="http://schemas.microsoft.com/office/2007/relationships/hdphoto" Target="../media/image46.wdp"/><Relationship Id="rId13" Type="http://schemas.openxmlformats.org/officeDocument/2006/relationships/image" Target="../media/image45.png"/><Relationship Id="rId12" Type="http://schemas.microsoft.com/office/2007/relationships/hdphoto" Target="../media/image44.wdp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51.GIF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microsoft.com/office/2007/relationships/hdphoto" Target="../media/image14.wdp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1.wav"/><Relationship Id="rId15" Type="http://schemas.openxmlformats.org/officeDocument/2006/relationships/audio" Target="../media/audio2.wav"/><Relationship Id="rId14" Type="http://schemas.microsoft.com/office/2007/relationships/hdphoto" Target="../media/image18.wdp"/><Relationship Id="rId13" Type="http://schemas.openxmlformats.org/officeDocument/2006/relationships/image" Target="../media/image17.png"/><Relationship Id="rId12" Type="http://schemas.openxmlformats.org/officeDocument/2006/relationships/image" Target="../media/image5.png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5.png"/><Relationship Id="rId7" Type="http://schemas.openxmlformats.org/officeDocument/2006/relationships/image" Target="../media/image12.png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slide" Target="slide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image" Target="../media/image19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hdphoto" Target="../media/image14.wdp"/><Relationship Id="rId7" Type="http://schemas.openxmlformats.org/officeDocument/2006/relationships/image" Target="../media/image13.png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slide" Target="slide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1.wav"/><Relationship Id="rId12" Type="http://schemas.openxmlformats.org/officeDocument/2006/relationships/audio" Target="../media/audio2.wav"/><Relationship Id="rId11" Type="http://schemas.microsoft.com/office/2007/relationships/hdphoto" Target="../media/image21.wdp"/><Relationship Id="rId10" Type="http://schemas.openxmlformats.org/officeDocument/2006/relationships/image" Target="../media/image2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hdphoto" Target="../media/image14.wdp"/><Relationship Id="rId7" Type="http://schemas.openxmlformats.org/officeDocument/2006/relationships/image" Target="../media/image13.png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slide" Target="slide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audio" Target="../media/audio2.wav"/><Relationship Id="rId10" Type="http://schemas.openxmlformats.org/officeDocument/2006/relationships/image" Target="../media/image22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microsoft.com/office/2007/relationships/hdphoto" Target="../media/image31.wdp"/><Relationship Id="rId7" Type="http://schemas.openxmlformats.org/officeDocument/2006/relationships/image" Target="../media/image30.png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1" Type="http://schemas.openxmlformats.org/officeDocument/2006/relationships/slideLayout" Target="../slideLayouts/slideLayout16.xml"/><Relationship Id="rId10" Type="http://schemas.microsoft.com/office/2007/relationships/hdphoto" Target="../media/image33.wdp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-1" fmla="*/ 652759 w 6008783"/>
              <a:gd name="connsiteY0-2" fmla="*/ 2824586 h 4661425"/>
              <a:gd name="connsiteX1-3" fmla="*/ 300439 w 6008783"/>
              <a:gd name="connsiteY1-4" fmla="*/ 2738587 h 4661425"/>
              <a:gd name="connsiteX2-5" fmla="*/ 963630 w 6008783"/>
              <a:gd name="connsiteY2-6" fmla="*/ 3765719 h 4661425"/>
              <a:gd name="connsiteX3-7" fmla="*/ 809516 w 6008783"/>
              <a:gd name="connsiteY3-8" fmla="*/ 3806830 h 4661425"/>
              <a:gd name="connsiteX4-9" fmla="*/ 2291961 w 6008783"/>
              <a:gd name="connsiteY4-10" fmla="*/ 4217942 h 4661425"/>
              <a:gd name="connsiteX5-11" fmla="*/ 2199047 w 6008783"/>
              <a:gd name="connsiteY5-12" fmla="*/ 4030190 h 4661425"/>
              <a:gd name="connsiteX6-13" fmla="*/ 4009610 w 6008783"/>
              <a:gd name="connsiteY6-14" fmla="*/ 3749749 h 4661425"/>
              <a:gd name="connsiteX7-15" fmla="*/ 3972473 w 6008783"/>
              <a:gd name="connsiteY7-16" fmla="*/ 3955737 h 4661425"/>
              <a:gd name="connsiteX8-17" fmla="*/ 4747077 w 6008783"/>
              <a:gd name="connsiteY8-18" fmla="*/ 2476813 h 4661425"/>
              <a:gd name="connsiteX9-19" fmla="*/ 5199266 w 6008783"/>
              <a:gd name="connsiteY9-20" fmla="*/ 3246811 h 4661425"/>
              <a:gd name="connsiteX10-21" fmla="*/ 5813775 w 6008783"/>
              <a:gd name="connsiteY10-22" fmla="*/ 1656748 h 4661425"/>
              <a:gd name="connsiteX11-23" fmla="*/ 5612370 w 6008783"/>
              <a:gd name="connsiteY11-24" fmla="*/ 1945497 h 4661425"/>
              <a:gd name="connsiteX12-25" fmla="*/ 5330569 w 6008783"/>
              <a:gd name="connsiteY12-26" fmla="*/ 585483 h 4661425"/>
              <a:gd name="connsiteX13-27" fmla="*/ 5341140 w 6008783"/>
              <a:gd name="connsiteY13-28" fmla="*/ 721873 h 4661425"/>
              <a:gd name="connsiteX14-29" fmla="*/ 4044522 w 6008783"/>
              <a:gd name="connsiteY14-30" fmla="*/ 426434 h 4661425"/>
              <a:gd name="connsiteX15-31" fmla="*/ 4147729 w 6008783"/>
              <a:gd name="connsiteY15-32" fmla="*/ 252493 h 4661425"/>
              <a:gd name="connsiteX16-33" fmla="*/ 3079640 w 6008783"/>
              <a:gd name="connsiteY16-34" fmla="*/ 509303 h 4661425"/>
              <a:gd name="connsiteX17-35" fmla="*/ 3129574 w 6008783"/>
              <a:gd name="connsiteY17-36" fmla="*/ 359318 h 4661425"/>
              <a:gd name="connsiteX18-37" fmla="*/ 1947290 w 6008783"/>
              <a:gd name="connsiteY18-38" fmla="*/ 560234 h 4661425"/>
              <a:gd name="connsiteX19-39" fmla="*/ 2128110 w 6008783"/>
              <a:gd name="connsiteY19-40" fmla="*/ 705687 h 4661425"/>
              <a:gd name="connsiteX20-41" fmla="*/ 574033 w 6008783"/>
              <a:gd name="connsiteY20-42" fmla="*/ 1703686 h 4661425"/>
              <a:gd name="connsiteX21-43" fmla="*/ 542459 w 6008783"/>
              <a:gd name="connsiteY21-44" fmla="*/ 1550571 h 4661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6705" y="2828835"/>
            <a:ext cx="491172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7194" y="2028615"/>
            <a:ext cx="37456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7" name="Picture 6" descr="A picture containing text, indoor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134288" y="-3261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/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05258" y="618543"/>
            <a:ext cx="551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Hình nào là khối trụ? Hình nào là khối cầu?</a:t>
            </a:r>
            <a:endParaRPr lang="vi-V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80814"/>
            <a:stretch>
              <a:fillRect/>
            </a:stretch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153844" y="2046671"/>
              <a:ext cx="528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Times New Roman" panose="02020603050405020304" charset="0"/>
                  <a:cs typeface="Times New Roman" panose="02020603050405020304" charset="0"/>
                </a:rPr>
                <a:t>A.</a:t>
              </a:r>
              <a:endParaRPr lang="vi-VN" sz="3200" dirty="0">
                <a:solidFill>
                  <a:srgbClr val="ED008C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237527" y="1080207"/>
            <a:ext cx="1718139" cy="1575581"/>
            <a:chOff x="5164037" y="1080207"/>
            <a:chExt cx="1718139" cy="157558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7210" r="53604"/>
            <a:stretch>
              <a:fillRect/>
            </a:stretch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164037" y="2046671"/>
              <a:ext cx="511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Times New Roman" panose="02020603050405020304" charset="0"/>
                  <a:cs typeface="Times New Roman" panose="02020603050405020304" charset="0"/>
                </a:rPr>
                <a:t>B.</a:t>
              </a:r>
              <a:endParaRPr lang="vi-VN" sz="3200" dirty="0">
                <a:solidFill>
                  <a:srgbClr val="ED008C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420" r="26394"/>
            <a:stretch>
              <a:fillRect/>
            </a:stretch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897915" y="2046671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Times New Roman" panose="02020603050405020304" charset="0"/>
                  <a:cs typeface="Times New Roman" panose="02020603050405020304" charset="0"/>
                </a:rPr>
                <a:t>C.</a:t>
              </a:r>
              <a:endParaRPr lang="vi-VN" sz="3200" dirty="0">
                <a:solidFill>
                  <a:srgbClr val="ED008C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914920" y="1080207"/>
            <a:ext cx="1501214" cy="1575581"/>
            <a:chOff x="8746342" y="1080208"/>
            <a:chExt cx="1501214" cy="157558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4789" t="1545" r="385" b="-1545"/>
            <a:stretch>
              <a:fillRect/>
            </a:stretch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8746342" y="2046671"/>
              <a:ext cx="532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Times New Roman" panose="02020603050405020304" charset="0"/>
                  <a:cs typeface="Times New Roman" panose="02020603050405020304" charset="0"/>
                </a:rPr>
                <a:t>D.</a:t>
              </a:r>
              <a:endParaRPr lang="vi-VN" sz="3200" dirty="0">
                <a:solidFill>
                  <a:srgbClr val="ED008C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46" name="Oval 45"/>
          <p:cNvSpPr/>
          <p:nvPr/>
        </p:nvSpPr>
        <p:spPr>
          <a:xfrm>
            <a:off x="4154563" y="2046670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Rectangle: Rounded Corners 46"/>
          <p:cNvSpPr/>
          <p:nvPr/>
        </p:nvSpPr>
        <p:spPr>
          <a:xfrm rot="20874249">
            <a:off x="3907427" y="123678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833901" y="202233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" name="Rectangle: Rounded Corners 48"/>
          <p:cNvSpPr/>
          <p:nvPr/>
        </p:nvSpPr>
        <p:spPr>
          <a:xfrm rot="20874249">
            <a:off x="8586765" y="121244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875465" y="292688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12787" y="2926884"/>
            <a:ext cx="401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a) Mỗi vật sau có dạng khối gì?</a:t>
            </a:r>
            <a:endParaRPr lang="vi-V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312787" y="3398753"/>
            <a:ext cx="922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b) Hãy nêu tên một số đồ vật có dạng khối trụ hoặc khối cầu mà em biết.</a:t>
            </a:r>
            <a:endParaRPr lang="vi-V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8" name="Picture 2" descr="Nước Ngọt Coca Cola Lon 330ml – Siêu thị Kingfoo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: Rounded Corners 58"/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0" name="Picture 4" descr="Hộp Bút Chì Màu 18 Màu, Giá tháng 5/202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Nước ép cà rốt cam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/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3" name="Picture 8" descr="Trái Đất, Địa Cầu, Hành Tinh Vũ Trụ, Tách Nền PNG 8 - Free.Vector6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Nhãn Hình ảnh | Định dạng hình ảnh PNG 400759324| vn.lovepik.com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Mơ thấy chơi bóng bàn đánh con gì? Mơ trái bóng bàn? - KUBET | KU CASINO |  KUBET88 | KUBET77 | Link vào nhà cái KUBET chính thức 2021 tại kutop1.com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Digit 6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21039" y="-86604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6" grpId="0" animBg="1"/>
      <p:bldP spid="47" grpId="0" animBg="1"/>
      <p:bldP spid="48" grpId="0" animBg="1"/>
      <p:bldP spid="49" grpId="0" animBg="1"/>
      <p:bldP spid="51" grpId="0" animBg="1"/>
      <p:bldP spid="52" grpId="0"/>
      <p:bldP spid="57" grpId="0"/>
      <p:bldP spid="59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charset="0"/>
                <a:cs typeface="Times New Roman" panose="02020603050405020304" charset="0"/>
              </a:rPr>
              <a:t>Quan sát tranh rồi chỉ ra hình có dạng khối trụ, hình có dạng khối cầu.</a:t>
            </a:r>
            <a:endParaRPr lang="vi-V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1" name="Picture 40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/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Oval 47"/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" name="Oval 48"/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Oval 49"/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Oval 50"/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Oval 51"/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8726750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cầu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996387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Khối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trụ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2" name="Picture 21" descr="Digit 1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748" y="5408460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" grpId="0" animBg="1"/>
      <p:bldP spid="4" grpId="1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3548" t="19986" r="55968" b="17188"/>
          <a:stretch>
            <a:fillRect/>
          </a:stretch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THỢ SĂN HẠT DẺ</a:t>
            </a:r>
            <a:endParaRPr kumimoji="0" lang="en-US" sz="9600" b="1" i="0" u="none" strike="noStrike" kern="0" cap="none" spc="50" normalizeH="0" baseline="0" noProof="0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4" action="ppaction://hlinksldjump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4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endPara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hlinkClick r:id="rId4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4" action="ppaction://hlinksldjump"/>
          </p:cNvPr>
          <p:cNvSpPr txBox="1"/>
          <p:nvPr/>
        </p:nvSpPr>
        <p:spPr>
          <a:xfrm>
            <a:off x="8972547" y="371053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4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4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>
            <a:fillRect/>
          </a:stretch>
        </p:blipFill>
        <p:spPr>
          <a:xfrm>
            <a:off x="4794876" y="227657"/>
            <a:ext cx="2505720" cy="2067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4" action="ppaction://hlinksldjump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4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endPara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hlinkClick r:id="rId4" action="ppaction://hlinksldjump"/>
            </p:cNvPr>
            <p:cNvSpPr txBox="1"/>
            <p:nvPr/>
          </p:nvSpPr>
          <p:spPr>
            <a:xfrm>
              <a:off x="8771147" y="5425033"/>
              <a:ext cx="9573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１０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4" action="ppaction://hlinksldjump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4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endPara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hlinkClick r:id="rId4" action="ppaction://hlinksldjump"/>
            </p:cNvPr>
            <p:cNvSpPr txBox="1"/>
            <p:nvPr/>
          </p:nvSpPr>
          <p:spPr>
            <a:xfrm>
              <a:off x="2145174" y="5414141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７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4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4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endPara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>
              <a:hlinkClick r:id="rId4" action="ppaction://hlinksldjump"/>
            </p:cNvPr>
            <p:cNvSpPr txBox="1"/>
            <p:nvPr/>
          </p:nvSpPr>
          <p:spPr>
            <a:xfrm>
              <a:off x="8972547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９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4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4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endPara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hlinkClick r:id="rId4" action="ppaction://hlinksldjump"/>
            </p:cNvPr>
            <p:cNvSpPr txBox="1"/>
            <p:nvPr/>
          </p:nvSpPr>
          <p:spPr>
            <a:xfrm>
              <a:off x="2145173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８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>
            <a:fillRect/>
          </a:stretch>
        </p:blipFill>
        <p:spPr>
          <a:xfrm>
            <a:off x="4532293" y="-173011"/>
            <a:ext cx="3178214" cy="2481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4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1876670" y="5392794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１０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4" action="ppaction://hlinksldjump"/>
          </p:cNvPr>
          <p:cNvSpPr txBox="1"/>
          <p:nvPr/>
        </p:nvSpPr>
        <p:spPr>
          <a:xfrm>
            <a:off x="8965736" y="5387678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１５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4" action="ppaction://hlinksldjump"/>
          </p:cNvPr>
          <p:cNvSpPr txBox="1"/>
          <p:nvPr/>
        </p:nvSpPr>
        <p:spPr>
          <a:xfrm>
            <a:off x="8972547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８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2145173" y="3710536"/>
            <a:ext cx="5651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９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>
            <a:fillRect/>
          </a:stretch>
        </p:blipFill>
        <p:spPr>
          <a:xfrm>
            <a:off x="5257068" y="-192406"/>
            <a:ext cx="2367862" cy="2442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A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B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C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4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D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8459664" y="3497632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１</a:t>
            </a:r>
            <a:endParaRPr kumimoji="0" lang="ja-JP" alt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rId4" action="ppaction://hlinksldjump"/>
          </p:cNvPr>
          <p:cNvSpPr txBox="1"/>
          <p:nvPr/>
        </p:nvSpPr>
        <p:spPr>
          <a:xfrm>
            <a:off x="8965736" y="5387678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２</a:t>
            </a:r>
            <a:endParaRPr kumimoji="0" lang="ja-JP" alt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4" action="ppaction://hlinksldjump"/>
          </p:cNvPr>
          <p:cNvSpPr txBox="1"/>
          <p:nvPr/>
        </p:nvSpPr>
        <p:spPr>
          <a:xfrm>
            <a:off x="2328857" y="5425034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４</a:t>
            </a:r>
            <a:endParaRPr kumimoji="0" lang="ja-JP" alt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2145173" y="3710536"/>
            <a:ext cx="5651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３</a:t>
            </a:r>
            <a:endParaRPr kumimoji="0" lang="ja-JP" alt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>
            <a:fillRect/>
          </a:stretch>
        </p:blipFill>
        <p:spPr>
          <a:xfrm>
            <a:off x="4396411" y="173214"/>
            <a:ext cx="2323365" cy="1916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4077" y="2123967"/>
            <a:ext cx="10086555" cy="10883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BÀI 46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: </a:t>
            </a: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KHỐI TRỤ, KHỐI CẦU</a:t>
            </a:r>
            <a:endParaRPr lang="vi-VN" sz="54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endParaRPr>
              </a:p>
            </p:txBody>
          </p:sp>
          <p:sp>
            <p:nvSpPr>
              <p:cNvPr id="2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8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07421" y="290067"/>
            <a:ext cx="812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chia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-1" fmla="*/ 652759 w 6008783"/>
              <a:gd name="connsiteY0-2" fmla="*/ 2824586 h 4661425"/>
              <a:gd name="connsiteX1-3" fmla="*/ 300439 w 6008783"/>
              <a:gd name="connsiteY1-4" fmla="*/ 2738587 h 4661425"/>
              <a:gd name="connsiteX2-5" fmla="*/ 963630 w 6008783"/>
              <a:gd name="connsiteY2-6" fmla="*/ 3765719 h 4661425"/>
              <a:gd name="connsiteX3-7" fmla="*/ 809516 w 6008783"/>
              <a:gd name="connsiteY3-8" fmla="*/ 3806830 h 4661425"/>
              <a:gd name="connsiteX4-9" fmla="*/ 2291961 w 6008783"/>
              <a:gd name="connsiteY4-10" fmla="*/ 4217942 h 4661425"/>
              <a:gd name="connsiteX5-11" fmla="*/ 2199047 w 6008783"/>
              <a:gd name="connsiteY5-12" fmla="*/ 4030190 h 4661425"/>
              <a:gd name="connsiteX6-13" fmla="*/ 4009610 w 6008783"/>
              <a:gd name="connsiteY6-14" fmla="*/ 3749749 h 4661425"/>
              <a:gd name="connsiteX7-15" fmla="*/ 3972473 w 6008783"/>
              <a:gd name="connsiteY7-16" fmla="*/ 3955737 h 4661425"/>
              <a:gd name="connsiteX8-17" fmla="*/ 4747077 w 6008783"/>
              <a:gd name="connsiteY8-18" fmla="*/ 2476813 h 4661425"/>
              <a:gd name="connsiteX9-19" fmla="*/ 5199266 w 6008783"/>
              <a:gd name="connsiteY9-20" fmla="*/ 3246811 h 4661425"/>
              <a:gd name="connsiteX10-21" fmla="*/ 5813775 w 6008783"/>
              <a:gd name="connsiteY10-22" fmla="*/ 1656748 h 4661425"/>
              <a:gd name="connsiteX11-23" fmla="*/ 5612370 w 6008783"/>
              <a:gd name="connsiteY11-24" fmla="*/ 1945497 h 4661425"/>
              <a:gd name="connsiteX12-25" fmla="*/ 5330569 w 6008783"/>
              <a:gd name="connsiteY12-26" fmla="*/ 585483 h 4661425"/>
              <a:gd name="connsiteX13-27" fmla="*/ 5341140 w 6008783"/>
              <a:gd name="connsiteY13-28" fmla="*/ 721873 h 4661425"/>
              <a:gd name="connsiteX14-29" fmla="*/ 4044522 w 6008783"/>
              <a:gd name="connsiteY14-30" fmla="*/ 426434 h 4661425"/>
              <a:gd name="connsiteX15-31" fmla="*/ 4147729 w 6008783"/>
              <a:gd name="connsiteY15-32" fmla="*/ 252493 h 4661425"/>
              <a:gd name="connsiteX16-33" fmla="*/ 3079640 w 6008783"/>
              <a:gd name="connsiteY16-34" fmla="*/ 509303 h 4661425"/>
              <a:gd name="connsiteX17-35" fmla="*/ 3129574 w 6008783"/>
              <a:gd name="connsiteY17-36" fmla="*/ 359318 h 4661425"/>
              <a:gd name="connsiteX18-37" fmla="*/ 1947290 w 6008783"/>
              <a:gd name="connsiteY18-38" fmla="*/ 560234 h 4661425"/>
              <a:gd name="connsiteX19-39" fmla="*/ 2128110 w 6008783"/>
              <a:gd name="connsiteY19-40" fmla="*/ 705687 h 4661425"/>
              <a:gd name="connsiteX20-41" fmla="*/ 574033 w 6008783"/>
              <a:gd name="connsiteY20-42" fmla="*/ 1703686 h 4661425"/>
              <a:gd name="connsiteX21-43" fmla="*/ 542459 w 6008783"/>
              <a:gd name="connsiteY21-44" fmla="*/ 1550571 h 4661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4905" y="2274838"/>
            <a:ext cx="49117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KHÁM PHÁ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: Rounded Corners 610"/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12" name="Rectangle: Rounded Corners 611"/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3" name="Picture 4" descr="Không có mô tả.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" name="Group 613"/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615" name="Picture 6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616" name="TextBox 615"/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Khối trụ</a:t>
              </a:r>
              <a:endParaRPr lang="vi-VN" sz="40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617" name="Group 616"/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618" name="Picture 61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619" name="TextBox 618"/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Khối cầu</a:t>
              </a:r>
              <a:endParaRPr lang="vi-VN" sz="40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620" name="Picture 61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16" r="51448"/>
          <a:stretch>
            <a:fillRect/>
          </a:stretch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621" name="Picture 62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551"/>
          <a:stretch>
            <a:fillRect/>
          </a:stretch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622" name="Picture 621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9229"/>
          <a:stretch>
            <a:fillRect/>
          </a:stretch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623" name="Picture 622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006" r="8971"/>
          <a:stretch>
            <a:fillRect/>
          </a:stretch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  <p:bldP spid="612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</Words>
  <Application>WPS Presentation</Application>
  <PresentationFormat>Widescreen</PresentationFormat>
  <Paragraphs>118</Paragraphs>
  <Slides>13</Slides>
  <Notes>3</Notes>
  <HiddenSlides>0</HiddenSlides>
  <MMClips>19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Arial</vt:lpstr>
      <vt:lpstr>Times New Roman</vt:lpstr>
      <vt:lpstr>Tahoma</vt:lpstr>
      <vt:lpstr>iCiel Cadena</vt:lpstr>
      <vt:lpstr>Corbel</vt:lpstr>
      <vt:lpstr>iCiel Cadena</vt:lpstr>
      <vt:lpstr>Utm AVO</vt:lpstr>
      <vt:lpstr>Segoe Print</vt:lpstr>
      <vt:lpstr>Microsoft YaHei</vt:lpstr>
      <vt:lpstr>Arial Unicode MS</vt:lpstr>
      <vt:lpstr>Arial-Rounded</vt:lpstr>
      <vt:lpstr>Segoe UI Symbol</vt:lpstr>
      <vt:lpstr>Calibri</vt:lpstr>
      <vt:lpstr>Calibri Light</vt:lpstr>
      <vt:lpstr>MS PGothic</vt:lpstr>
      <vt:lpstr>2_Office Theme</vt:lpstr>
      <vt:lpstr>自定义设计方案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Thư</cp:lastModifiedBy>
  <cp:revision>11</cp:revision>
  <dcterms:created xsi:type="dcterms:W3CDTF">2021-08-03T13:46:00Z</dcterms:created>
  <dcterms:modified xsi:type="dcterms:W3CDTF">2026-02-10T09:33:53Z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AFEAA75DC4F74B7E85477B65572D89BE_13</vt:lpwstr>
  </property>
  <property fmtid="{D5CDD505-2E9C-101B-9397-08002B2CF9AE}" pid="3" name="KSOProductBuildVer">
    <vt:lpwstr>1033-12.2.0.22530</vt:lpwstr>
  </property>
</Properties>
</file>