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8" r:id="rId3"/>
  </p:sldMasterIdLst>
  <p:notesMasterIdLst>
    <p:notesMasterId r:id="rId23"/>
  </p:notesMasterIdLst>
  <p:sldIdLst>
    <p:sldId id="268" r:id="rId4"/>
    <p:sldId id="321" r:id="rId5"/>
    <p:sldId id="322" r:id="rId6"/>
    <p:sldId id="323" r:id="rId7"/>
    <p:sldId id="324" r:id="rId8"/>
    <p:sldId id="520" r:id="rId9"/>
    <p:sldId id="519" r:id="rId10"/>
    <p:sldId id="258" r:id="rId11"/>
    <p:sldId id="261" r:id="rId12"/>
    <p:sldId id="263" r:id="rId13"/>
    <p:sldId id="326" r:id="rId14"/>
    <p:sldId id="327" r:id="rId15"/>
    <p:sldId id="264" r:id="rId16"/>
    <p:sldId id="328" r:id="rId17"/>
    <p:sldId id="522" r:id="rId18"/>
    <p:sldId id="266" r:id="rId19"/>
    <p:sldId id="277" r:id="rId20"/>
    <p:sldId id="33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4348-667F-4690-9218-B15D5AAC1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13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32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4348-667F-4690-9218-B15D5AAC1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92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4348-667F-4690-9218-B15D5AAC1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35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BCDA-D9CB-954F-5BE9-0A3123722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2ED05-3BBC-E4A0-297D-7600BDD6E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CB2A1-A79E-D03B-C2DB-9499088E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4A07D-D456-19B1-8F04-A280A7CF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EFD4C-175C-91B0-7BD3-4D8FA89F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9121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E603-90E8-B95F-22EA-65699030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EF93A-4672-F8BA-68BB-10853C92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3282E-6CBF-E23A-618C-EC6F0F61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8C286-F7A6-5431-D7E2-80331356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2B93-FBE0-319C-DDC6-D7787E9C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324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AF79-D45B-2678-2AB1-0A5C6523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B6BF4-E365-F48E-9DCB-9E39930CB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25B43-F0CD-60E2-3B21-850C9B88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D8AE5-D29E-931E-7184-F7C15E4B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EE4CC-5F0E-0793-254C-F4C667F6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5456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96FA-6C3C-9536-11F3-BC129927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7129B-F4A8-2304-01CE-914632BAD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4A716-73E0-8EC7-A93D-123FB2C2E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9C169-7FA9-20DF-439D-395F0D89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332CA-23AF-D6E3-5B3E-C0949071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08394-9964-9FC9-08F2-3D95131A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0028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09A1-17DE-24CA-7168-F58F0A35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04D5-7727-59CC-5DC4-44FEE0145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80A85-A0E4-1545-ACA0-F1A9842D8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5528E-D5C8-D558-8D77-CBB76161F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970D6-F043-BF3A-18EF-6AFE7CB16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CE64A-9F90-032E-1634-82CB29D8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13795-2E6C-8E21-B44C-0B7C3E75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0D4D0-F889-EC0B-05C4-202A6166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450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B059-3FAD-A0BD-5478-D581732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6EC68-C377-8101-D307-AD8768A0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12AF5-FD6F-9AF1-28C9-42EE9EAC7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060E9-32B4-D54B-FA36-37F443FA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8056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BE4F7-B002-2ABF-F5B4-EE2B1EAB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75528-981C-5338-A453-4EA31C64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358BF-78D7-7A87-40D6-EB2C6A2D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1922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8D7E-10BC-66F7-CAD4-FD9E130B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9C67C-9072-372D-EA84-1F8BD91D1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889E4-9A81-CD16-CE18-108AF7A7C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F4A13-6CE0-188F-9FC1-3EB9831C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CE35C-B471-8BC8-CEB9-663DDD50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D2861-5F08-405D-BF76-D8F4DB99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3371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2334-C9B9-F351-D18A-44D15562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42A64-A2EB-A5E2-7C10-16120AB12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9038D-D1DD-A559-D2AA-2A500CC3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6FD03-A74E-EC43-1976-753633DB8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A2766-477F-2DA5-60FA-A9CB2667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ADDCD-798A-88D0-AFAE-79D4A882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246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1217-9998-0900-0C75-A527E3B8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8B452-B89E-E874-56A7-1481F37BE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DF94-F70A-7AB5-5204-BAA0171B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7BE6B-B551-A09A-6B05-CBD98292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7F34C-CC07-D25A-FBCF-A00E8F97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7778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7E40A-E117-F689-C991-596DA675C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52DD9-40E3-9A7A-0CDA-B2ABBC783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3CA59-1ED1-078E-AFAC-45B7872E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9EAD4-32D0-7D9D-A47A-0BF20C8BF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0BD6-A5ED-501D-C9EF-B2A4464F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901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9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2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149C838D-FB21-DEF6-175B-5F93DFE5558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C54B38-C03F-9B8F-D1E6-81705FB986F3}"/>
              </a:ext>
            </a:extLst>
          </p:cNvPr>
          <p:cNvSpPr/>
          <p:nvPr userDrawn="1"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610F3E2-4C37-19EC-4E53-045A0A17104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60" y="154668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A492D0-145C-657A-DEA4-BC31C91628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60" y="154668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F39E33-717B-FAC8-F742-DA98F88588D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60" y="154668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9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" Target="slide3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5545DC-83A8-DDCC-C7A8-AE40CAD38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E22753BB-0C5C-7B1E-AE3B-36DE0F3D9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39" y="2842085"/>
            <a:ext cx="7241340" cy="252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18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Siêng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cù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chịu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phong_cnh_202512242043_leaxs">
            <a:hlinkClick r:id="" action="ppaction://media"/>
            <a:extLst>
              <a:ext uri="{FF2B5EF4-FFF2-40B4-BE49-F238E27FC236}">
                <a16:creationId xmlns:a16="http://schemas.microsoft.com/office/drawing/2014/main" id="{C59E7ED8-CA7F-A9AC-C24B-C59C4A4AD9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9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723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51663E-EC41-5C8B-5952-0D7EC650535D}"/>
              </a:ext>
            </a:extLst>
          </p:cNvPr>
          <p:cNvGrpSpPr/>
          <p:nvPr/>
        </p:nvGrpSpPr>
        <p:grpSpPr>
          <a:xfrm>
            <a:off x="3368953" y="2963841"/>
            <a:ext cx="6872748" cy="1799019"/>
            <a:chOff x="3333136" y="3211755"/>
            <a:chExt cx="6872748" cy="179901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497905-872C-265F-D9D4-C4EA0CF08AB5}"/>
                </a:ext>
              </a:extLst>
            </p:cNvPr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904E9C-818E-20E2-5C0E-CD57416BD2D5}"/>
                </a:ext>
              </a:extLst>
            </p:cNvPr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51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solidFill>
            <a:srgbClr val="00B0F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solidFill>
            <a:srgbClr val="7030A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solidFill>
            <a:srgbClr val="7030A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393EC-3565-6BD9-B2F2-8957693A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646" y="2648151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142893" y="-369788"/>
            <a:ext cx="11929748" cy="2424034"/>
            <a:chOff x="-79094" y="-172649"/>
            <a:chExt cx="894731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lvl="0" defTabSz="1219170">
                <a:buClr>
                  <a:srgbClr val="FFFFFF"/>
                </a:buClr>
                <a:defRPr/>
              </a:pPr>
              <a:r>
                <a:rPr lang="nl-NL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câu với từ ngữ chỉ sự vật trong thiên nhiên vừa tìm được?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-79094" y="-172649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43"/>
            <a:ext cx="3174715" cy="16102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4D2EBD-6F01-F164-586F-A0B0F9838970}"/>
              </a:ext>
            </a:extLst>
          </p:cNvPr>
          <p:cNvSpPr/>
          <p:nvPr/>
        </p:nvSpPr>
        <p:spPr>
          <a:xfrm>
            <a:off x="3274828" y="108104"/>
            <a:ext cx="8857024" cy="4931729"/>
          </a:xfrm>
          <a:custGeom>
            <a:avLst/>
            <a:gdLst>
              <a:gd name="connsiteX0" fmla="*/ 0 w 8857024"/>
              <a:gd name="connsiteY0" fmla="*/ 821971 h 4931729"/>
              <a:gd name="connsiteX1" fmla="*/ 821971 w 8857024"/>
              <a:gd name="connsiteY1" fmla="*/ 0 h 4931729"/>
              <a:gd name="connsiteX2" fmla="*/ 8035053 w 8857024"/>
              <a:gd name="connsiteY2" fmla="*/ 0 h 4931729"/>
              <a:gd name="connsiteX3" fmla="*/ 8857024 w 8857024"/>
              <a:gd name="connsiteY3" fmla="*/ 821971 h 4931729"/>
              <a:gd name="connsiteX4" fmla="*/ 8857024 w 8857024"/>
              <a:gd name="connsiteY4" fmla="*/ 4109758 h 4931729"/>
              <a:gd name="connsiteX5" fmla="*/ 8035053 w 8857024"/>
              <a:gd name="connsiteY5" fmla="*/ 4931729 h 4931729"/>
              <a:gd name="connsiteX6" fmla="*/ 821971 w 8857024"/>
              <a:gd name="connsiteY6" fmla="*/ 4931729 h 4931729"/>
              <a:gd name="connsiteX7" fmla="*/ 0 w 8857024"/>
              <a:gd name="connsiteY7" fmla="*/ 4109758 h 4931729"/>
              <a:gd name="connsiteX8" fmla="*/ 0 w 8857024"/>
              <a:gd name="connsiteY8" fmla="*/ 821971 h 49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7024" h="4931729" fill="none" extrusionOk="0">
                <a:moveTo>
                  <a:pt x="0" y="821971"/>
                </a:moveTo>
                <a:cubicBezTo>
                  <a:pt x="1234" y="401404"/>
                  <a:pt x="394438" y="44356"/>
                  <a:pt x="821971" y="0"/>
                </a:cubicBezTo>
                <a:cubicBezTo>
                  <a:pt x="3271690" y="72427"/>
                  <a:pt x="7090655" y="61419"/>
                  <a:pt x="8035053" y="0"/>
                </a:cubicBezTo>
                <a:cubicBezTo>
                  <a:pt x="8481924" y="-48812"/>
                  <a:pt x="8775104" y="343230"/>
                  <a:pt x="8857024" y="821971"/>
                </a:cubicBezTo>
                <a:cubicBezTo>
                  <a:pt x="8957900" y="2065620"/>
                  <a:pt x="8749711" y="2589384"/>
                  <a:pt x="8857024" y="4109758"/>
                </a:cubicBezTo>
                <a:cubicBezTo>
                  <a:pt x="8873734" y="4478912"/>
                  <a:pt x="8430318" y="4865928"/>
                  <a:pt x="8035053" y="4931729"/>
                </a:cubicBezTo>
                <a:cubicBezTo>
                  <a:pt x="6674648" y="4961556"/>
                  <a:pt x="1628212" y="4852423"/>
                  <a:pt x="821971" y="4931729"/>
                </a:cubicBezTo>
                <a:cubicBezTo>
                  <a:pt x="438847" y="4923721"/>
                  <a:pt x="-83028" y="4580138"/>
                  <a:pt x="0" y="4109758"/>
                </a:cubicBezTo>
                <a:cubicBezTo>
                  <a:pt x="50037" y="2477069"/>
                  <a:pt x="770" y="2078882"/>
                  <a:pt x="0" y="821971"/>
                </a:cubicBezTo>
                <a:close/>
              </a:path>
              <a:path w="8857024" h="4931729" stroke="0" extrusionOk="0">
                <a:moveTo>
                  <a:pt x="0" y="821971"/>
                </a:moveTo>
                <a:cubicBezTo>
                  <a:pt x="29799" y="376131"/>
                  <a:pt x="379483" y="23907"/>
                  <a:pt x="821971" y="0"/>
                </a:cubicBezTo>
                <a:cubicBezTo>
                  <a:pt x="2652189" y="123000"/>
                  <a:pt x="5630392" y="-96860"/>
                  <a:pt x="8035053" y="0"/>
                </a:cubicBezTo>
                <a:cubicBezTo>
                  <a:pt x="8474358" y="-11171"/>
                  <a:pt x="8891381" y="298743"/>
                  <a:pt x="8857024" y="821971"/>
                </a:cubicBezTo>
                <a:cubicBezTo>
                  <a:pt x="8860197" y="2082494"/>
                  <a:pt x="8951291" y="2996254"/>
                  <a:pt x="8857024" y="4109758"/>
                </a:cubicBezTo>
                <a:cubicBezTo>
                  <a:pt x="8779971" y="4591635"/>
                  <a:pt x="8442355" y="4924093"/>
                  <a:pt x="8035053" y="4931729"/>
                </a:cubicBezTo>
                <a:cubicBezTo>
                  <a:pt x="7180937" y="4771022"/>
                  <a:pt x="4357604" y="4971396"/>
                  <a:pt x="821971" y="4931729"/>
                </a:cubicBezTo>
                <a:cubicBezTo>
                  <a:pt x="299052" y="4917802"/>
                  <a:pt x="-35394" y="4547685"/>
                  <a:pt x="0" y="4109758"/>
                </a:cubicBezTo>
                <a:cubicBezTo>
                  <a:pt x="32216" y="3413086"/>
                  <a:pt x="57206" y="1250336"/>
                  <a:pt x="0" y="821971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3264938" y="339525"/>
            <a:ext cx="895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236AD-5AC3-1285-9EAF-3E4301FA1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308" y="1187202"/>
            <a:ext cx="4621764" cy="122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127F5A-1958-1FEE-9B21-45E4A2D8F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646" y="2718318"/>
            <a:ext cx="8413209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39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ECC563-BB84-839B-2364-9AD7F645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D2B2F572-FE49-6163-95DE-3AC44D4C6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90" y="3144050"/>
            <a:ext cx="6601430" cy="22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76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Hằng ngày, thỏ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chăm chỉ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tưới nước cho cây. Ít lâu sau, quả hồng ngả vàng, rồi đỏ. Thỏ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kiên nhẫn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đứng đợi quả rơi xuống, vì nó không biết trèo cây.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38AB4463-335C-9599-A84D-516341F3BD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324D3F35-3206-2F95-0564-CD6FAFD785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D618DC-358A-64F1-C288-C6A2D60BAD02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5" name="Picture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415637F2-78A9-AC12-A51B-D2D164395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36AF4D-A310-D200-23E0-0E0FE9F06099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7" name="Picture 2" descr="3,060 Alphabet Bus Stock Photos and Images - 123RF">
            <a:extLst>
              <a:ext uri="{FF2B5EF4-FFF2-40B4-BE49-F238E27FC236}">
                <a16:creationId xmlns:a16="http://schemas.microsoft.com/office/drawing/2014/main" id="{D0C26866-CFDA-2099-62C2-DD68377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D0D575-0FF4-0B53-8A47-9415B67D140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38ACD08-63DE-DCA2-0FA6-121FBA343C74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606B3B-7863-7D34-B1B6-90366E163BDE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68F0B1-A12D-8A42-FC2B-4B2B7E681BC0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ECF02B8C-80E9-DA7E-FE31-11BDA3D16385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D012C3-96AC-16C7-E85B-6A8AA8229E9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522</Words>
  <Application>Microsoft Office PowerPoint</Application>
  <PresentationFormat>Widescreen</PresentationFormat>
  <Paragraphs>67</Paragraphs>
  <Slides>19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</vt:lpstr>
      <vt:lpstr>Coiny</vt:lpstr>
      <vt:lpstr>Fredoka One</vt:lpstr>
      <vt:lpstr>SVN-Poky's</vt:lpstr>
      <vt:lpstr>Times New Roman</vt:lpstr>
      <vt:lpstr>UTM Avo</vt:lpstr>
      <vt:lpstr>字魂59号-创粗黑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49</cp:revision>
  <dcterms:created xsi:type="dcterms:W3CDTF">2022-08-02T06:57:18Z</dcterms:created>
  <dcterms:modified xsi:type="dcterms:W3CDTF">2026-02-11T14:45:37Z</dcterms:modified>
</cp:coreProperties>
</file>