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  <p:sldMasterId id="2147483688" r:id="rId5"/>
  </p:sldMasterIdLst>
  <p:notesMasterIdLst>
    <p:notesMasterId r:id="rId14"/>
  </p:notesMasterIdLst>
  <p:sldIdLst>
    <p:sldId id="2648" r:id="rId6"/>
    <p:sldId id="257" r:id="rId7"/>
    <p:sldId id="260" r:id="rId8"/>
    <p:sldId id="261" r:id="rId9"/>
    <p:sldId id="262" r:id="rId10"/>
    <p:sldId id="263" r:id="rId11"/>
    <p:sldId id="2653" r:id="rId12"/>
    <p:sldId id="2663" r:id="rId13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0" r:id="rId24"/>
    <p:sldId id="26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/>
              <a:t>Thầy cô đừng chia sẻ bài lên các trang mạng nhé! 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/>
              <a:t>Thầy cô đừng chia sẻ bài lên các trang mạng nhé! 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/>
              <a:t>Thầy cô đừng chia sẻ bài lên các trang mạng nhé! </a:t>
            </a:r>
            <a:endParaRPr lang="en-US" sz="1200"/>
          </a:p>
          <a:p>
            <a:r>
              <a:rPr lang="en-US"/>
              <a:t>Lan Hương - 0354473852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/>
              <a:t>Thầy cô đừng chia sẻ bài lên các trang mạng nhé! 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>
            <a:fillRect/>
          </a:stretch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>
            <a:fillRect/>
          </a:stretch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>
            <a:fillRect/>
          </a:stretch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>
            <a:fillRect/>
          </a:stretch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>
            <a:fillRect/>
          </a:stretch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>
            <a:fillRect/>
          </a:stretch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9pPr>
          </a:lstStyle>
          <a:p/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>
            <a:fillRect/>
          </a:stretch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>
            <a:fillRect/>
          </a:stretch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CA0F6F-028A-4F46-9528-9DCDF502F3F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FEE2D-ACC1-476F-89A3-D7286896B64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>
            <a:fillRect/>
          </a:stretch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4" Type="http://schemas.openxmlformats.org/officeDocument/2006/relationships/theme" Target="../theme/theme3.xml"/><Relationship Id="rId23" Type="http://schemas.openxmlformats.org/officeDocument/2006/relationships/image" Target="../media/image14.png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8" y="-1"/>
            <a:ext cx="1392979" cy="1392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/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  <a:endParaRPr lang="pt-BR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  <a:endParaRPr lang="pt-BR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  <a:endParaRPr lang="pt-BR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  <a:endParaRPr lang="pt-BR" sz="28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42408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0437" y="727969"/>
            <a:ext cx="6301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1 000 = 2 500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6 000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/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椭圆 47"/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6 378 – 2 549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6 378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2 549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/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18 - 9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5" name="Rounded Rectangle 19"/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6" name="Rounded Rectangle 21"/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/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13 - 5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Rounded Rectangle 19"/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5 624 – 4 718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/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14 - 8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5" name="Rounded Rectangle 19"/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6" name="Rounded Rectangle 21"/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/>
                <a:ea typeface="Microsoft YaHei" panose="020B0503020204020204" charset="-122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4 628 – 719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  719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/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18 - 9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5" name="Rounded Rectangle 19"/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6" name="Rounded Rectangle 21"/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16 - 7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8 372 – 39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  39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12 - 9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=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NHỚ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/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/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/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/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blue and orange text&#10;&#10;AI-generated content may be incorrec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77" y="949980"/>
            <a:ext cx="7331293" cy="25340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2" action="ppaction://hlinksldjump"/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1501" y="3395774"/>
            <a:ext cx="337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9646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4 289 – 3 868 = ?</a:t>
            </a:r>
            <a:endParaRPr lang="en-US" sz="3200" b="1" kern="0" dirty="0">
              <a:solidFill>
                <a:srgbClr val="964618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566" y="5405143"/>
            <a:ext cx="225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2" action="ppaction://hlinksldjump"/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543" y="3257550"/>
            <a:ext cx="337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9646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9 380 – 6 452 = ?</a:t>
            </a:r>
            <a:endParaRPr lang="en-US" sz="3200" b="1" kern="0" dirty="0">
              <a:solidFill>
                <a:srgbClr val="964618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469" y="5192492"/>
            <a:ext cx="225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2 928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2" action="ppaction://hlinksldjump"/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543" y="3257550"/>
            <a:ext cx="337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6 636 – 809 = ?</a:t>
            </a:r>
            <a:endParaRPr lang="en-US" sz="36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469" y="5192492"/>
            <a:ext cx="225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5 827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2" action="ppaction://hlinksldjump"/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543" y="3257550"/>
            <a:ext cx="337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5 826 – 932 = ?</a:t>
            </a:r>
            <a:endParaRPr lang="en-US" sz="32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446" y="5181860"/>
            <a:ext cx="225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4 894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Left 4">
            <a:hlinkClick r:id="rId2" action="ppaction://hlinksldjump"/>
          </p:cNvPr>
          <p:cNvSpPr/>
          <p:nvPr/>
        </p:nvSpPr>
        <p:spPr>
          <a:xfrm>
            <a:off x="10915650" y="6105524"/>
            <a:ext cx="923925" cy="638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543" y="3257550"/>
            <a:ext cx="337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9646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8 290 – 3 561 = ?</a:t>
            </a:r>
            <a:endParaRPr lang="en-US" sz="3200" b="1" kern="0" dirty="0">
              <a:solidFill>
                <a:srgbClr val="964618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469" y="5192492"/>
            <a:ext cx="225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4 729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A red and white text with black background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52" y="780290"/>
            <a:ext cx="9326971" cy="221397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Tieng-Cuu-keu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WPS Presentation</Application>
  <PresentationFormat>Widescreen</PresentationFormat>
  <Paragraphs>219</Paragraphs>
  <Slides>19</Slides>
  <Notes>8</Notes>
  <HiddenSlides>0</HiddenSlides>
  <MMClips>4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字魂59号-创粗黑</vt:lpstr>
      <vt:lpstr>Love Ya Like A Sister</vt:lpstr>
      <vt:lpstr>Wide Latin</vt:lpstr>
      <vt:lpstr>Karla</vt:lpstr>
      <vt:lpstr>Segoe Print</vt:lpstr>
      <vt:lpstr>Arial</vt:lpstr>
      <vt:lpstr>Bebas Neue</vt:lpstr>
      <vt:lpstr>UTM Showcard</vt:lpstr>
      <vt:lpstr>Cambria</vt:lpstr>
      <vt:lpstr>Calibri</vt:lpstr>
      <vt:lpstr>Microsoft YaHei</vt:lpstr>
      <vt:lpstr>Arial Unicode MS</vt:lpstr>
      <vt:lpstr>Calibri</vt:lpstr>
      <vt:lpstr>等线</vt:lpstr>
      <vt:lpstr>等线</vt:lpstr>
      <vt:lpstr>Tahoma</vt:lpstr>
      <vt:lpstr>Calibri Light</vt:lpstr>
      <vt:lpstr>Office 主题​​</vt:lpstr>
      <vt:lpstr>2_Office Theme</vt:lpstr>
      <vt:lpstr>Printable Number Sense Activities for Pre-K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46</cp:revision>
  <dcterms:created xsi:type="dcterms:W3CDTF">2022-11-14T11:24:00Z</dcterms:created>
  <dcterms:modified xsi:type="dcterms:W3CDTF">2026-02-10T17:35:22Z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88AA3983FF454C49B6CF27EE470532B0_13</vt:lpwstr>
  </property>
  <property fmtid="{D5CDD505-2E9C-101B-9397-08002B2CF9AE}" pid="3" name="KSOProductBuildVer">
    <vt:lpwstr>1033-12.2.0.22549</vt:lpwstr>
  </property>
</Properties>
</file>