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7" r:id="rId2"/>
    <p:sldId id="408" r:id="rId3"/>
    <p:sldId id="437" r:id="rId4"/>
    <p:sldId id="440" r:id="rId5"/>
    <p:sldId id="442" r:id="rId6"/>
    <p:sldId id="441" r:id="rId7"/>
    <p:sldId id="443" r:id="rId8"/>
    <p:sldId id="340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99"/>
    <a:srgbClr val="FF0066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4" d="100"/>
          <a:sy n="54" d="100"/>
        </p:scale>
        <p:origin x="600" y="7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678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HÙNG THẮNG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191000"/>
            <a:ext cx="10928600" cy="2099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TẬP: DẤU NGOẶC KÉP. ĐẶT VÀ TRẢ LỜI CÂU HỎI “BẰNG GÌ?”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557757" y="1975559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Vũ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Thoan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 3A</a:t>
            </a: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4766" y="5715000"/>
            <a:ext cx="3577082" cy="255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08919" y="1676400"/>
            <a:ext cx="1396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câu nào được dùng để đánh dấu lời đối thoại của các nhân vật trong đoạn văn dưới đây.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0834" t="19630" r="5833" b="15926"/>
          <a:stretch/>
        </p:blipFill>
        <p:spPr>
          <a:xfrm>
            <a:off x="9175617" y="3352800"/>
            <a:ext cx="5973102" cy="49967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l="7972" t="22473" r="48695" b="13083"/>
          <a:stretch/>
        </p:blipFill>
        <p:spPr>
          <a:xfrm>
            <a:off x="2456920" y="3352800"/>
            <a:ext cx="6485997" cy="541054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7154" y="1981200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 ý ở cột A với ý phù hợp ở cột B để tạo câu.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500" t="24814" r="11250" b="35185"/>
          <a:stretch/>
        </p:blipFill>
        <p:spPr>
          <a:xfrm>
            <a:off x="518319" y="2971800"/>
            <a:ext cx="15409333" cy="42672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9404891" y="4572000"/>
            <a:ext cx="1476628" cy="1905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9404891" y="4648200"/>
            <a:ext cx="1476628" cy="9525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9404891" y="5486400"/>
            <a:ext cx="1476628" cy="10477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737519" y="1524000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đặt và trả lời câu hỏi “Bằng gì?”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250" t="23333" r="3750" b="12963"/>
          <a:stretch/>
        </p:blipFill>
        <p:spPr>
          <a:xfrm>
            <a:off x="2042319" y="2514600"/>
            <a:ext cx="12425381" cy="494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964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7154" y="1676400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đặt và trả lời câu hỏi “Bằng gì?”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250" t="51199" r="3750" b="12963"/>
          <a:stretch/>
        </p:blipFill>
        <p:spPr>
          <a:xfrm>
            <a:off x="1857069" y="2514600"/>
            <a:ext cx="12425381" cy="278306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857069" y="5791200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857069" y="6553200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len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55822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89919" y="1676400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đặt và trả lời câu hỏi “Bằng gì?”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083" t="11481" r="4167" b="24074"/>
          <a:stretch/>
        </p:blipFill>
        <p:spPr>
          <a:xfrm>
            <a:off x="2042319" y="2667000"/>
            <a:ext cx="12603459" cy="514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365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86833" y="1752600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nl-NL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tranh đặt và trả lời câu hỏi “Bằng gì?”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083" t="38573" r="4167" b="24074"/>
          <a:stretch/>
        </p:blipFill>
        <p:spPr>
          <a:xfrm>
            <a:off x="1586833" y="2667000"/>
            <a:ext cx="12603459" cy="298381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86833" y="5867400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71752" y="6705600"/>
            <a:ext cx="11887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08348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9511</TotalTime>
  <Words>196</Words>
  <Application>Microsoft Office PowerPoint</Application>
  <PresentationFormat>Custom</PresentationFormat>
  <Paragraphs>20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Windows</cp:lastModifiedBy>
  <cp:revision>1043</cp:revision>
  <dcterms:created xsi:type="dcterms:W3CDTF">2008-09-09T22:52:10Z</dcterms:created>
  <dcterms:modified xsi:type="dcterms:W3CDTF">2026-02-13T01:39:27Z</dcterms:modified>
</cp:coreProperties>
</file>