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2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4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5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notesSlides/notesSlide6.xml" ContentType="application/vnd.openxmlformats-officedocument.presentationml.notesSlide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828" r:id="rId2"/>
    <p:sldId id="3845" r:id="rId3"/>
    <p:sldId id="3811" r:id="rId4"/>
    <p:sldId id="3814" r:id="rId5"/>
    <p:sldId id="3817" r:id="rId6"/>
    <p:sldId id="3820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4A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1560D-1CDE-4CB8-8E86-D690FE0C3B4B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29E52-31C1-4586-889A-BEB566C443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notesMaster" Target="../notesMasters/notes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notesMaster" Target="../notesMasters/notes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notesMaster" Target="../notesMasters/notesMaster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notesMaster" Target="../notesMasters/notesMaster1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4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notesMaster" Target="../notesMasters/notesMaster1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4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2" name="Google Shape;8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  <p:custDataLst>
              <p:tags r:id="rId1"/>
            </p:custDataLst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Chỗ dành sẵn cho Ghi chú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682233" y="426854"/>
            <a:ext cx="16889665" cy="6443981"/>
            <a:chOff x="-3511675" y="320140"/>
            <a:chExt cx="12667249" cy="4832986"/>
          </a:xfrm>
        </p:grpSpPr>
        <p:sp>
          <p:nvSpPr>
            <p:cNvPr id="10" name="Google Shape;10;p2"/>
            <p:cNvSpPr/>
            <p:nvPr/>
          </p:nvSpPr>
          <p:spPr>
            <a:xfrm>
              <a:off x="-47625" y="2587375"/>
              <a:ext cx="9203199" cy="2565750"/>
            </a:xfrm>
            <a:custGeom>
              <a:avLst/>
              <a:gdLst/>
              <a:ahLst/>
              <a:cxnLst/>
              <a:rect l="l" t="t" r="r" b="b"/>
              <a:pathLst>
                <a:path w="202035" h="69223" extrusionOk="0">
                  <a:moveTo>
                    <a:pt x="0" y="1"/>
                  </a:moveTo>
                  <a:lnTo>
                    <a:pt x="0" y="69222"/>
                  </a:lnTo>
                  <a:lnTo>
                    <a:pt x="202034" y="69222"/>
                  </a:lnTo>
                  <a:lnTo>
                    <a:pt x="202034" y="1"/>
                  </a:lnTo>
                  <a:close/>
                </a:path>
              </a:pathLst>
            </a:custGeom>
            <a:solidFill>
              <a:srgbClr val="00A5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1926075" y="2580588"/>
              <a:ext cx="8524947" cy="840689"/>
            </a:xfrm>
            <a:custGeom>
              <a:avLst/>
              <a:gdLst/>
              <a:ahLst/>
              <a:cxnLst/>
              <a:rect l="l" t="t" r="r" b="b"/>
              <a:pathLst>
                <a:path w="135780" h="17043" extrusionOk="0">
                  <a:moveTo>
                    <a:pt x="97443" y="76"/>
                  </a:moveTo>
                  <a:lnTo>
                    <a:pt x="23158" y="101"/>
                  </a:lnTo>
                  <a:cubicBezTo>
                    <a:pt x="23158" y="101"/>
                    <a:pt x="17402" y="1"/>
                    <a:pt x="17285" y="2757"/>
                  </a:cubicBezTo>
                  <a:cubicBezTo>
                    <a:pt x="17169" y="5523"/>
                    <a:pt x="27469" y="5397"/>
                    <a:pt x="27469" y="5397"/>
                  </a:cubicBezTo>
                  <a:lnTo>
                    <a:pt x="70559" y="5280"/>
                  </a:lnTo>
                  <a:cubicBezTo>
                    <a:pt x="70559" y="5280"/>
                    <a:pt x="76415" y="5197"/>
                    <a:pt x="76248" y="7670"/>
                  </a:cubicBezTo>
                  <a:cubicBezTo>
                    <a:pt x="76073" y="10134"/>
                    <a:pt x="65706" y="9123"/>
                    <a:pt x="56758" y="9132"/>
                  </a:cubicBezTo>
                  <a:lnTo>
                    <a:pt x="8246" y="9040"/>
                  </a:lnTo>
                  <a:cubicBezTo>
                    <a:pt x="8246" y="9040"/>
                    <a:pt x="1" y="8998"/>
                    <a:pt x="1020" y="13016"/>
                  </a:cubicBezTo>
                  <a:cubicBezTo>
                    <a:pt x="2048" y="17043"/>
                    <a:pt x="12958" y="15999"/>
                    <a:pt x="17979" y="16232"/>
                  </a:cubicBezTo>
                  <a:lnTo>
                    <a:pt x="81353" y="16416"/>
                  </a:lnTo>
                  <a:lnTo>
                    <a:pt x="116999" y="16416"/>
                  </a:lnTo>
                  <a:cubicBezTo>
                    <a:pt x="116999" y="16416"/>
                    <a:pt x="122630" y="16065"/>
                    <a:pt x="122112" y="13676"/>
                  </a:cubicBezTo>
                  <a:cubicBezTo>
                    <a:pt x="121602" y="11287"/>
                    <a:pt x="113842" y="11897"/>
                    <a:pt x="107250" y="11930"/>
                  </a:cubicBezTo>
                  <a:cubicBezTo>
                    <a:pt x="100667" y="11964"/>
                    <a:pt x="90442" y="9725"/>
                    <a:pt x="102096" y="8864"/>
                  </a:cubicBezTo>
                  <a:lnTo>
                    <a:pt x="125069" y="9232"/>
                  </a:lnTo>
                  <a:cubicBezTo>
                    <a:pt x="125069" y="9232"/>
                    <a:pt x="135779" y="9850"/>
                    <a:pt x="135094" y="7561"/>
                  </a:cubicBezTo>
                  <a:cubicBezTo>
                    <a:pt x="134401" y="5272"/>
                    <a:pt x="131009" y="5439"/>
                    <a:pt x="125069" y="5330"/>
                  </a:cubicBezTo>
                  <a:cubicBezTo>
                    <a:pt x="119121" y="5222"/>
                    <a:pt x="88028" y="4737"/>
                    <a:pt x="88028" y="4737"/>
                  </a:cubicBezTo>
                  <a:cubicBezTo>
                    <a:pt x="88028" y="4737"/>
                    <a:pt x="82004" y="4019"/>
                    <a:pt x="86290" y="2432"/>
                  </a:cubicBezTo>
                  <a:lnTo>
                    <a:pt x="113842" y="2523"/>
                  </a:lnTo>
                  <a:cubicBezTo>
                    <a:pt x="113842" y="2523"/>
                    <a:pt x="125287" y="143"/>
                    <a:pt x="97443" y="76"/>
                  </a:cubicBezTo>
                  <a:close/>
                </a:path>
              </a:pathLst>
            </a:custGeom>
            <a:solidFill>
              <a:srgbClr val="008D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802324" y="550118"/>
              <a:ext cx="2808807" cy="640814"/>
            </a:xfrm>
            <a:custGeom>
              <a:avLst/>
              <a:gdLst/>
              <a:ahLst/>
              <a:cxnLst/>
              <a:rect l="l" t="t" r="r" b="b"/>
              <a:pathLst>
                <a:path w="56942" h="12991" extrusionOk="0">
                  <a:moveTo>
                    <a:pt x="21078" y="0"/>
                  </a:moveTo>
                  <a:cubicBezTo>
                    <a:pt x="17553" y="0"/>
                    <a:pt x="14604" y="2373"/>
                    <a:pt x="14061" y="5464"/>
                  </a:cubicBezTo>
                  <a:cubicBezTo>
                    <a:pt x="13593" y="5380"/>
                    <a:pt x="13125" y="5330"/>
                    <a:pt x="12649" y="5330"/>
                  </a:cubicBezTo>
                  <a:cubicBezTo>
                    <a:pt x="9165" y="5330"/>
                    <a:pt x="6266" y="7619"/>
                    <a:pt x="5648" y="10627"/>
                  </a:cubicBezTo>
                  <a:cubicBezTo>
                    <a:pt x="2165" y="11095"/>
                    <a:pt x="1" y="12991"/>
                    <a:pt x="1" y="12991"/>
                  </a:cubicBezTo>
                  <a:lnTo>
                    <a:pt x="19650" y="12991"/>
                  </a:lnTo>
                  <a:lnTo>
                    <a:pt x="19675" y="12866"/>
                  </a:lnTo>
                  <a:cubicBezTo>
                    <a:pt x="19733" y="12874"/>
                    <a:pt x="19800" y="12882"/>
                    <a:pt x="19858" y="12891"/>
                  </a:cubicBezTo>
                  <a:cubicBezTo>
                    <a:pt x="19867" y="12924"/>
                    <a:pt x="19875" y="12958"/>
                    <a:pt x="19883" y="12991"/>
                  </a:cubicBezTo>
                  <a:lnTo>
                    <a:pt x="56942" y="12991"/>
                  </a:lnTo>
                  <a:cubicBezTo>
                    <a:pt x="54026" y="11713"/>
                    <a:pt x="51977" y="11295"/>
                    <a:pt x="50544" y="11295"/>
                  </a:cubicBezTo>
                  <a:cubicBezTo>
                    <a:pt x="50515" y="11295"/>
                    <a:pt x="50487" y="11295"/>
                    <a:pt x="50459" y="11295"/>
                  </a:cubicBezTo>
                  <a:cubicBezTo>
                    <a:pt x="50159" y="6575"/>
                    <a:pt x="45865" y="2832"/>
                    <a:pt x="40627" y="2832"/>
                  </a:cubicBezTo>
                  <a:cubicBezTo>
                    <a:pt x="37201" y="2832"/>
                    <a:pt x="34194" y="4420"/>
                    <a:pt x="32423" y="6834"/>
                  </a:cubicBezTo>
                  <a:cubicBezTo>
                    <a:pt x="32181" y="5756"/>
                    <a:pt x="31136" y="4954"/>
                    <a:pt x="29883" y="4954"/>
                  </a:cubicBezTo>
                  <a:cubicBezTo>
                    <a:pt x="29870" y="4954"/>
                    <a:pt x="29857" y="4954"/>
                    <a:pt x="29844" y="4954"/>
                  </a:cubicBezTo>
                  <a:cubicBezTo>
                    <a:pt x="29282" y="4954"/>
                    <a:pt x="28745" y="5129"/>
                    <a:pt x="28288" y="5456"/>
                  </a:cubicBezTo>
                  <a:cubicBezTo>
                    <a:pt x="28229" y="5447"/>
                    <a:pt x="28162" y="5431"/>
                    <a:pt x="28104" y="5422"/>
                  </a:cubicBezTo>
                  <a:cubicBezTo>
                    <a:pt x="27544" y="2348"/>
                    <a:pt x="24612" y="0"/>
                    <a:pt x="210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5036" y="320140"/>
              <a:ext cx="1723799" cy="440544"/>
            </a:xfrm>
            <a:custGeom>
              <a:avLst/>
              <a:gdLst/>
              <a:ahLst/>
              <a:cxnLst/>
              <a:rect l="l" t="t" r="r" b="b"/>
              <a:pathLst>
                <a:path w="34946" h="8931" extrusionOk="0">
                  <a:moveTo>
                    <a:pt x="12941" y="0"/>
                  </a:moveTo>
                  <a:cubicBezTo>
                    <a:pt x="10778" y="0"/>
                    <a:pt x="8956" y="1621"/>
                    <a:pt x="8631" y="3751"/>
                  </a:cubicBezTo>
                  <a:cubicBezTo>
                    <a:pt x="8376" y="3699"/>
                    <a:pt x="8114" y="3666"/>
                    <a:pt x="7851" y="3666"/>
                  </a:cubicBezTo>
                  <a:cubicBezTo>
                    <a:pt x="7822" y="3666"/>
                    <a:pt x="7792" y="3667"/>
                    <a:pt x="7762" y="3668"/>
                  </a:cubicBezTo>
                  <a:cubicBezTo>
                    <a:pt x="5623" y="3668"/>
                    <a:pt x="3852" y="5230"/>
                    <a:pt x="3468" y="7310"/>
                  </a:cubicBezTo>
                  <a:cubicBezTo>
                    <a:pt x="2181" y="7502"/>
                    <a:pt x="978" y="8070"/>
                    <a:pt x="1" y="8931"/>
                  </a:cubicBezTo>
                  <a:lnTo>
                    <a:pt x="12064" y="8931"/>
                  </a:lnTo>
                  <a:cubicBezTo>
                    <a:pt x="12064" y="8905"/>
                    <a:pt x="12073" y="8872"/>
                    <a:pt x="12073" y="8839"/>
                  </a:cubicBezTo>
                  <a:lnTo>
                    <a:pt x="12190" y="8864"/>
                  </a:lnTo>
                  <a:cubicBezTo>
                    <a:pt x="12190" y="8889"/>
                    <a:pt x="12198" y="8905"/>
                    <a:pt x="12206" y="8931"/>
                  </a:cubicBezTo>
                  <a:lnTo>
                    <a:pt x="34946" y="8931"/>
                  </a:lnTo>
                  <a:cubicBezTo>
                    <a:pt x="33151" y="8049"/>
                    <a:pt x="31891" y="7761"/>
                    <a:pt x="31007" y="7761"/>
                  </a:cubicBezTo>
                  <a:cubicBezTo>
                    <a:pt x="30995" y="7761"/>
                    <a:pt x="30982" y="7761"/>
                    <a:pt x="30969" y="7761"/>
                  </a:cubicBezTo>
                  <a:cubicBezTo>
                    <a:pt x="30786" y="4520"/>
                    <a:pt x="28154" y="1947"/>
                    <a:pt x="24938" y="1947"/>
                  </a:cubicBezTo>
                  <a:cubicBezTo>
                    <a:pt x="22899" y="1955"/>
                    <a:pt x="21003" y="2982"/>
                    <a:pt x="19900" y="4695"/>
                  </a:cubicBezTo>
                  <a:cubicBezTo>
                    <a:pt x="19758" y="3952"/>
                    <a:pt x="19107" y="3409"/>
                    <a:pt x="18346" y="3409"/>
                  </a:cubicBezTo>
                  <a:cubicBezTo>
                    <a:pt x="17987" y="3409"/>
                    <a:pt x="17636" y="3525"/>
                    <a:pt x="17361" y="3751"/>
                  </a:cubicBezTo>
                  <a:lnTo>
                    <a:pt x="17252" y="3734"/>
                  </a:lnTo>
                  <a:cubicBezTo>
                    <a:pt x="16910" y="1612"/>
                    <a:pt x="15113" y="0"/>
                    <a:pt x="129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-3511675" y="4214537"/>
              <a:ext cx="7528218" cy="730294"/>
            </a:xfrm>
            <a:custGeom>
              <a:avLst/>
              <a:gdLst/>
              <a:ahLst/>
              <a:cxnLst/>
              <a:rect l="l" t="t" r="r" b="b"/>
              <a:pathLst>
                <a:path w="143265" h="14805" extrusionOk="0">
                  <a:moveTo>
                    <a:pt x="102822" y="68"/>
                  </a:moveTo>
                  <a:lnTo>
                    <a:pt x="24445" y="93"/>
                  </a:lnTo>
                  <a:cubicBezTo>
                    <a:pt x="24445" y="93"/>
                    <a:pt x="18371" y="1"/>
                    <a:pt x="18246" y="2399"/>
                  </a:cubicBezTo>
                  <a:cubicBezTo>
                    <a:pt x="18121" y="4796"/>
                    <a:pt x="28989" y="4696"/>
                    <a:pt x="28989" y="4696"/>
                  </a:cubicBezTo>
                  <a:lnTo>
                    <a:pt x="74452" y="4587"/>
                  </a:lnTo>
                  <a:cubicBezTo>
                    <a:pt x="74452" y="4587"/>
                    <a:pt x="80634" y="4521"/>
                    <a:pt x="80450" y="6667"/>
                  </a:cubicBezTo>
                  <a:cubicBezTo>
                    <a:pt x="80267" y="8806"/>
                    <a:pt x="69339" y="7929"/>
                    <a:pt x="59891" y="7937"/>
                  </a:cubicBezTo>
                  <a:lnTo>
                    <a:pt x="8706" y="7854"/>
                  </a:lnTo>
                  <a:cubicBezTo>
                    <a:pt x="8706" y="7854"/>
                    <a:pt x="1" y="7820"/>
                    <a:pt x="1087" y="11312"/>
                  </a:cubicBezTo>
                  <a:cubicBezTo>
                    <a:pt x="2173" y="14804"/>
                    <a:pt x="13676" y="13902"/>
                    <a:pt x="18981" y="14103"/>
                  </a:cubicBezTo>
                  <a:lnTo>
                    <a:pt x="85839" y="14261"/>
                  </a:lnTo>
                  <a:lnTo>
                    <a:pt x="123449" y="14261"/>
                  </a:lnTo>
                  <a:cubicBezTo>
                    <a:pt x="123449" y="14261"/>
                    <a:pt x="129397" y="13961"/>
                    <a:pt x="128845" y="11880"/>
                  </a:cubicBezTo>
                  <a:cubicBezTo>
                    <a:pt x="128294" y="9809"/>
                    <a:pt x="120115" y="10335"/>
                    <a:pt x="113173" y="10368"/>
                  </a:cubicBezTo>
                  <a:cubicBezTo>
                    <a:pt x="106223" y="10393"/>
                    <a:pt x="95437" y="8447"/>
                    <a:pt x="107726" y="7703"/>
                  </a:cubicBezTo>
                  <a:lnTo>
                    <a:pt x="131961" y="8021"/>
                  </a:lnTo>
                  <a:cubicBezTo>
                    <a:pt x="131961" y="8021"/>
                    <a:pt x="143264" y="8556"/>
                    <a:pt x="142538" y="6567"/>
                  </a:cubicBezTo>
                  <a:cubicBezTo>
                    <a:pt x="141811" y="4587"/>
                    <a:pt x="138227" y="4729"/>
                    <a:pt x="131961" y="4637"/>
                  </a:cubicBezTo>
                  <a:cubicBezTo>
                    <a:pt x="125704" y="4537"/>
                    <a:pt x="92881" y="4111"/>
                    <a:pt x="92881" y="4111"/>
                  </a:cubicBezTo>
                  <a:cubicBezTo>
                    <a:pt x="92881" y="4111"/>
                    <a:pt x="86532" y="3485"/>
                    <a:pt x="91052" y="2106"/>
                  </a:cubicBezTo>
                  <a:lnTo>
                    <a:pt x="120124" y="2190"/>
                  </a:lnTo>
                  <a:cubicBezTo>
                    <a:pt x="120124" y="2190"/>
                    <a:pt x="132195" y="126"/>
                    <a:pt x="102822" y="6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  <a:endParaRPr sz="2400"/>
            </a:p>
          </p:txBody>
        </p:sp>
      </p:grp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 rot="-248774">
            <a:off x="595263" y="1734953"/>
            <a:ext cx="5792360" cy="156048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11455"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2pPr>
            <a:lvl3pPr lvl="2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3pPr>
            <a:lvl4pPr lvl="3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4pPr>
            <a:lvl5pPr lvl="4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5pPr>
            <a:lvl6pPr lvl="5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6pPr>
            <a:lvl7pPr lvl="6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7pPr>
            <a:lvl8pPr lvl="7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8pPr>
            <a:lvl9pPr lvl="8" algn="ctr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55767" y="4562805"/>
            <a:ext cx="3875200" cy="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2135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2pPr>
            <a:lvl3pPr lvl="2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3pPr>
            <a:lvl4pPr lvl="3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4pPr>
            <a:lvl5pPr lvl="4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5pPr>
            <a:lvl6pPr lvl="5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6pPr>
            <a:lvl7pPr lvl="6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7pPr>
            <a:lvl8pPr lvl="7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8pPr>
            <a:lvl9pPr lvl="8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ts val="2800"/>
              <a:buNone/>
              <a:defRPr sz="3735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ctrTitle" idx="2"/>
          </p:nvPr>
        </p:nvSpPr>
        <p:spPr>
          <a:xfrm>
            <a:off x="1255767" y="3699468"/>
            <a:ext cx="5526000" cy="76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ct val="0"/>
              </a:spcBef>
              <a:spcAft>
                <a:spcPct val="0"/>
              </a:spcAft>
              <a:buSzPts val="5200"/>
              <a:buNone/>
              <a:defRPr sz="4000" b="1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2pPr>
            <a:lvl3pPr lvl="2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3pPr>
            <a:lvl4pPr lvl="3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4pPr>
            <a:lvl5pPr lvl="4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5pPr>
            <a:lvl6pPr lvl="5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6pPr>
            <a:lvl7pPr lvl="6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7pPr>
            <a:lvl8pPr lvl="7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8pPr>
            <a:lvl9pPr lvl="8" algn="ctr" rtl="0">
              <a:spcBef>
                <a:spcPct val="0"/>
              </a:spcBef>
              <a:spcAft>
                <a:spcPct val="0"/>
              </a:spcAft>
              <a:buSzPts val="5200"/>
              <a:buNone/>
              <a:defRPr sz="6935"/>
            </a:lvl9pPr>
          </a:lstStyle>
          <a:p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ct val="0"/>
              </a:spcBef>
              <a:spcAft>
                <a:spcPct val="0"/>
              </a:spcAft>
              <a:buClr>
                <a:srgbClr val="005870"/>
              </a:buClr>
              <a:buSzPts val="3500"/>
              <a:buFont typeface="Satisfy"/>
              <a:buNone/>
              <a:defRPr sz="3500">
                <a:solidFill>
                  <a:srgbClr val="005870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800"/>
              <a:buFont typeface="Public Sans"/>
              <a:buChar char="●"/>
              <a:defRPr sz="1800"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marL="914400" lvl="1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○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marL="1371600" lvl="2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■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marL="1828800" lvl="3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●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marL="2286000" lvl="4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○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marL="2743200" lvl="5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■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marL="3200400" lvl="6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●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marL="3657600" lvl="7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○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marL="4114800" lvl="8" indent="-31750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>
                <a:srgbClr val="754C24"/>
              </a:buClr>
              <a:buSzPts val="1400"/>
              <a:buFont typeface="Public Sans"/>
              <a:buChar char="■"/>
              <a:defRPr>
                <a:solidFill>
                  <a:srgbClr val="754C24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>
            <a:endParaRPr/>
          </a:p>
        </p:txBody>
      </p:sp>
      <p:pic>
        <p:nvPicPr>
          <p:cNvPr id="3" name="Picture 2" descr="A round pink circle with white text and a black background&#10;&#10;AI-generated content may be incorrect.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9614" y="102117"/>
            <a:ext cx="1329918" cy="132991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</p:sldLayoutIdLst>
  <p:transition/>
  <p:txStyles>
    <p:title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8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image" Target="../media/image6.png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notesSlide" Target="../notesSlides/notesSlide2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4.xml"/><Relationship Id="rId7" Type="http://schemas.openxmlformats.org/officeDocument/2006/relationships/tags" Target="../tags/tag28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10" Type="http://schemas.openxmlformats.org/officeDocument/2006/relationships/image" Target="../media/image7.jpeg"/><Relationship Id="rId4" Type="http://schemas.openxmlformats.org/officeDocument/2006/relationships/tags" Target="../tags/tag25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43.xml"/><Relationship Id="rId18" Type="http://schemas.openxmlformats.org/officeDocument/2006/relationships/tags" Target="../tags/tag48.xml"/><Relationship Id="rId26" Type="http://schemas.openxmlformats.org/officeDocument/2006/relationships/tags" Target="../tags/tag56.xml"/><Relationship Id="rId3" Type="http://schemas.openxmlformats.org/officeDocument/2006/relationships/tags" Target="../tags/tag33.xml"/><Relationship Id="rId21" Type="http://schemas.openxmlformats.org/officeDocument/2006/relationships/tags" Target="../tags/tag51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37.xml"/><Relationship Id="rId12" Type="http://schemas.openxmlformats.org/officeDocument/2006/relationships/tags" Target="../tags/tag42.xml"/><Relationship Id="rId17" Type="http://schemas.openxmlformats.org/officeDocument/2006/relationships/tags" Target="../tags/tag47.xml"/><Relationship Id="rId25" Type="http://schemas.openxmlformats.org/officeDocument/2006/relationships/tags" Target="../tags/tag55.xml"/><Relationship Id="rId33" Type="http://schemas.openxmlformats.org/officeDocument/2006/relationships/tags" Target="../tags/tag63.xml"/><Relationship Id="rId2" Type="http://schemas.openxmlformats.org/officeDocument/2006/relationships/tags" Target="../tags/tag32.xml"/><Relationship Id="rId16" Type="http://schemas.openxmlformats.org/officeDocument/2006/relationships/tags" Target="../tags/tag46.xml"/><Relationship Id="rId20" Type="http://schemas.openxmlformats.org/officeDocument/2006/relationships/tags" Target="../tags/tag50.xml"/><Relationship Id="rId29" Type="http://schemas.openxmlformats.org/officeDocument/2006/relationships/tags" Target="../tags/tag59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11" Type="http://schemas.openxmlformats.org/officeDocument/2006/relationships/tags" Target="../tags/tag41.xml"/><Relationship Id="rId24" Type="http://schemas.openxmlformats.org/officeDocument/2006/relationships/tags" Target="../tags/tag54.xml"/><Relationship Id="rId32" Type="http://schemas.openxmlformats.org/officeDocument/2006/relationships/tags" Target="../tags/tag62.xml"/><Relationship Id="rId5" Type="http://schemas.openxmlformats.org/officeDocument/2006/relationships/tags" Target="../tags/tag35.xml"/><Relationship Id="rId15" Type="http://schemas.openxmlformats.org/officeDocument/2006/relationships/tags" Target="../tags/tag45.xml"/><Relationship Id="rId23" Type="http://schemas.openxmlformats.org/officeDocument/2006/relationships/tags" Target="../tags/tag53.xml"/><Relationship Id="rId28" Type="http://schemas.openxmlformats.org/officeDocument/2006/relationships/tags" Target="../tags/tag58.xml"/><Relationship Id="rId36" Type="http://schemas.openxmlformats.org/officeDocument/2006/relationships/image" Target="../media/image8.jpeg"/><Relationship Id="rId10" Type="http://schemas.openxmlformats.org/officeDocument/2006/relationships/tags" Target="../tags/tag40.xml"/><Relationship Id="rId19" Type="http://schemas.openxmlformats.org/officeDocument/2006/relationships/tags" Target="../tags/tag49.xml"/><Relationship Id="rId31" Type="http://schemas.openxmlformats.org/officeDocument/2006/relationships/tags" Target="../tags/tag61.xml"/><Relationship Id="rId4" Type="http://schemas.openxmlformats.org/officeDocument/2006/relationships/tags" Target="../tags/tag34.xml"/><Relationship Id="rId9" Type="http://schemas.openxmlformats.org/officeDocument/2006/relationships/tags" Target="../tags/tag39.xml"/><Relationship Id="rId14" Type="http://schemas.openxmlformats.org/officeDocument/2006/relationships/tags" Target="../tags/tag44.xml"/><Relationship Id="rId22" Type="http://schemas.openxmlformats.org/officeDocument/2006/relationships/tags" Target="../tags/tag52.xml"/><Relationship Id="rId27" Type="http://schemas.openxmlformats.org/officeDocument/2006/relationships/tags" Target="../tags/tag57.xml"/><Relationship Id="rId30" Type="http://schemas.openxmlformats.org/officeDocument/2006/relationships/tags" Target="../tags/tag60.xml"/><Relationship Id="rId35" Type="http://schemas.openxmlformats.org/officeDocument/2006/relationships/notesSlide" Target="../notesSlides/notesSlide4.xml"/><Relationship Id="rId8" Type="http://schemas.openxmlformats.org/officeDocument/2006/relationships/tags" Target="../tags/tag3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73.xml"/><Relationship Id="rId13" Type="http://schemas.openxmlformats.org/officeDocument/2006/relationships/notesSlide" Target="../notesSlides/notesSlide5.xml"/><Relationship Id="rId3" Type="http://schemas.openxmlformats.org/officeDocument/2006/relationships/tags" Target="../tags/tag68.xml"/><Relationship Id="rId7" Type="http://schemas.openxmlformats.org/officeDocument/2006/relationships/tags" Target="../tags/tag72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6" Type="http://schemas.openxmlformats.org/officeDocument/2006/relationships/tags" Target="../tags/tag71.xml"/><Relationship Id="rId11" Type="http://schemas.openxmlformats.org/officeDocument/2006/relationships/tags" Target="../tags/tag76.xml"/><Relationship Id="rId5" Type="http://schemas.openxmlformats.org/officeDocument/2006/relationships/tags" Target="../tags/tag70.xml"/><Relationship Id="rId10" Type="http://schemas.openxmlformats.org/officeDocument/2006/relationships/tags" Target="../tags/tag75.xml"/><Relationship Id="rId4" Type="http://schemas.openxmlformats.org/officeDocument/2006/relationships/tags" Target="../tags/tag69.xml"/><Relationship Id="rId9" Type="http://schemas.openxmlformats.org/officeDocument/2006/relationships/tags" Target="../tags/tag7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81.xml"/><Relationship Id="rId7" Type="http://schemas.openxmlformats.org/officeDocument/2006/relationships/tags" Target="../tags/tag85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9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754744" y="122541"/>
            <a:ext cx="9795367" cy="6952504"/>
            <a:chOff x="-566058" y="91906"/>
            <a:chExt cx="7346525" cy="5214378"/>
          </a:xfrm>
        </p:grpSpPr>
        <p:sp>
          <p:nvSpPr>
            <p:cNvPr id="2" name="TextBox 3"/>
            <p:cNvSpPr txBox="1"/>
            <p:nvPr/>
          </p:nvSpPr>
          <p:spPr>
            <a:xfrm>
              <a:off x="1057861" y="1314517"/>
              <a:ext cx="94701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</a:defPPr>
              <a:lvl1pPr marR="0" lvl="0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200"/>
              <a:r>
                <a:rPr lang="en-US" kern="0"/>
                <a:t>NGUYỄN </a:t>
              </a:r>
            </a:p>
            <a:p>
              <a:pPr defTabSz="1219200"/>
              <a:r>
                <a:rPr lang="en-US" kern="0"/>
                <a:t>THỊ ÁI QUYÊN</a:t>
              </a:r>
              <a:endParaRPr lang="en-SG" kern="0"/>
            </a:p>
          </p:txBody>
        </p:sp>
        <p:pic>
          <p:nvPicPr>
            <p:cNvPr id="9" name="Hình ảnh 8" descr="Ảnh có chứa khuôn làm bánh quy&#10;&#10;Mô tả được tạo tự độ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566058" y="91906"/>
              <a:ext cx="7346525" cy="5214378"/>
            </a:xfrm>
            <a:prstGeom prst="rect">
              <a:avLst/>
            </a:prstGeom>
          </p:spPr>
        </p:pic>
      </p:grpSp>
      <p:grpSp>
        <p:nvGrpSpPr>
          <p:cNvPr id="857" name="Google Shape;857;p34"/>
          <p:cNvGrpSpPr/>
          <p:nvPr/>
        </p:nvGrpSpPr>
        <p:grpSpPr>
          <a:xfrm rot="154629">
            <a:off x="4294690" y="939254"/>
            <a:ext cx="10358988" cy="7060628"/>
            <a:chOff x="2803042" y="467618"/>
            <a:chExt cx="7942004" cy="5563600"/>
          </a:xfrm>
        </p:grpSpPr>
        <p:sp>
          <p:nvSpPr>
            <p:cNvPr id="858" name="Google Shape;858;p34"/>
            <p:cNvSpPr/>
            <p:nvPr/>
          </p:nvSpPr>
          <p:spPr>
            <a:xfrm rot="21445372">
              <a:off x="2803042" y="1476774"/>
              <a:ext cx="7918642" cy="3767873"/>
            </a:xfrm>
            <a:custGeom>
              <a:avLst/>
              <a:gdLst/>
              <a:ahLst/>
              <a:cxnLst/>
              <a:rect l="l" t="t" r="r" b="b"/>
              <a:pathLst>
                <a:path w="160532" h="70843" extrusionOk="0">
                  <a:moveTo>
                    <a:pt x="133905" y="0"/>
                  </a:moveTo>
                  <a:cubicBezTo>
                    <a:pt x="127481" y="0"/>
                    <a:pt x="120943" y="2792"/>
                    <a:pt x="112079" y="10568"/>
                  </a:cubicBezTo>
                  <a:cubicBezTo>
                    <a:pt x="109523" y="12809"/>
                    <a:pt x="106946" y="13588"/>
                    <a:pt x="104298" y="13588"/>
                  </a:cubicBezTo>
                  <a:cubicBezTo>
                    <a:pt x="98247" y="13588"/>
                    <a:pt x="91829" y="9518"/>
                    <a:pt x="84475" y="9518"/>
                  </a:cubicBezTo>
                  <a:cubicBezTo>
                    <a:pt x="82989" y="9518"/>
                    <a:pt x="81466" y="9684"/>
                    <a:pt x="79899" y="10084"/>
                  </a:cubicBezTo>
                  <a:cubicBezTo>
                    <a:pt x="68529" y="12991"/>
                    <a:pt x="56959" y="18204"/>
                    <a:pt x="56959" y="18204"/>
                  </a:cubicBezTo>
                  <a:cubicBezTo>
                    <a:pt x="82221" y="19148"/>
                    <a:pt x="103031" y="21520"/>
                    <a:pt x="92246" y="30977"/>
                  </a:cubicBezTo>
                  <a:cubicBezTo>
                    <a:pt x="86223" y="36257"/>
                    <a:pt x="105679" y="37518"/>
                    <a:pt x="119280" y="39440"/>
                  </a:cubicBezTo>
                  <a:cubicBezTo>
                    <a:pt x="131602" y="41178"/>
                    <a:pt x="130708" y="49456"/>
                    <a:pt x="123415" y="52197"/>
                  </a:cubicBezTo>
                  <a:cubicBezTo>
                    <a:pt x="90617" y="64527"/>
                    <a:pt x="1" y="70801"/>
                    <a:pt x="1" y="70801"/>
                  </a:cubicBezTo>
                  <a:lnTo>
                    <a:pt x="160532" y="70843"/>
                  </a:lnTo>
                  <a:lnTo>
                    <a:pt x="159379" y="7895"/>
                  </a:lnTo>
                  <a:cubicBezTo>
                    <a:pt x="148713" y="3787"/>
                    <a:pt x="141387" y="0"/>
                    <a:pt x="133905" y="0"/>
                  </a:cubicBezTo>
                  <a:close/>
                </a:path>
              </a:pathLst>
            </a:custGeom>
            <a:solidFill>
              <a:srgbClr val="FBE5B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34"/>
            <p:cNvSpPr/>
            <p:nvPr/>
          </p:nvSpPr>
          <p:spPr>
            <a:xfrm>
              <a:off x="6735855" y="1197418"/>
              <a:ext cx="488342" cy="1746440"/>
            </a:xfrm>
            <a:custGeom>
              <a:avLst/>
              <a:gdLst/>
              <a:ahLst/>
              <a:cxnLst/>
              <a:rect l="l" t="t" r="r" b="b"/>
              <a:pathLst>
                <a:path w="9900" h="35405" extrusionOk="0">
                  <a:moveTo>
                    <a:pt x="0" y="0"/>
                  </a:moveTo>
                  <a:cubicBezTo>
                    <a:pt x="0" y="1"/>
                    <a:pt x="2164" y="9265"/>
                    <a:pt x="2481" y="13785"/>
                  </a:cubicBezTo>
                  <a:cubicBezTo>
                    <a:pt x="2799" y="18304"/>
                    <a:pt x="3484" y="35405"/>
                    <a:pt x="3484" y="35405"/>
                  </a:cubicBezTo>
                  <a:cubicBezTo>
                    <a:pt x="4688" y="34884"/>
                    <a:pt x="5560" y="34276"/>
                    <a:pt x="6802" y="34276"/>
                  </a:cubicBezTo>
                  <a:cubicBezTo>
                    <a:pt x="6834" y="34276"/>
                    <a:pt x="6867" y="34276"/>
                    <a:pt x="6901" y="34277"/>
                  </a:cubicBezTo>
                  <a:cubicBezTo>
                    <a:pt x="7469" y="34284"/>
                    <a:pt x="7935" y="35302"/>
                    <a:pt x="8361" y="35302"/>
                  </a:cubicBezTo>
                  <a:cubicBezTo>
                    <a:pt x="8424" y="35302"/>
                    <a:pt x="8485" y="35280"/>
                    <a:pt x="8546" y="35229"/>
                  </a:cubicBezTo>
                  <a:cubicBezTo>
                    <a:pt x="9014" y="34837"/>
                    <a:pt x="9900" y="34419"/>
                    <a:pt x="9900" y="34419"/>
                  </a:cubicBezTo>
                  <a:cubicBezTo>
                    <a:pt x="9064" y="17269"/>
                    <a:pt x="1" y="2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34"/>
            <p:cNvSpPr/>
            <p:nvPr/>
          </p:nvSpPr>
          <p:spPr>
            <a:xfrm>
              <a:off x="6083942" y="677063"/>
              <a:ext cx="630109" cy="536486"/>
            </a:xfrm>
            <a:custGeom>
              <a:avLst/>
              <a:gdLst/>
              <a:ahLst/>
              <a:cxnLst/>
              <a:rect l="l" t="t" r="r" b="b"/>
              <a:pathLst>
                <a:path w="12774" h="10876" extrusionOk="0">
                  <a:moveTo>
                    <a:pt x="271" y="1"/>
                  </a:moveTo>
                  <a:cubicBezTo>
                    <a:pt x="96" y="1"/>
                    <a:pt x="0" y="7"/>
                    <a:pt x="0" y="7"/>
                  </a:cubicBezTo>
                  <a:lnTo>
                    <a:pt x="3567" y="4576"/>
                  </a:lnTo>
                  <a:lnTo>
                    <a:pt x="7878" y="5361"/>
                  </a:lnTo>
                  <a:lnTo>
                    <a:pt x="5129" y="6673"/>
                  </a:lnTo>
                  <a:lnTo>
                    <a:pt x="5129" y="6673"/>
                  </a:lnTo>
                  <a:lnTo>
                    <a:pt x="9315" y="6331"/>
                  </a:lnTo>
                  <a:lnTo>
                    <a:pt x="7427" y="7935"/>
                  </a:lnTo>
                  <a:cubicBezTo>
                    <a:pt x="9532" y="8745"/>
                    <a:pt x="12773" y="10875"/>
                    <a:pt x="12773" y="10875"/>
                  </a:cubicBezTo>
                  <a:cubicBezTo>
                    <a:pt x="10614" y="499"/>
                    <a:pt x="1921" y="1"/>
                    <a:pt x="271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34"/>
            <p:cNvSpPr/>
            <p:nvPr/>
          </p:nvSpPr>
          <p:spPr>
            <a:xfrm>
              <a:off x="5925256" y="1152333"/>
              <a:ext cx="788796" cy="288665"/>
            </a:xfrm>
            <a:custGeom>
              <a:avLst/>
              <a:gdLst/>
              <a:ahLst/>
              <a:cxnLst/>
              <a:rect l="l" t="t" r="r" b="b"/>
              <a:pathLst>
                <a:path w="15991" h="5852" extrusionOk="0">
                  <a:moveTo>
                    <a:pt x="10295" y="0"/>
                  </a:moveTo>
                  <a:cubicBezTo>
                    <a:pt x="3432" y="0"/>
                    <a:pt x="1" y="5852"/>
                    <a:pt x="1" y="5852"/>
                  </a:cubicBezTo>
                  <a:lnTo>
                    <a:pt x="5715" y="5426"/>
                  </a:lnTo>
                  <a:lnTo>
                    <a:pt x="8773" y="2251"/>
                  </a:lnTo>
                  <a:lnTo>
                    <a:pt x="8296" y="5309"/>
                  </a:lnTo>
                  <a:lnTo>
                    <a:pt x="10351" y="1591"/>
                  </a:lnTo>
                  <a:lnTo>
                    <a:pt x="10610" y="4081"/>
                  </a:lnTo>
                  <a:cubicBezTo>
                    <a:pt x="12440" y="2769"/>
                    <a:pt x="15990" y="1240"/>
                    <a:pt x="15990" y="1240"/>
                  </a:cubicBezTo>
                  <a:cubicBezTo>
                    <a:pt x="13884" y="355"/>
                    <a:pt x="11985" y="0"/>
                    <a:pt x="10295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34"/>
            <p:cNvSpPr/>
            <p:nvPr/>
          </p:nvSpPr>
          <p:spPr>
            <a:xfrm>
              <a:off x="6733783" y="1099898"/>
              <a:ext cx="892630" cy="258673"/>
            </a:xfrm>
            <a:custGeom>
              <a:avLst/>
              <a:gdLst/>
              <a:ahLst/>
              <a:cxnLst/>
              <a:rect l="l" t="t" r="r" b="b"/>
              <a:pathLst>
                <a:path w="18096" h="5244" extrusionOk="0">
                  <a:moveTo>
                    <a:pt x="7764" y="0"/>
                  </a:moveTo>
                  <a:cubicBezTo>
                    <a:pt x="5399" y="0"/>
                    <a:pt x="2762" y="656"/>
                    <a:pt x="0" y="2479"/>
                  </a:cubicBezTo>
                  <a:cubicBezTo>
                    <a:pt x="0" y="2479"/>
                    <a:pt x="4169" y="3398"/>
                    <a:pt x="6475" y="4408"/>
                  </a:cubicBezTo>
                  <a:lnTo>
                    <a:pt x="5999" y="1819"/>
                  </a:lnTo>
                  <a:lnTo>
                    <a:pt x="9265" y="5244"/>
                  </a:lnTo>
                  <a:lnTo>
                    <a:pt x="7862" y="2211"/>
                  </a:lnTo>
                  <a:lnTo>
                    <a:pt x="11997" y="4901"/>
                  </a:lnTo>
                  <a:lnTo>
                    <a:pt x="18095" y="4300"/>
                  </a:lnTo>
                  <a:cubicBezTo>
                    <a:pt x="18095" y="4300"/>
                    <a:pt x="13822" y="0"/>
                    <a:pt x="7764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34"/>
            <p:cNvSpPr/>
            <p:nvPr/>
          </p:nvSpPr>
          <p:spPr>
            <a:xfrm>
              <a:off x="6688846" y="467618"/>
              <a:ext cx="547733" cy="754563"/>
            </a:xfrm>
            <a:custGeom>
              <a:avLst/>
              <a:gdLst/>
              <a:ahLst/>
              <a:cxnLst/>
              <a:rect l="l" t="t" r="r" b="b"/>
              <a:pathLst>
                <a:path w="11104" h="15297" extrusionOk="0">
                  <a:moveTo>
                    <a:pt x="11103" y="0"/>
                  </a:moveTo>
                  <a:cubicBezTo>
                    <a:pt x="11103" y="1"/>
                    <a:pt x="1" y="3392"/>
                    <a:pt x="911" y="15297"/>
                  </a:cubicBezTo>
                  <a:cubicBezTo>
                    <a:pt x="911" y="15297"/>
                    <a:pt x="3685" y="12022"/>
                    <a:pt x="5657" y="10443"/>
                  </a:cubicBezTo>
                  <a:lnTo>
                    <a:pt x="3192" y="9616"/>
                  </a:lnTo>
                  <a:lnTo>
                    <a:pt x="7703" y="8354"/>
                  </a:lnTo>
                  <a:lnTo>
                    <a:pt x="4420" y="8146"/>
                  </a:lnTo>
                  <a:lnTo>
                    <a:pt x="8714" y="5748"/>
                  </a:lnTo>
                  <a:lnTo>
                    <a:pt x="11103" y="0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6241346" y="1223365"/>
              <a:ext cx="485876" cy="781348"/>
            </a:xfrm>
            <a:custGeom>
              <a:avLst/>
              <a:gdLst/>
              <a:ahLst/>
              <a:cxnLst/>
              <a:rect l="l" t="t" r="r" b="b"/>
              <a:pathLst>
                <a:path w="9850" h="15840" extrusionOk="0">
                  <a:moveTo>
                    <a:pt x="9850" y="1"/>
                  </a:moveTo>
                  <a:lnTo>
                    <a:pt x="9850" y="1"/>
                  </a:lnTo>
                  <a:cubicBezTo>
                    <a:pt x="0" y="6074"/>
                    <a:pt x="4035" y="15840"/>
                    <a:pt x="4035" y="15840"/>
                  </a:cubicBezTo>
                  <a:lnTo>
                    <a:pt x="7085" y="10911"/>
                  </a:lnTo>
                  <a:lnTo>
                    <a:pt x="6374" y="6517"/>
                  </a:lnTo>
                  <a:lnTo>
                    <a:pt x="8505" y="8722"/>
                  </a:lnTo>
                  <a:lnTo>
                    <a:pt x="6784" y="4821"/>
                  </a:lnTo>
                  <a:lnTo>
                    <a:pt x="8906" y="6107"/>
                  </a:lnTo>
                  <a:cubicBezTo>
                    <a:pt x="8956" y="3819"/>
                    <a:pt x="9850" y="1"/>
                    <a:pt x="9850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34"/>
            <p:cNvSpPr/>
            <p:nvPr/>
          </p:nvSpPr>
          <p:spPr>
            <a:xfrm>
              <a:off x="5925256" y="1144885"/>
              <a:ext cx="801966" cy="296113"/>
            </a:xfrm>
            <a:custGeom>
              <a:avLst/>
              <a:gdLst/>
              <a:ahLst/>
              <a:cxnLst/>
              <a:rect l="l" t="t" r="r" b="b"/>
              <a:pathLst>
                <a:path w="16258" h="6003" extrusionOk="0">
                  <a:moveTo>
                    <a:pt x="10097" y="1"/>
                  </a:moveTo>
                  <a:cubicBezTo>
                    <a:pt x="3453" y="1"/>
                    <a:pt x="1" y="6003"/>
                    <a:pt x="1" y="6003"/>
                  </a:cubicBezTo>
                  <a:cubicBezTo>
                    <a:pt x="5302" y="1956"/>
                    <a:pt x="9815" y="1079"/>
                    <a:pt x="12731" y="1079"/>
                  </a:cubicBezTo>
                  <a:cubicBezTo>
                    <a:pt x="14962" y="1079"/>
                    <a:pt x="16258" y="1592"/>
                    <a:pt x="16258" y="1592"/>
                  </a:cubicBezTo>
                  <a:cubicBezTo>
                    <a:pt x="13969" y="449"/>
                    <a:pt x="11914" y="1"/>
                    <a:pt x="10097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34"/>
            <p:cNvSpPr/>
            <p:nvPr/>
          </p:nvSpPr>
          <p:spPr>
            <a:xfrm>
              <a:off x="6083942" y="677359"/>
              <a:ext cx="643280" cy="546055"/>
            </a:xfrm>
            <a:custGeom>
              <a:avLst/>
              <a:gdLst/>
              <a:ahLst/>
              <a:cxnLst/>
              <a:rect l="l" t="t" r="r" b="b"/>
              <a:pathLst>
                <a:path w="13041" h="11070" extrusionOk="0">
                  <a:moveTo>
                    <a:pt x="91" y="0"/>
                  </a:moveTo>
                  <a:cubicBezTo>
                    <a:pt x="61" y="0"/>
                    <a:pt x="31" y="0"/>
                    <a:pt x="0" y="1"/>
                  </a:cubicBezTo>
                  <a:cubicBezTo>
                    <a:pt x="0" y="1"/>
                    <a:pt x="10050" y="3250"/>
                    <a:pt x="13041" y="11070"/>
                  </a:cubicBezTo>
                  <a:cubicBezTo>
                    <a:pt x="13041" y="11070"/>
                    <a:pt x="11636" y="0"/>
                    <a:pt x="91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34"/>
            <p:cNvSpPr/>
            <p:nvPr/>
          </p:nvSpPr>
          <p:spPr>
            <a:xfrm>
              <a:off x="6615939" y="468013"/>
              <a:ext cx="620639" cy="729455"/>
            </a:xfrm>
            <a:custGeom>
              <a:avLst/>
              <a:gdLst/>
              <a:ahLst/>
              <a:cxnLst/>
              <a:rect l="l" t="t" r="r" b="b"/>
              <a:pathLst>
                <a:path w="12582" h="14788" extrusionOk="0">
                  <a:moveTo>
                    <a:pt x="12581" y="1"/>
                  </a:moveTo>
                  <a:cubicBezTo>
                    <a:pt x="0" y="4094"/>
                    <a:pt x="2431" y="14787"/>
                    <a:pt x="2431" y="14787"/>
                  </a:cubicBezTo>
                  <a:cubicBezTo>
                    <a:pt x="4645" y="5306"/>
                    <a:pt x="12581" y="1"/>
                    <a:pt x="12581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34"/>
            <p:cNvSpPr/>
            <p:nvPr/>
          </p:nvSpPr>
          <p:spPr>
            <a:xfrm>
              <a:off x="9121382" y="1356894"/>
              <a:ext cx="475616" cy="2310056"/>
            </a:xfrm>
            <a:custGeom>
              <a:avLst/>
              <a:gdLst/>
              <a:ahLst/>
              <a:cxnLst/>
              <a:rect l="l" t="t" r="r" b="b"/>
              <a:pathLst>
                <a:path w="9642" h="46831" extrusionOk="0">
                  <a:moveTo>
                    <a:pt x="1" y="0"/>
                  </a:moveTo>
                  <a:lnTo>
                    <a:pt x="1" y="9"/>
                  </a:lnTo>
                  <a:cubicBezTo>
                    <a:pt x="1" y="9"/>
                    <a:pt x="1680" y="12298"/>
                    <a:pt x="1530" y="18204"/>
                  </a:cubicBezTo>
                  <a:cubicBezTo>
                    <a:pt x="1379" y="24102"/>
                    <a:pt x="159" y="46365"/>
                    <a:pt x="159" y="46365"/>
                  </a:cubicBezTo>
                  <a:cubicBezTo>
                    <a:pt x="1643" y="45885"/>
                    <a:pt x="2768" y="45288"/>
                    <a:pt x="4162" y="45288"/>
                  </a:cubicBezTo>
                  <a:cubicBezTo>
                    <a:pt x="4346" y="45288"/>
                    <a:pt x="4535" y="45299"/>
                    <a:pt x="4729" y="45321"/>
                  </a:cubicBezTo>
                  <a:cubicBezTo>
                    <a:pt x="5479" y="45410"/>
                    <a:pt x="5971" y="46831"/>
                    <a:pt x="6534" y="46831"/>
                  </a:cubicBezTo>
                  <a:cubicBezTo>
                    <a:pt x="6605" y="46831"/>
                    <a:pt x="6677" y="46808"/>
                    <a:pt x="6751" y="46758"/>
                  </a:cubicBezTo>
                  <a:cubicBezTo>
                    <a:pt x="7402" y="46315"/>
                    <a:pt x="8605" y="45872"/>
                    <a:pt x="8605" y="45872"/>
                  </a:cubicBezTo>
                  <a:cubicBezTo>
                    <a:pt x="9641" y="2351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34"/>
            <p:cNvSpPr/>
            <p:nvPr/>
          </p:nvSpPr>
          <p:spPr>
            <a:xfrm>
              <a:off x="8340084" y="601542"/>
              <a:ext cx="751702" cy="773948"/>
            </a:xfrm>
            <a:custGeom>
              <a:avLst/>
              <a:gdLst/>
              <a:ahLst/>
              <a:cxnLst/>
              <a:rect l="l" t="t" r="r" b="b"/>
              <a:pathLst>
                <a:path w="15239" h="15689" extrusionOk="0">
                  <a:moveTo>
                    <a:pt x="0" y="0"/>
                  </a:moveTo>
                  <a:lnTo>
                    <a:pt x="4069" y="6375"/>
                  </a:lnTo>
                  <a:lnTo>
                    <a:pt x="9557" y="7937"/>
                  </a:lnTo>
                  <a:lnTo>
                    <a:pt x="5832" y="9290"/>
                  </a:lnTo>
                  <a:lnTo>
                    <a:pt x="11303" y="9357"/>
                  </a:lnTo>
                  <a:lnTo>
                    <a:pt x="8655" y="11212"/>
                  </a:lnTo>
                  <a:cubicBezTo>
                    <a:pt x="11287" y="12515"/>
                    <a:pt x="15230" y="15689"/>
                    <a:pt x="15230" y="15689"/>
                  </a:cubicBezTo>
                  <a:lnTo>
                    <a:pt x="15238" y="15681"/>
                  </a:lnTo>
                  <a:cubicBezTo>
                    <a:pt x="13551" y="494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34"/>
            <p:cNvSpPr/>
            <p:nvPr/>
          </p:nvSpPr>
          <p:spPr>
            <a:xfrm>
              <a:off x="8040074" y="1258042"/>
              <a:ext cx="1051268" cy="330494"/>
            </a:xfrm>
            <a:custGeom>
              <a:avLst/>
              <a:gdLst/>
              <a:ahLst/>
              <a:cxnLst/>
              <a:rect l="l" t="t" r="r" b="b"/>
              <a:pathLst>
                <a:path w="21312" h="6699" extrusionOk="0">
                  <a:moveTo>
                    <a:pt x="12616" y="1"/>
                  </a:moveTo>
                  <a:cubicBezTo>
                    <a:pt x="4608" y="1"/>
                    <a:pt x="1" y="6382"/>
                    <a:pt x="1" y="6382"/>
                  </a:cubicBezTo>
                  <a:lnTo>
                    <a:pt x="7461" y="6541"/>
                  </a:lnTo>
                  <a:lnTo>
                    <a:pt x="11813" y="2798"/>
                  </a:lnTo>
                  <a:lnTo>
                    <a:pt x="10828" y="6699"/>
                  </a:lnTo>
                  <a:lnTo>
                    <a:pt x="13960" y="2130"/>
                  </a:lnTo>
                  <a:lnTo>
                    <a:pt x="13977" y="5396"/>
                  </a:lnTo>
                  <a:cubicBezTo>
                    <a:pt x="16517" y="3917"/>
                    <a:pt x="21312" y="2380"/>
                    <a:pt x="21312" y="2380"/>
                  </a:cubicBezTo>
                  <a:cubicBezTo>
                    <a:pt x="18091" y="655"/>
                    <a:pt x="15180" y="1"/>
                    <a:pt x="12616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34"/>
            <p:cNvSpPr/>
            <p:nvPr/>
          </p:nvSpPr>
          <p:spPr>
            <a:xfrm>
              <a:off x="9116054" y="1273975"/>
              <a:ext cx="1147259" cy="347907"/>
            </a:xfrm>
            <a:custGeom>
              <a:avLst/>
              <a:gdLst/>
              <a:ahLst/>
              <a:cxnLst/>
              <a:rect l="l" t="t" r="r" b="b"/>
              <a:pathLst>
                <a:path w="23258" h="7053" extrusionOk="0">
                  <a:moveTo>
                    <a:pt x="8807" y="0"/>
                  </a:moveTo>
                  <a:cubicBezTo>
                    <a:pt x="6133" y="0"/>
                    <a:pt x="3172" y="646"/>
                    <a:pt x="0" y="2333"/>
                  </a:cubicBezTo>
                  <a:cubicBezTo>
                    <a:pt x="0" y="2333"/>
                    <a:pt x="5297" y="4037"/>
                    <a:pt x="8162" y="5633"/>
                  </a:cubicBezTo>
                  <a:lnTo>
                    <a:pt x="7870" y="2208"/>
                  </a:lnTo>
                  <a:lnTo>
                    <a:pt x="11671" y="7053"/>
                  </a:lnTo>
                  <a:lnTo>
                    <a:pt x="10225" y="2951"/>
                  </a:lnTo>
                  <a:lnTo>
                    <a:pt x="10225" y="2951"/>
                  </a:lnTo>
                  <a:lnTo>
                    <a:pt x="15263" y="6953"/>
                  </a:lnTo>
                  <a:lnTo>
                    <a:pt x="23258" y="6928"/>
                  </a:lnTo>
                  <a:cubicBezTo>
                    <a:pt x="23258" y="6928"/>
                    <a:pt x="17566" y="0"/>
                    <a:pt x="8807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34"/>
            <p:cNvSpPr/>
            <p:nvPr/>
          </p:nvSpPr>
          <p:spPr>
            <a:xfrm>
              <a:off x="9116054" y="472551"/>
              <a:ext cx="745092" cy="916505"/>
            </a:xfrm>
            <a:custGeom>
              <a:avLst/>
              <a:gdLst/>
              <a:ahLst/>
              <a:cxnLst/>
              <a:rect l="l" t="t" r="r" b="b"/>
              <a:pathLst>
                <a:path w="15105" h="18580" extrusionOk="0">
                  <a:moveTo>
                    <a:pt x="15104" y="1"/>
                  </a:moveTo>
                  <a:lnTo>
                    <a:pt x="15104" y="1"/>
                  </a:lnTo>
                  <a:cubicBezTo>
                    <a:pt x="15104" y="1"/>
                    <a:pt x="276" y="3025"/>
                    <a:pt x="0" y="18580"/>
                  </a:cubicBezTo>
                  <a:cubicBezTo>
                    <a:pt x="0" y="18580"/>
                    <a:pt x="4010" y="14662"/>
                    <a:pt x="6767" y="12866"/>
                  </a:cubicBezTo>
                  <a:lnTo>
                    <a:pt x="3668" y="11496"/>
                  </a:lnTo>
                  <a:lnTo>
                    <a:pt x="9674" y="10410"/>
                  </a:lnTo>
                  <a:lnTo>
                    <a:pt x="5430" y="9733"/>
                  </a:lnTo>
                  <a:lnTo>
                    <a:pt x="11295" y="7152"/>
                  </a:lnTo>
                  <a:lnTo>
                    <a:pt x="15104" y="1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34"/>
            <p:cNvSpPr/>
            <p:nvPr/>
          </p:nvSpPr>
          <p:spPr>
            <a:xfrm>
              <a:off x="8440218" y="1389450"/>
              <a:ext cx="666809" cy="978312"/>
            </a:xfrm>
            <a:custGeom>
              <a:avLst/>
              <a:gdLst/>
              <a:ahLst/>
              <a:cxnLst/>
              <a:rect l="l" t="t" r="r" b="b"/>
              <a:pathLst>
                <a:path w="13517" h="19833" extrusionOk="0">
                  <a:moveTo>
                    <a:pt x="13517" y="0"/>
                  </a:moveTo>
                  <a:lnTo>
                    <a:pt x="13517" y="0"/>
                  </a:lnTo>
                  <a:cubicBezTo>
                    <a:pt x="1" y="6658"/>
                    <a:pt x="4027" y="19833"/>
                    <a:pt x="4027" y="19833"/>
                  </a:cubicBezTo>
                  <a:lnTo>
                    <a:pt x="8580" y="13818"/>
                  </a:lnTo>
                  <a:lnTo>
                    <a:pt x="8213" y="8020"/>
                  </a:lnTo>
                  <a:lnTo>
                    <a:pt x="10710" y="11153"/>
                  </a:lnTo>
                  <a:lnTo>
                    <a:pt x="8956" y="5882"/>
                  </a:lnTo>
                  <a:lnTo>
                    <a:pt x="11554" y="7803"/>
                  </a:lnTo>
                  <a:cubicBezTo>
                    <a:pt x="11888" y="4846"/>
                    <a:pt x="13517" y="1"/>
                    <a:pt x="13517" y="0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34"/>
            <p:cNvSpPr/>
            <p:nvPr/>
          </p:nvSpPr>
          <p:spPr>
            <a:xfrm>
              <a:off x="8040074" y="1247140"/>
              <a:ext cx="1066954" cy="325709"/>
            </a:xfrm>
            <a:custGeom>
              <a:avLst/>
              <a:gdLst/>
              <a:ahLst/>
              <a:cxnLst/>
              <a:rect l="l" t="t" r="r" b="b"/>
              <a:pathLst>
                <a:path w="21630" h="6603" extrusionOk="0">
                  <a:moveTo>
                    <a:pt x="12504" y="0"/>
                  </a:moveTo>
                  <a:cubicBezTo>
                    <a:pt x="4684" y="0"/>
                    <a:pt x="1" y="6603"/>
                    <a:pt x="1" y="6603"/>
                  </a:cubicBezTo>
                  <a:cubicBezTo>
                    <a:pt x="6252" y="2709"/>
                    <a:pt x="11485" y="1697"/>
                    <a:pt x="15237" y="1697"/>
                  </a:cubicBezTo>
                  <a:cubicBezTo>
                    <a:pt x="19302" y="1697"/>
                    <a:pt x="21629" y="2885"/>
                    <a:pt x="21629" y="2885"/>
                  </a:cubicBezTo>
                  <a:cubicBezTo>
                    <a:pt x="18258" y="783"/>
                    <a:pt x="15195" y="0"/>
                    <a:pt x="12504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34"/>
            <p:cNvSpPr/>
            <p:nvPr/>
          </p:nvSpPr>
          <p:spPr>
            <a:xfrm>
              <a:off x="8340084" y="601542"/>
              <a:ext cx="766944" cy="788352"/>
            </a:xfrm>
            <a:custGeom>
              <a:avLst/>
              <a:gdLst/>
              <a:ahLst/>
              <a:cxnLst/>
              <a:rect l="l" t="t" r="r" b="b"/>
              <a:pathLst>
                <a:path w="15548" h="15982" extrusionOk="0">
                  <a:moveTo>
                    <a:pt x="0" y="0"/>
                  </a:moveTo>
                  <a:cubicBezTo>
                    <a:pt x="1" y="1"/>
                    <a:pt x="12640" y="5464"/>
                    <a:pt x="15547" y="15982"/>
                  </a:cubicBezTo>
                  <a:cubicBezTo>
                    <a:pt x="15547" y="15982"/>
                    <a:pt x="15088" y="1379"/>
                    <a:pt x="0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34"/>
            <p:cNvSpPr/>
            <p:nvPr/>
          </p:nvSpPr>
          <p:spPr>
            <a:xfrm>
              <a:off x="9031162" y="472551"/>
              <a:ext cx="830379" cy="884393"/>
            </a:xfrm>
            <a:custGeom>
              <a:avLst/>
              <a:gdLst/>
              <a:ahLst/>
              <a:cxnLst/>
              <a:rect l="l" t="t" r="r" b="b"/>
              <a:pathLst>
                <a:path w="16834" h="17929" extrusionOk="0">
                  <a:moveTo>
                    <a:pt x="16834" y="1"/>
                  </a:moveTo>
                  <a:cubicBezTo>
                    <a:pt x="0" y="3752"/>
                    <a:pt x="1830" y="17928"/>
                    <a:pt x="1830" y="17928"/>
                  </a:cubicBezTo>
                  <a:cubicBezTo>
                    <a:pt x="5865" y="5899"/>
                    <a:pt x="16833" y="1"/>
                    <a:pt x="16834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34"/>
            <p:cNvSpPr/>
            <p:nvPr/>
          </p:nvSpPr>
          <p:spPr>
            <a:xfrm>
              <a:off x="5858516" y="1798622"/>
              <a:ext cx="1706485" cy="847298"/>
            </a:xfrm>
            <a:custGeom>
              <a:avLst/>
              <a:gdLst/>
              <a:ahLst/>
              <a:cxnLst/>
              <a:rect l="l" t="t" r="r" b="b"/>
              <a:pathLst>
                <a:path w="34595" h="17177" extrusionOk="0">
                  <a:moveTo>
                    <a:pt x="8397" y="1"/>
                  </a:moveTo>
                  <a:cubicBezTo>
                    <a:pt x="3457" y="1"/>
                    <a:pt x="0" y="1187"/>
                    <a:pt x="0" y="1187"/>
                  </a:cubicBezTo>
                  <a:lnTo>
                    <a:pt x="10602" y="9007"/>
                  </a:lnTo>
                  <a:lnTo>
                    <a:pt x="20510" y="8104"/>
                  </a:lnTo>
                  <a:lnTo>
                    <a:pt x="20510" y="8104"/>
                  </a:lnTo>
                  <a:lnTo>
                    <a:pt x="15297" y="12657"/>
                  </a:lnTo>
                  <a:lnTo>
                    <a:pt x="15297" y="12657"/>
                  </a:lnTo>
                  <a:lnTo>
                    <a:pt x="24236" y="9341"/>
                  </a:lnTo>
                  <a:lnTo>
                    <a:pt x="21094" y="14011"/>
                  </a:lnTo>
                  <a:cubicBezTo>
                    <a:pt x="26190" y="14487"/>
                    <a:pt x="34595" y="17177"/>
                    <a:pt x="34595" y="17177"/>
                  </a:cubicBezTo>
                  <a:cubicBezTo>
                    <a:pt x="27164" y="2823"/>
                    <a:pt x="16017" y="1"/>
                    <a:pt x="8397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34"/>
            <p:cNvSpPr/>
            <p:nvPr/>
          </p:nvSpPr>
          <p:spPr>
            <a:xfrm>
              <a:off x="5978036" y="2630284"/>
              <a:ext cx="1586964" cy="995182"/>
            </a:xfrm>
            <a:custGeom>
              <a:avLst/>
              <a:gdLst/>
              <a:ahLst/>
              <a:cxnLst/>
              <a:rect l="l" t="t" r="r" b="b"/>
              <a:pathLst>
                <a:path w="32172" h="20175" extrusionOk="0">
                  <a:moveTo>
                    <a:pt x="27268" y="1"/>
                  </a:moveTo>
                  <a:cubicBezTo>
                    <a:pt x="5320" y="1"/>
                    <a:pt x="0" y="20174"/>
                    <a:pt x="0" y="20174"/>
                  </a:cubicBezTo>
                  <a:lnTo>
                    <a:pt x="12239" y="15755"/>
                  </a:lnTo>
                  <a:lnTo>
                    <a:pt x="16984" y="6933"/>
                  </a:lnTo>
                  <a:lnTo>
                    <a:pt x="17811" y="13909"/>
                  </a:lnTo>
                  <a:lnTo>
                    <a:pt x="20050" y="4519"/>
                  </a:lnTo>
                  <a:lnTo>
                    <a:pt x="22122" y="9824"/>
                  </a:lnTo>
                  <a:cubicBezTo>
                    <a:pt x="25330" y="5830"/>
                    <a:pt x="32172" y="317"/>
                    <a:pt x="32172" y="317"/>
                  </a:cubicBezTo>
                  <a:cubicBezTo>
                    <a:pt x="30452" y="101"/>
                    <a:pt x="28818" y="1"/>
                    <a:pt x="27268" y="1"/>
                  </a:cubicBez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34"/>
            <p:cNvSpPr/>
            <p:nvPr/>
          </p:nvSpPr>
          <p:spPr>
            <a:xfrm>
              <a:off x="7155780" y="695067"/>
              <a:ext cx="1096994" cy="1957858"/>
            </a:xfrm>
            <a:custGeom>
              <a:avLst/>
              <a:gdLst/>
              <a:ahLst/>
              <a:cxnLst/>
              <a:rect l="l" t="t" r="r" b="b"/>
              <a:pathLst>
                <a:path w="22239" h="39691" extrusionOk="0">
                  <a:moveTo>
                    <a:pt x="22238" y="1"/>
                  </a:moveTo>
                  <a:lnTo>
                    <a:pt x="22238" y="1"/>
                  </a:lnTo>
                  <a:cubicBezTo>
                    <a:pt x="22238" y="1"/>
                    <a:pt x="0" y="14195"/>
                    <a:pt x="9273" y="39682"/>
                  </a:cubicBezTo>
                  <a:lnTo>
                    <a:pt x="9273" y="39691"/>
                  </a:lnTo>
                  <a:cubicBezTo>
                    <a:pt x="9273" y="39691"/>
                    <a:pt x="13350" y="30810"/>
                    <a:pt x="16700" y="26157"/>
                  </a:cubicBezTo>
                  <a:lnTo>
                    <a:pt x="10810" y="25865"/>
                  </a:lnTo>
                  <a:lnTo>
                    <a:pt x="19899" y="20343"/>
                  </a:lnTo>
                  <a:lnTo>
                    <a:pt x="19899" y="20343"/>
                  </a:lnTo>
                  <a:lnTo>
                    <a:pt x="12589" y="21905"/>
                  </a:lnTo>
                  <a:lnTo>
                    <a:pt x="20517" y="14027"/>
                  </a:lnTo>
                  <a:lnTo>
                    <a:pt x="22238" y="1"/>
                  </a:lnTo>
                  <a:close/>
                </a:path>
              </a:pathLst>
            </a:custGeom>
            <a:solidFill>
              <a:srgbClr val="00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978036" y="2624611"/>
              <a:ext cx="1621592" cy="1000855"/>
            </a:xfrm>
            <a:custGeom>
              <a:avLst/>
              <a:gdLst/>
              <a:ahLst/>
              <a:cxnLst/>
              <a:rect l="l" t="t" r="r" b="b"/>
              <a:pathLst>
                <a:path w="32874" h="20290" extrusionOk="0">
                  <a:moveTo>
                    <a:pt x="25913" y="0"/>
                  </a:moveTo>
                  <a:cubicBezTo>
                    <a:pt x="5172" y="0"/>
                    <a:pt x="0" y="20289"/>
                    <a:pt x="0" y="20289"/>
                  </a:cubicBezTo>
                  <a:cubicBezTo>
                    <a:pt x="13817" y="1962"/>
                    <a:pt x="28133" y="664"/>
                    <a:pt x="31912" y="664"/>
                  </a:cubicBezTo>
                  <a:cubicBezTo>
                    <a:pt x="32536" y="664"/>
                    <a:pt x="32873" y="699"/>
                    <a:pt x="32873" y="699"/>
                  </a:cubicBezTo>
                  <a:cubicBezTo>
                    <a:pt x="30378" y="218"/>
                    <a:pt x="28062" y="0"/>
                    <a:pt x="25913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858516" y="1789299"/>
              <a:ext cx="1741113" cy="870236"/>
            </a:xfrm>
            <a:custGeom>
              <a:avLst/>
              <a:gdLst/>
              <a:ahLst/>
              <a:cxnLst/>
              <a:rect l="l" t="t" r="r" b="b"/>
              <a:pathLst>
                <a:path w="35297" h="17642" extrusionOk="0">
                  <a:moveTo>
                    <a:pt x="9334" y="0"/>
                  </a:moveTo>
                  <a:cubicBezTo>
                    <a:pt x="6489" y="0"/>
                    <a:pt x="3382" y="416"/>
                    <a:pt x="0" y="1376"/>
                  </a:cubicBezTo>
                  <a:cubicBezTo>
                    <a:pt x="0" y="1376"/>
                    <a:pt x="23977" y="2362"/>
                    <a:pt x="35296" y="17641"/>
                  </a:cubicBezTo>
                  <a:cubicBezTo>
                    <a:pt x="35296" y="17641"/>
                    <a:pt x="27863" y="0"/>
                    <a:pt x="9334" y="0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34"/>
            <p:cNvSpPr/>
            <p:nvPr/>
          </p:nvSpPr>
          <p:spPr>
            <a:xfrm>
              <a:off x="7018107" y="695067"/>
              <a:ext cx="1234667" cy="1902266"/>
            </a:xfrm>
            <a:custGeom>
              <a:avLst/>
              <a:gdLst/>
              <a:ahLst/>
              <a:cxnLst/>
              <a:rect l="l" t="t" r="r" b="b"/>
              <a:pathLst>
                <a:path w="25030" h="38564" extrusionOk="0">
                  <a:moveTo>
                    <a:pt x="25029" y="1"/>
                  </a:moveTo>
                  <a:lnTo>
                    <a:pt x="25029" y="1"/>
                  </a:lnTo>
                  <a:cubicBezTo>
                    <a:pt x="1" y="16642"/>
                    <a:pt x="11838" y="38563"/>
                    <a:pt x="11838" y="38563"/>
                  </a:cubicBezTo>
                  <a:cubicBezTo>
                    <a:pt x="10886" y="16459"/>
                    <a:pt x="25029" y="2"/>
                    <a:pt x="25029" y="1"/>
                  </a:cubicBezTo>
                  <a:close/>
                </a:path>
              </a:pathLst>
            </a:custGeom>
            <a:solidFill>
              <a:srgbClr val="78A3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34"/>
            <p:cNvSpPr/>
            <p:nvPr/>
          </p:nvSpPr>
          <p:spPr>
            <a:xfrm>
              <a:off x="7125246" y="4286405"/>
              <a:ext cx="262965" cy="380414"/>
            </a:xfrm>
            <a:custGeom>
              <a:avLst/>
              <a:gdLst/>
              <a:ahLst/>
              <a:cxnLst/>
              <a:rect l="l" t="t" r="r" b="b"/>
              <a:pathLst>
                <a:path w="5331" h="7712" extrusionOk="0">
                  <a:moveTo>
                    <a:pt x="1045" y="2156"/>
                  </a:moveTo>
                  <a:cubicBezTo>
                    <a:pt x="1" y="6642"/>
                    <a:pt x="3844" y="7711"/>
                    <a:pt x="3994" y="7536"/>
                  </a:cubicBezTo>
                  <a:cubicBezTo>
                    <a:pt x="4487" y="6942"/>
                    <a:pt x="4829" y="6341"/>
                    <a:pt x="4963" y="5581"/>
                  </a:cubicBezTo>
                  <a:cubicBezTo>
                    <a:pt x="5331" y="3542"/>
                    <a:pt x="3777" y="1095"/>
                    <a:pt x="2073" y="59"/>
                  </a:cubicBezTo>
                  <a:cubicBezTo>
                    <a:pt x="1964" y="0"/>
                    <a:pt x="1822" y="401"/>
                    <a:pt x="1797" y="451"/>
                  </a:cubicBezTo>
                  <a:cubicBezTo>
                    <a:pt x="1555" y="1011"/>
                    <a:pt x="1179" y="1562"/>
                    <a:pt x="1045" y="2156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34"/>
            <p:cNvSpPr/>
            <p:nvPr/>
          </p:nvSpPr>
          <p:spPr>
            <a:xfrm>
              <a:off x="7600850" y="2646988"/>
              <a:ext cx="1067675" cy="1883425"/>
            </a:xfrm>
            <a:custGeom>
              <a:avLst/>
              <a:gdLst/>
              <a:ahLst/>
              <a:cxnLst/>
              <a:rect l="l" t="t" r="r" b="b"/>
              <a:pathLst>
                <a:path w="42707" h="75337" extrusionOk="0">
                  <a:moveTo>
                    <a:pt x="0" y="0"/>
                  </a:moveTo>
                  <a:cubicBezTo>
                    <a:pt x="1" y="1"/>
                    <a:pt x="10418" y="18956"/>
                    <a:pt x="13868" y="28646"/>
                  </a:cubicBezTo>
                  <a:cubicBezTo>
                    <a:pt x="17318" y="38345"/>
                    <a:pt x="29273" y="75337"/>
                    <a:pt x="29273" y="75337"/>
                  </a:cubicBezTo>
                  <a:cubicBezTo>
                    <a:pt x="31654" y="73399"/>
                    <a:pt x="33208" y="71511"/>
                    <a:pt x="36056" y="70784"/>
                  </a:cubicBezTo>
                  <a:cubicBezTo>
                    <a:pt x="36153" y="70759"/>
                    <a:pt x="36252" y="70748"/>
                    <a:pt x="36353" y="70748"/>
                  </a:cubicBezTo>
                  <a:cubicBezTo>
                    <a:pt x="37475" y="70748"/>
                    <a:pt x="38821" y="72156"/>
                    <a:pt x="39691" y="72156"/>
                  </a:cubicBezTo>
                  <a:cubicBezTo>
                    <a:pt x="39904" y="72156"/>
                    <a:pt x="40088" y="72071"/>
                    <a:pt x="40233" y="71861"/>
                  </a:cubicBezTo>
                  <a:cubicBezTo>
                    <a:pt x="41027" y="70717"/>
                    <a:pt x="42706" y="69255"/>
                    <a:pt x="42706" y="69255"/>
                  </a:cubicBezTo>
                  <a:cubicBezTo>
                    <a:pt x="30401" y="32231"/>
                    <a:pt x="2" y="1"/>
                    <a:pt x="0" y="0"/>
                  </a:cubicBezTo>
                  <a:close/>
                </a:path>
              </a:pathLst>
            </a:custGeom>
            <a:solidFill>
              <a:srgbClr val="754C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34"/>
            <p:cNvSpPr/>
            <p:nvPr/>
          </p:nvSpPr>
          <p:spPr>
            <a:xfrm>
              <a:off x="7484597" y="2889006"/>
              <a:ext cx="1889885" cy="440149"/>
            </a:xfrm>
            <a:custGeom>
              <a:avLst/>
              <a:gdLst/>
              <a:ahLst/>
              <a:cxnLst/>
              <a:rect l="l" t="t" r="r" b="b"/>
              <a:pathLst>
                <a:path w="38313" h="8923" extrusionOk="0">
                  <a:moveTo>
                    <a:pt x="18881" y="1"/>
                  </a:moveTo>
                  <a:cubicBezTo>
                    <a:pt x="15631" y="1"/>
                    <a:pt x="12749" y="1638"/>
                    <a:pt x="10978" y="4161"/>
                  </a:cubicBezTo>
                  <a:cubicBezTo>
                    <a:pt x="10208" y="5249"/>
                    <a:pt x="9001" y="5867"/>
                    <a:pt x="7746" y="5867"/>
                  </a:cubicBezTo>
                  <a:cubicBezTo>
                    <a:pt x="7354" y="5867"/>
                    <a:pt x="6957" y="5807"/>
                    <a:pt x="6567" y="5681"/>
                  </a:cubicBezTo>
                  <a:cubicBezTo>
                    <a:pt x="5781" y="5431"/>
                    <a:pt x="4971" y="5305"/>
                    <a:pt x="4152" y="5305"/>
                  </a:cubicBezTo>
                  <a:cubicBezTo>
                    <a:pt x="3969" y="5305"/>
                    <a:pt x="3785" y="5314"/>
                    <a:pt x="3609" y="5322"/>
                  </a:cubicBezTo>
                  <a:cubicBezTo>
                    <a:pt x="1337" y="5481"/>
                    <a:pt x="151" y="7143"/>
                    <a:pt x="0" y="8923"/>
                  </a:cubicBezTo>
                  <a:lnTo>
                    <a:pt x="38312" y="8923"/>
                  </a:lnTo>
                  <a:cubicBezTo>
                    <a:pt x="38162" y="7143"/>
                    <a:pt x="36975" y="5481"/>
                    <a:pt x="34703" y="5322"/>
                  </a:cubicBezTo>
                  <a:lnTo>
                    <a:pt x="34712" y="5322"/>
                  </a:lnTo>
                  <a:cubicBezTo>
                    <a:pt x="34528" y="5314"/>
                    <a:pt x="34344" y="5305"/>
                    <a:pt x="34169" y="5305"/>
                  </a:cubicBezTo>
                  <a:cubicBezTo>
                    <a:pt x="33250" y="5305"/>
                    <a:pt x="32339" y="5464"/>
                    <a:pt x="31479" y="5773"/>
                  </a:cubicBezTo>
                  <a:cubicBezTo>
                    <a:pt x="31034" y="5938"/>
                    <a:pt x="30575" y="6018"/>
                    <a:pt x="30121" y="6018"/>
                  </a:cubicBezTo>
                  <a:cubicBezTo>
                    <a:pt x="28853" y="6018"/>
                    <a:pt x="27628" y="5398"/>
                    <a:pt x="26884" y="4303"/>
                  </a:cubicBezTo>
                  <a:cubicBezTo>
                    <a:pt x="25121" y="1705"/>
                    <a:pt x="22197" y="1"/>
                    <a:pt x="18881" y="1"/>
                  </a:cubicBezTo>
                  <a:close/>
                </a:path>
              </a:pathLst>
            </a:custGeom>
            <a:solidFill>
              <a:srgbClr val="EEB33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34"/>
            <p:cNvSpPr/>
            <p:nvPr/>
          </p:nvSpPr>
          <p:spPr>
            <a:xfrm>
              <a:off x="7162340" y="2211937"/>
              <a:ext cx="3582706" cy="3582755"/>
            </a:xfrm>
            <a:custGeom>
              <a:avLst/>
              <a:gdLst/>
              <a:ahLst/>
              <a:cxnLst/>
              <a:rect l="l" t="t" r="r" b="b"/>
              <a:pathLst>
                <a:path w="72631" h="72632" extrusionOk="0">
                  <a:moveTo>
                    <a:pt x="36316" y="1"/>
                  </a:moveTo>
                  <a:cubicBezTo>
                    <a:pt x="16266" y="1"/>
                    <a:pt x="1" y="16258"/>
                    <a:pt x="1" y="36316"/>
                  </a:cubicBezTo>
                  <a:cubicBezTo>
                    <a:pt x="1" y="56374"/>
                    <a:pt x="16266" y="72631"/>
                    <a:pt x="36316" y="72631"/>
                  </a:cubicBezTo>
                  <a:cubicBezTo>
                    <a:pt x="56374" y="72631"/>
                    <a:pt x="72631" y="56374"/>
                    <a:pt x="72631" y="36316"/>
                  </a:cubicBezTo>
                  <a:cubicBezTo>
                    <a:pt x="72631" y="16258"/>
                    <a:pt x="56374" y="1"/>
                    <a:pt x="36316" y="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34"/>
            <p:cNvSpPr/>
            <p:nvPr/>
          </p:nvSpPr>
          <p:spPr>
            <a:xfrm>
              <a:off x="5297662" y="3496031"/>
              <a:ext cx="3351113" cy="2317159"/>
            </a:xfrm>
            <a:custGeom>
              <a:avLst/>
              <a:gdLst/>
              <a:ahLst/>
              <a:cxnLst/>
              <a:rect l="l" t="t" r="r" b="b"/>
              <a:pathLst>
                <a:path w="67936" h="46975" extrusionOk="0">
                  <a:moveTo>
                    <a:pt x="10794" y="20743"/>
                  </a:moveTo>
                  <a:cubicBezTo>
                    <a:pt x="8948" y="5556"/>
                    <a:pt x="22874" y="0"/>
                    <a:pt x="30301" y="1111"/>
                  </a:cubicBezTo>
                  <a:cubicBezTo>
                    <a:pt x="40501" y="2632"/>
                    <a:pt x="48220" y="14336"/>
                    <a:pt x="48780" y="16190"/>
                  </a:cubicBezTo>
                  <a:cubicBezTo>
                    <a:pt x="49699" y="19281"/>
                    <a:pt x="54427" y="16800"/>
                    <a:pt x="59824" y="20618"/>
                  </a:cubicBezTo>
                  <a:cubicBezTo>
                    <a:pt x="67936" y="26366"/>
                    <a:pt x="64068" y="38178"/>
                    <a:pt x="59582" y="38070"/>
                  </a:cubicBezTo>
                  <a:cubicBezTo>
                    <a:pt x="50242" y="37844"/>
                    <a:pt x="7118" y="46975"/>
                    <a:pt x="4236" y="38746"/>
                  </a:cubicBezTo>
                  <a:cubicBezTo>
                    <a:pt x="1" y="26625"/>
                    <a:pt x="11370" y="25463"/>
                    <a:pt x="10794" y="20743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34"/>
            <p:cNvSpPr/>
            <p:nvPr/>
          </p:nvSpPr>
          <p:spPr>
            <a:xfrm>
              <a:off x="6419764" y="3649735"/>
              <a:ext cx="389885" cy="276530"/>
            </a:xfrm>
            <a:custGeom>
              <a:avLst/>
              <a:gdLst/>
              <a:ahLst/>
              <a:cxnLst/>
              <a:rect l="l" t="t" r="r" b="b"/>
              <a:pathLst>
                <a:path w="7903" h="5606" extrusionOk="0">
                  <a:moveTo>
                    <a:pt x="2315" y="351"/>
                  </a:moveTo>
                  <a:lnTo>
                    <a:pt x="2198" y="351"/>
                  </a:lnTo>
                  <a:lnTo>
                    <a:pt x="2181" y="351"/>
                  </a:lnTo>
                  <a:lnTo>
                    <a:pt x="2173" y="351"/>
                  </a:lnTo>
                  <a:lnTo>
                    <a:pt x="2156" y="351"/>
                  </a:lnTo>
                  <a:lnTo>
                    <a:pt x="2148" y="351"/>
                  </a:lnTo>
                  <a:lnTo>
                    <a:pt x="2139" y="351"/>
                  </a:lnTo>
                  <a:lnTo>
                    <a:pt x="2123" y="351"/>
                  </a:lnTo>
                  <a:lnTo>
                    <a:pt x="2114" y="351"/>
                  </a:lnTo>
                  <a:lnTo>
                    <a:pt x="2106" y="351"/>
                  </a:lnTo>
                  <a:lnTo>
                    <a:pt x="2097" y="351"/>
                  </a:lnTo>
                  <a:lnTo>
                    <a:pt x="2089" y="351"/>
                  </a:lnTo>
                  <a:lnTo>
                    <a:pt x="2081" y="351"/>
                  </a:lnTo>
                  <a:lnTo>
                    <a:pt x="2072" y="351"/>
                  </a:lnTo>
                  <a:lnTo>
                    <a:pt x="2064" y="351"/>
                  </a:lnTo>
                  <a:lnTo>
                    <a:pt x="2056" y="351"/>
                  </a:lnTo>
                  <a:lnTo>
                    <a:pt x="2056" y="359"/>
                  </a:lnTo>
                  <a:lnTo>
                    <a:pt x="2047" y="368"/>
                  </a:lnTo>
                  <a:lnTo>
                    <a:pt x="2039" y="368"/>
                  </a:lnTo>
                  <a:lnTo>
                    <a:pt x="2031" y="376"/>
                  </a:lnTo>
                  <a:lnTo>
                    <a:pt x="2031" y="385"/>
                  </a:lnTo>
                  <a:lnTo>
                    <a:pt x="2022" y="393"/>
                  </a:lnTo>
                  <a:lnTo>
                    <a:pt x="2014" y="401"/>
                  </a:lnTo>
                  <a:lnTo>
                    <a:pt x="2014" y="410"/>
                  </a:lnTo>
                  <a:lnTo>
                    <a:pt x="2006" y="418"/>
                  </a:lnTo>
                  <a:lnTo>
                    <a:pt x="1997" y="426"/>
                  </a:lnTo>
                  <a:lnTo>
                    <a:pt x="1997" y="443"/>
                  </a:lnTo>
                  <a:lnTo>
                    <a:pt x="1989" y="451"/>
                  </a:lnTo>
                  <a:lnTo>
                    <a:pt x="1989" y="468"/>
                  </a:lnTo>
                  <a:lnTo>
                    <a:pt x="1981" y="485"/>
                  </a:lnTo>
                  <a:lnTo>
                    <a:pt x="1981" y="501"/>
                  </a:lnTo>
                  <a:lnTo>
                    <a:pt x="1981" y="518"/>
                  </a:lnTo>
                  <a:lnTo>
                    <a:pt x="1981" y="527"/>
                  </a:lnTo>
                  <a:lnTo>
                    <a:pt x="1981" y="543"/>
                  </a:lnTo>
                  <a:lnTo>
                    <a:pt x="1981" y="560"/>
                  </a:lnTo>
                  <a:lnTo>
                    <a:pt x="1981" y="577"/>
                  </a:lnTo>
                  <a:lnTo>
                    <a:pt x="1981" y="593"/>
                  </a:lnTo>
                  <a:lnTo>
                    <a:pt x="1981" y="610"/>
                  </a:lnTo>
                  <a:lnTo>
                    <a:pt x="1981" y="719"/>
                  </a:lnTo>
                  <a:lnTo>
                    <a:pt x="1981" y="735"/>
                  </a:lnTo>
                  <a:lnTo>
                    <a:pt x="1981" y="735"/>
                  </a:lnTo>
                  <a:lnTo>
                    <a:pt x="1981" y="760"/>
                  </a:lnTo>
                  <a:lnTo>
                    <a:pt x="1981" y="777"/>
                  </a:lnTo>
                  <a:lnTo>
                    <a:pt x="1981" y="777"/>
                  </a:lnTo>
                  <a:lnTo>
                    <a:pt x="1981" y="794"/>
                  </a:lnTo>
                  <a:lnTo>
                    <a:pt x="1981" y="811"/>
                  </a:lnTo>
                  <a:lnTo>
                    <a:pt x="1981" y="811"/>
                  </a:lnTo>
                  <a:lnTo>
                    <a:pt x="1981" y="836"/>
                  </a:lnTo>
                  <a:lnTo>
                    <a:pt x="1981" y="852"/>
                  </a:lnTo>
                  <a:lnTo>
                    <a:pt x="1981" y="852"/>
                  </a:lnTo>
                  <a:lnTo>
                    <a:pt x="1981" y="869"/>
                  </a:lnTo>
                  <a:lnTo>
                    <a:pt x="1989" y="886"/>
                  </a:lnTo>
                  <a:lnTo>
                    <a:pt x="1989" y="886"/>
                  </a:lnTo>
                  <a:lnTo>
                    <a:pt x="1997" y="911"/>
                  </a:lnTo>
                  <a:lnTo>
                    <a:pt x="2006" y="928"/>
                  </a:lnTo>
                  <a:lnTo>
                    <a:pt x="2006" y="928"/>
                  </a:lnTo>
                  <a:lnTo>
                    <a:pt x="2006" y="944"/>
                  </a:lnTo>
                  <a:lnTo>
                    <a:pt x="2014" y="961"/>
                  </a:lnTo>
                  <a:lnTo>
                    <a:pt x="2014" y="961"/>
                  </a:lnTo>
                  <a:lnTo>
                    <a:pt x="2022" y="986"/>
                  </a:lnTo>
                  <a:lnTo>
                    <a:pt x="2031" y="1003"/>
                  </a:lnTo>
                  <a:lnTo>
                    <a:pt x="2031" y="1003"/>
                  </a:lnTo>
                  <a:lnTo>
                    <a:pt x="2039" y="1019"/>
                  </a:lnTo>
                  <a:lnTo>
                    <a:pt x="2047" y="1045"/>
                  </a:lnTo>
                  <a:lnTo>
                    <a:pt x="2056" y="1061"/>
                  </a:lnTo>
                  <a:lnTo>
                    <a:pt x="2064" y="1078"/>
                  </a:lnTo>
                  <a:lnTo>
                    <a:pt x="2072" y="1095"/>
                  </a:lnTo>
                  <a:lnTo>
                    <a:pt x="2081" y="1111"/>
                  </a:lnTo>
                  <a:lnTo>
                    <a:pt x="2097" y="1128"/>
                  </a:lnTo>
                  <a:lnTo>
                    <a:pt x="2106" y="1145"/>
                  </a:lnTo>
                  <a:lnTo>
                    <a:pt x="2114" y="1161"/>
                  </a:lnTo>
                  <a:lnTo>
                    <a:pt x="2123" y="1187"/>
                  </a:lnTo>
                  <a:lnTo>
                    <a:pt x="2139" y="1203"/>
                  </a:lnTo>
                  <a:lnTo>
                    <a:pt x="2148" y="1220"/>
                  </a:lnTo>
                  <a:lnTo>
                    <a:pt x="2164" y="1237"/>
                  </a:lnTo>
                  <a:lnTo>
                    <a:pt x="2173" y="1253"/>
                  </a:lnTo>
                  <a:lnTo>
                    <a:pt x="2198" y="1295"/>
                  </a:lnTo>
                  <a:lnTo>
                    <a:pt x="2223" y="1329"/>
                  </a:lnTo>
                  <a:lnTo>
                    <a:pt x="2256" y="1370"/>
                  </a:lnTo>
                  <a:lnTo>
                    <a:pt x="2281" y="1404"/>
                  </a:lnTo>
                  <a:lnTo>
                    <a:pt x="2306" y="1437"/>
                  </a:lnTo>
                  <a:lnTo>
                    <a:pt x="2306" y="1437"/>
                  </a:lnTo>
                  <a:lnTo>
                    <a:pt x="2340" y="1471"/>
                  </a:lnTo>
                  <a:lnTo>
                    <a:pt x="2373" y="1504"/>
                  </a:lnTo>
                  <a:lnTo>
                    <a:pt x="2407" y="1546"/>
                  </a:lnTo>
                  <a:lnTo>
                    <a:pt x="2440" y="1579"/>
                  </a:lnTo>
                  <a:lnTo>
                    <a:pt x="2473" y="1613"/>
                  </a:lnTo>
                  <a:lnTo>
                    <a:pt x="2507" y="1646"/>
                  </a:lnTo>
                  <a:lnTo>
                    <a:pt x="2540" y="1679"/>
                  </a:lnTo>
                  <a:lnTo>
                    <a:pt x="2574" y="1721"/>
                  </a:lnTo>
                  <a:lnTo>
                    <a:pt x="2615" y="1755"/>
                  </a:lnTo>
                  <a:lnTo>
                    <a:pt x="2649" y="1788"/>
                  </a:lnTo>
                  <a:lnTo>
                    <a:pt x="2682" y="1821"/>
                  </a:lnTo>
                  <a:lnTo>
                    <a:pt x="2724" y="1855"/>
                  </a:lnTo>
                  <a:lnTo>
                    <a:pt x="2757" y="1880"/>
                  </a:lnTo>
                  <a:lnTo>
                    <a:pt x="2799" y="1913"/>
                  </a:lnTo>
                  <a:lnTo>
                    <a:pt x="2833" y="1947"/>
                  </a:lnTo>
                  <a:lnTo>
                    <a:pt x="2874" y="1980"/>
                  </a:lnTo>
                  <a:lnTo>
                    <a:pt x="2908" y="2005"/>
                  </a:lnTo>
                  <a:lnTo>
                    <a:pt x="2950" y="2039"/>
                  </a:lnTo>
                  <a:lnTo>
                    <a:pt x="2983" y="2064"/>
                  </a:lnTo>
                  <a:lnTo>
                    <a:pt x="3025" y="2097"/>
                  </a:lnTo>
                  <a:lnTo>
                    <a:pt x="3058" y="2122"/>
                  </a:lnTo>
                  <a:lnTo>
                    <a:pt x="3100" y="2147"/>
                  </a:lnTo>
                  <a:lnTo>
                    <a:pt x="3133" y="2181"/>
                  </a:lnTo>
                  <a:lnTo>
                    <a:pt x="3175" y="2206"/>
                  </a:lnTo>
                  <a:lnTo>
                    <a:pt x="3209" y="2231"/>
                  </a:lnTo>
                  <a:lnTo>
                    <a:pt x="3242" y="2256"/>
                  </a:lnTo>
                  <a:lnTo>
                    <a:pt x="3309" y="2298"/>
                  </a:lnTo>
                  <a:lnTo>
                    <a:pt x="3376" y="2348"/>
                  </a:lnTo>
                  <a:lnTo>
                    <a:pt x="3442" y="2381"/>
                  </a:lnTo>
                  <a:lnTo>
                    <a:pt x="3501" y="2423"/>
                  </a:lnTo>
                  <a:lnTo>
                    <a:pt x="3551" y="2456"/>
                  </a:lnTo>
                  <a:lnTo>
                    <a:pt x="3660" y="2515"/>
                  </a:lnTo>
                  <a:lnTo>
                    <a:pt x="3760" y="2582"/>
                  </a:lnTo>
                  <a:lnTo>
                    <a:pt x="3869" y="2640"/>
                  </a:lnTo>
                  <a:lnTo>
                    <a:pt x="3969" y="2699"/>
                  </a:lnTo>
                  <a:lnTo>
                    <a:pt x="3977" y="2699"/>
                  </a:lnTo>
                  <a:lnTo>
                    <a:pt x="4178" y="2824"/>
                  </a:lnTo>
                  <a:lnTo>
                    <a:pt x="4278" y="2882"/>
                  </a:lnTo>
                  <a:lnTo>
                    <a:pt x="4387" y="2949"/>
                  </a:lnTo>
                  <a:lnTo>
                    <a:pt x="4387" y="2949"/>
                  </a:lnTo>
                  <a:lnTo>
                    <a:pt x="4395" y="2958"/>
                  </a:lnTo>
                  <a:lnTo>
                    <a:pt x="4395" y="2958"/>
                  </a:lnTo>
                  <a:lnTo>
                    <a:pt x="4412" y="2966"/>
                  </a:lnTo>
                  <a:lnTo>
                    <a:pt x="4412" y="2966"/>
                  </a:lnTo>
                  <a:lnTo>
                    <a:pt x="4420" y="2974"/>
                  </a:lnTo>
                  <a:lnTo>
                    <a:pt x="4420" y="2974"/>
                  </a:lnTo>
                  <a:lnTo>
                    <a:pt x="4437" y="2983"/>
                  </a:lnTo>
                  <a:lnTo>
                    <a:pt x="4453" y="2983"/>
                  </a:lnTo>
                  <a:lnTo>
                    <a:pt x="4453" y="2983"/>
                  </a:lnTo>
                  <a:lnTo>
                    <a:pt x="4470" y="2991"/>
                  </a:lnTo>
                  <a:lnTo>
                    <a:pt x="4503" y="3008"/>
                  </a:lnTo>
                  <a:lnTo>
                    <a:pt x="4570" y="3033"/>
                  </a:lnTo>
                  <a:lnTo>
                    <a:pt x="4604" y="3041"/>
                  </a:lnTo>
                  <a:lnTo>
                    <a:pt x="4645" y="3058"/>
                  </a:lnTo>
                  <a:lnTo>
                    <a:pt x="4645" y="3058"/>
                  </a:lnTo>
                  <a:lnTo>
                    <a:pt x="4662" y="3066"/>
                  </a:lnTo>
                  <a:lnTo>
                    <a:pt x="4679" y="3075"/>
                  </a:lnTo>
                  <a:lnTo>
                    <a:pt x="4696" y="3083"/>
                  </a:lnTo>
                  <a:lnTo>
                    <a:pt x="4712" y="3091"/>
                  </a:lnTo>
                  <a:lnTo>
                    <a:pt x="4729" y="3100"/>
                  </a:lnTo>
                  <a:lnTo>
                    <a:pt x="4746" y="3108"/>
                  </a:lnTo>
                  <a:lnTo>
                    <a:pt x="4762" y="3125"/>
                  </a:lnTo>
                  <a:lnTo>
                    <a:pt x="4771" y="3133"/>
                  </a:lnTo>
                  <a:lnTo>
                    <a:pt x="4779" y="3141"/>
                  </a:lnTo>
                  <a:lnTo>
                    <a:pt x="4788" y="3150"/>
                  </a:lnTo>
                  <a:lnTo>
                    <a:pt x="4788" y="3158"/>
                  </a:lnTo>
                  <a:lnTo>
                    <a:pt x="4796" y="3166"/>
                  </a:lnTo>
                  <a:lnTo>
                    <a:pt x="4804" y="3183"/>
                  </a:lnTo>
                  <a:lnTo>
                    <a:pt x="4813" y="3191"/>
                  </a:lnTo>
                  <a:lnTo>
                    <a:pt x="4813" y="3208"/>
                  </a:lnTo>
                  <a:lnTo>
                    <a:pt x="4813" y="3225"/>
                  </a:lnTo>
                  <a:lnTo>
                    <a:pt x="4813" y="3258"/>
                  </a:lnTo>
                  <a:lnTo>
                    <a:pt x="4813" y="3275"/>
                  </a:lnTo>
                  <a:lnTo>
                    <a:pt x="4813" y="3283"/>
                  </a:lnTo>
                  <a:lnTo>
                    <a:pt x="4804" y="3300"/>
                  </a:lnTo>
                  <a:lnTo>
                    <a:pt x="4796" y="3308"/>
                  </a:lnTo>
                  <a:lnTo>
                    <a:pt x="4788" y="3325"/>
                  </a:lnTo>
                  <a:lnTo>
                    <a:pt x="4779" y="3334"/>
                  </a:lnTo>
                  <a:lnTo>
                    <a:pt x="4771" y="3342"/>
                  </a:lnTo>
                  <a:lnTo>
                    <a:pt x="4762" y="3359"/>
                  </a:lnTo>
                  <a:lnTo>
                    <a:pt x="4762" y="3359"/>
                  </a:lnTo>
                  <a:lnTo>
                    <a:pt x="4746" y="3367"/>
                  </a:lnTo>
                  <a:lnTo>
                    <a:pt x="4737" y="3375"/>
                  </a:lnTo>
                  <a:lnTo>
                    <a:pt x="4721" y="3384"/>
                  </a:lnTo>
                  <a:lnTo>
                    <a:pt x="4704" y="3400"/>
                  </a:lnTo>
                  <a:lnTo>
                    <a:pt x="4696" y="3409"/>
                  </a:lnTo>
                  <a:lnTo>
                    <a:pt x="4679" y="3417"/>
                  </a:lnTo>
                  <a:lnTo>
                    <a:pt x="4637" y="3459"/>
                  </a:lnTo>
                  <a:lnTo>
                    <a:pt x="4620" y="3467"/>
                  </a:lnTo>
                  <a:lnTo>
                    <a:pt x="4604" y="3476"/>
                  </a:lnTo>
                  <a:lnTo>
                    <a:pt x="4587" y="3484"/>
                  </a:lnTo>
                  <a:lnTo>
                    <a:pt x="4570" y="3484"/>
                  </a:lnTo>
                  <a:lnTo>
                    <a:pt x="4554" y="3492"/>
                  </a:lnTo>
                  <a:lnTo>
                    <a:pt x="4537" y="3501"/>
                  </a:lnTo>
                  <a:lnTo>
                    <a:pt x="4520" y="3509"/>
                  </a:lnTo>
                  <a:lnTo>
                    <a:pt x="4503" y="3509"/>
                  </a:lnTo>
                  <a:lnTo>
                    <a:pt x="4462" y="3517"/>
                  </a:lnTo>
                  <a:lnTo>
                    <a:pt x="4428" y="3534"/>
                  </a:lnTo>
                  <a:lnTo>
                    <a:pt x="4387" y="3542"/>
                  </a:lnTo>
                  <a:lnTo>
                    <a:pt x="4345" y="3551"/>
                  </a:lnTo>
                  <a:lnTo>
                    <a:pt x="4303" y="3551"/>
                  </a:lnTo>
                  <a:lnTo>
                    <a:pt x="4261" y="3559"/>
                  </a:lnTo>
                  <a:lnTo>
                    <a:pt x="4219" y="3567"/>
                  </a:lnTo>
                  <a:lnTo>
                    <a:pt x="4178" y="3576"/>
                  </a:lnTo>
                  <a:lnTo>
                    <a:pt x="4136" y="3576"/>
                  </a:lnTo>
                  <a:lnTo>
                    <a:pt x="4086" y="3584"/>
                  </a:lnTo>
                  <a:lnTo>
                    <a:pt x="4052" y="3584"/>
                  </a:lnTo>
                  <a:lnTo>
                    <a:pt x="4002" y="3584"/>
                  </a:lnTo>
                  <a:lnTo>
                    <a:pt x="3927" y="3592"/>
                  </a:lnTo>
                  <a:lnTo>
                    <a:pt x="3843" y="3601"/>
                  </a:lnTo>
                  <a:lnTo>
                    <a:pt x="3710" y="3609"/>
                  </a:lnTo>
                  <a:lnTo>
                    <a:pt x="3660" y="3609"/>
                  </a:lnTo>
                  <a:lnTo>
                    <a:pt x="3635" y="3609"/>
                  </a:lnTo>
                  <a:lnTo>
                    <a:pt x="3610" y="3609"/>
                  </a:lnTo>
                  <a:lnTo>
                    <a:pt x="3568" y="3609"/>
                  </a:lnTo>
                  <a:lnTo>
                    <a:pt x="3526" y="3609"/>
                  </a:lnTo>
                  <a:lnTo>
                    <a:pt x="3484" y="3609"/>
                  </a:lnTo>
                  <a:lnTo>
                    <a:pt x="3434" y="3609"/>
                  </a:lnTo>
                  <a:lnTo>
                    <a:pt x="3342" y="3618"/>
                  </a:lnTo>
                  <a:lnTo>
                    <a:pt x="3234" y="3626"/>
                  </a:lnTo>
                  <a:lnTo>
                    <a:pt x="3167" y="3634"/>
                  </a:lnTo>
                  <a:lnTo>
                    <a:pt x="3125" y="3634"/>
                  </a:lnTo>
                  <a:lnTo>
                    <a:pt x="3025" y="3643"/>
                  </a:lnTo>
                  <a:lnTo>
                    <a:pt x="2799" y="3659"/>
                  </a:lnTo>
                  <a:lnTo>
                    <a:pt x="2682" y="3668"/>
                  </a:lnTo>
                  <a:lnTo>
                    <a:pt x="2557" y="3676"/>
                  </a:lnTo>
                  <a:lnTo>
                    <a:pt x="2440" y="3693"/>
                  </a:lnTo>
                  <a:lnTo>
                    <a:pt x="2382" y="3693"/>
                  </a:lnTo>
                  <a:lnTo>
                    <a:pt x="2315" y="3701"/>
                  </a:lnTo>
                  <a:lnTo>
                    <a:pt x="2256" y="3709"/>
                  </a:lnTo>
                  <a:lnTo>
                    <a:pt x="2198" y="3718"/>
                  </a:lnTo>
                  <a:lnTo>
                    <a:pt x="2131" y="3726"/>
                  </a:lnTo>
                  <a:lnTo>
                    <a:pt x="2072" y="3735"/>
                  </a:lnTo>
                  <a:lnTo>
                    <a:pt x="2014" y="3743"/>
                  </a:lnTo>
                  <a:lnTo>
                    <a:pt x="1947" y="3751"/>
                  </a:lnTo>
                  <a:lnTo>
                    <a:pt x="1889" y="3760"/>
                  </a:lnTo>
                  <a:lnTo>
                    <a:pt x="1830" y="3768"/>
                  </a:lnTo>
                  <a:lnTo>
                    <a:pt x="1772" y="3785"/>
                  </a:lnTo>
                  <a:lnTo>
                    <a:pt x="1705" y="3793"/>
                  </a:lnTo>
                  <a:lnTo>
                    <a:pt x="1646" y="3801"/>
                  </a:lnTo>
                  <a:lnTo>
                    <a:pt x="1588" y="3818"/>
                  </a:lnTo>
                  <a:lnTo>
                    <a:pt x="1529" y="3826"/>
                  </a:lnTo>
                  <a:lnTo>
                    <a:pt x="1471" y="3843"/>
                  </a:lnTo>
                  <a:lnTo>
                    <a:pt x="1412" y="3860"/>
                  </a:lnTo>
                  <a:lnTo>
                    <a:pt x="1362" y="3868"/>
                  </a:lnTo>
                  <a:lnTo>
                    <a:pt x="1304" y="3885"/>
                  </a:lnTo>
                  <a:lnTo>
                    <a:pt x="1245" y="3902"/>
                  </a:lnTo>
                  <a:lnTo>
                    <a:pt x="1195" y="3918"/>
                  </a:lnTo>
                  <a:lnTo>
                    <a:pt x="1137" y="3935"/>
                  </a:lnTo>
                  <a:lnTo>
                    <a:pt x="1095" y="3952"/>
                  </a:lnTo>
                  <a:lnTo>
                    <a:pt x="1087" y="3952"/>
                  </a:lnTo>
                  <a:lnTo>
                    <a:pt x="1062" y="3960"/>
                  </a:lnTo>
                  <a:lnTo>
                    <a:pt x="1037" y="3968"/>
                  </a:lnTo>
                  <a:lnTo>
                    <a:pt x="1011" y="3977"/>
                  </a:lnTo>
                  <a:lnTo>
                    <a:pt x="986" y="3993"/>
                  </a:lnTo>
                  <a:lnTo>
                    <a:pt x="961" y="4002"/>
                  </a:lnTo>
                  <a:lnTo>
                    <a:pt x="936" y="4010"/>
                  </a:lnTo>
                  <a:lnTo>
                    <a:pt x="911" y="4019"/>
                  </a:lnTo>
                  <a:lnTo>
                    <a:pt x="895" y="4035"/>
                  </a:lnTo>
                  <a:lnTo>
                    <a:pt x="869" y="4044"/>
                  </a:lnTo>
                  <a:lnTo>
                    <a:pt x="844" y="4052"/>
                  </a:lnTo>
                  <a:lnTo>
                    <a:pt x="819" y="4069"/>
                  </a:lnTo>
                  <a:lnTo>
                    <a:pt x="803" y="4077"/>
                  </a:lnTo>
                  <a:lnTo>
                    <a:pt x="778" y="4085"/>
                  </a:lnTo>
                  <a:lnTo>
                    <a:pt x="761" y="4102"/>
                  </a:lnTo>
                  <a:lnTo>
                    <a:pt x="736" y="4110"/>
                  </a:lnTo>
                  <a:lnTo>
                    <a:pt x="719" y="4127"/>
                  </a:lnTo>
                  <a:lnTo>
                    <a:pt x="694" y="4135"/>
                  </a:lnTo>
                  <a:lnTo>
                    <a:pt x="669" y="4194"/>
                  </a:lnTo>
                  <a:lnTo>
                    <a:pt x="652" y="4202"/>
                  </a:lnTo>
                  <a:lnTo>
                    <a:pt x="636" y="4219"/>
                  </a:lnTo>
                  <a:lnTo>
                    <a:pt x="610" y="4227"/>
                  </a:lnTo>
                  <a:lnTo>
                    <a:pt x="594" y="4244"/>
                  </a:lnTo>
                  <a:lnTo>
                    <a:pt x="577" y="4252"/>
                  </a:lnTo>
                  <a:lnTo>
                    <a:pt x="560" y="4269"/>
                  </a:lnTo>
                  <a:lnTo>
                    <a:pt x="544" y="4286"/>
                  </a:lnTo>
                  <a:lnTo>
                    <a:pt x="544" y="4286"/>
                  </a:lnTo>
                  <a:lnTo>
                    <a:pt x="527" y="4303"/>
                  </a:lnTo>
                  <a:lnTo>
                    <a:pt x="510" y="4319"/>
                  </a:lnTo>
                  <a:lnTo>
                    <a:pt x="510" y="4319"/>
                  </a:lnTo>
                  <a:lnTo>
                    <a:pt x="494" y="4328"/>
                  </a:lnTo>
                  <a:lnTo>
                    <a:pt x="477" y="4344"/>
                  </a:lnTo>
                  <a:lnTo>
                    <a:pt x="477" y="4344"/>
                  </a:lnTo>
                  <a:lnTo>
                    <a:pt x="460" y="4361"/>
                  </a:lnTo>
                  <a:lnTo>
                    <a:pt x="443" y="4378"/>
                  </a:lnTo>
                  <a:lnTo>
                    <a:pt x="443" y="4378"/>
                  </a:lnTo>
                  <a:lnTo>
                    <a:pt x="427" y="4394"/>
                  </a:lnTo>
                  <a:lnTo>
                    <a:pt x="418" y="4411"/>
                  </a:lnTo>
                  <a:lnTo>
                    <a:pt x="418" y="4411"/>
                  </a:lnTo>
                  <a:lnTo>
                    <a:pt x="402" y="4428"/>
                  </a:lnTo>
                  <a:lnTo>
                    <a:pt x="385" y="4445"/>
                  </a:lnTo>
                  <a:lnTo>
                    <a:pt x="385" y="4445"/>
                  </a:lnTo>
                  <a:lnTo>
                    <a:pt x="368" y="4470"/>
                  </a:lnTo>
                  <a:lnTo>
                    <a:pt x="360" y="4486"/>
                  </a:lnTo>
                  <a:lnTo>
                    <a:pt x="360" y="4486"/>
                  </a:lnTo>
                  <a:lnTo>
                    <a:pt x="343" y="4503"/>
                  </a:lnTo>
                  <a:lnTo>
                    <a:pt x="343" y="4503"/>
                  </a:lnTo>
                  <a:lnTo>
                    <a:pt x="343" y="4511"/>
                  </a:lnTo>
                  <a:lnTo>
                    <a:pt x="360" y="4503"/>
                  </a:lnTo>
                  <a:lnTo>
                    <a:pt x="352" y="4511"/>
                  </a:lnTo>
                  <a:lnTo>
                    <a:pt x="352" y="4520"/>
                  </a:lnTo>
                  <a:lnTo>
                    <a:pt x="352" y="4528"/>
                  </a:lnTo>
                  <a:lnTo>
                    <a:pt x="352" y="4536"/>
                  </a:lnTo>
                  <a:lnTo>
                    <a:pt x="352" y="4545"/>
                  </a:lnTo>
                  <a:lnTo>
                    <a:pt x="352" y="4553"/>
                  </a:lnTo>
                  <a:lnTo>
                    <a:pt x="352" y="4612"/>
                  </a:lnTo>
                  <a:lnTo>
                    <a:pt x="352" y="4612"/>
                  </a:lnTo>
                  <a:lnTo>
                    <a:pt x="352" y="4620"/>
                  </a:lnTo>
                  <a:lnTo>
                    <a:pt x="352" y="4620"/>
                  </a:lnTo>
                  <a:lnTo>
                    <a:pt x="352" y="4628"/>
                  </a:lnTo>
                  <a:lnTo>
                    <a:pt x="352" y="4637"/>
                  </a:lnTo>
                  <a:lnTo>
                    <a:pt x="352" y="4645"/>
                  </a:lnTo>
                  <a:lnTo>
                    <a:pt x="352" y="4653"/>
                  </a:lnTo>
                  <a:lnTo>
                    <a:pt x="360" y="4662"/>
                  </a:lnTo>
                  <a:lnTo>
                    <a:pt x="360" y="4662"/>
                  </a:lnTo>
                  <a:lnTo>
                    <a:pt x="368" y="4679"/>
                  </a:lnTo>
                  <a:lnTo>
                    <a:pt x="368" y="4679"/>
                  </a:lnTo>
                  <a:lnTo>
                    <a:pt x="385" y="4687"/>
                  </a:lnTo>
                  <a:lnTo>
                    <a:pt x="385" y="4687"/>
                  </a:lnTo>
                  <a:lnTo>
                    <a:pt x="393" y="4704"/>
                  </a:lnTo>
                  <a:lnTo>
                    <a:pt x="393" y="4704"/>
                  </a:lnTo>
                  <a:lnTo>
                    <a:pt x="410" y="4712"/>
                  </a:lnTo>
                  <a:lnTo>
                    <a:pt x="410" y="4712"/>
                  </a:lnTo>
                  <a:lnTo>
                    <a:pt x="418" y="4729"/>
                  </a:lnTo>
                  <a:lnTo>
                    <a:pt x="418" y="4729"/>
                  </a:lnTo>
                  <a:lnTo>
                    <a:pt x="435" y="4737"/>
                  </a:lnTo>
                  <a:lnTo>
                    <a:pt x="443" y="4745"/>
                  </a:lnTo>
                  <a:lnTo>
                    <a:pt x="443" y="4745"/>
                  </a:lnTo>
                  <a:lnTo>
                    <a:pt x="460" y="4762"/>
                  </a:lnTo>
                  <a:lnTo>
                    <a:pt x="468" y="4770"/>
                  </a:lnTo>
                  <a:lnTo>
                    <a:pt x="468" y="4770"/>
                  </a:lnTo>
                  <a:lnTo>
                    <a:pt x="485" y="4779"/>
                  </a:lnTo>
                  <a:lnTo>
                    <a:pt x="502" y="4787"/>
                  </a:lnTo>
                  <a:lnTo>
                    <a:pt x="502" y="4787"/>
                  </a:lnTo>
                  <a:lnTo>
                    <a:pt x="510" y="4795"/>
                  </a:lnTo>
                  <a:lnTo>
                    <a:pt x="527" y="4812"/>
                  </a:lnTo>
                  <a:lnTo>
                    <a:pt x="527" y="4812"/>
                  </a:lnTo>
                  <a:lnTo>
                    <a:pt x="544" y="4821"/>
                  </a:lnTo>
                  <a:lnTo>
                    <a:pt x="560" y="4829"/>
                  </a:lnTo>
                  <a:lnTo>
                    <a:pt x="560" y="4829"/>
                  </a:lnTo>
                  <a:lnTo>
                    <a:pt x="577" y="4837"/>
                  </a:lnTo>
                  <a:lnTo>
                    <a:pt x="594" y="4846"/>
                  </a:lnTo>
                  <a:lnTo>
                    <a:pt x="610" y="4854"/>
                  </a:lnTo>
                  <a:lnTo>
                    <a:pt x="627" y="4862"/>
                  </a:lnTo>
                  <a:lnTo>
                    <a:pt x="644" y="4871"/>
                  </a:lnTo>
                  <a:lnTo>
                    <a:pt x="686" y="4887"/>
                  </a:lnTo>
                  <a:lnTo>
                    <a:pt x="727" y="4904"/>
                  </a:lnTo>
                  <a:lnTo>
                    <a:pt x="761" y="4921"/>
                  </a:lnTo>
                  <a:lnTo>
                    <a:pt x="803" y="4937"/>
                  </a:lnTo>
                  <a:lnTo>
                    <a:pt x="844" y="4954"/>
                  </a:lnTo>
                  <a:lnTo>
                    <a:pt x="895" y="4971"/>
                  </a:lnTo>
                  <a:lnTo>
                    <a:pt x="936" y="4988"/>
                  </a:lnTo>
                  <a:lnTo>
                    <a:pt x="986" y="4996"/>
                  </a:lnTo>
                  <a:lnTo>
                    <a:pt x="1028" y="5013"/>
                  </a:lnTo>
                  <a:lnTo>
                    <a:pt x="1028" y="5013"/>
                  </a:lnTo>
                  <a:lnTo>
                    <a:pt x="1070" y="5029"/>
                  </a:lnTo>
                  <a:lnTo>
                    <a:pt x="1120" y="5038"/>
                  </a:lnTo>
                  <a:lnTo>
                    <a:pt x="1170" y="5054"/>
                  </a:lnTo>
                  <a:lnTo>
                    <a:pt x="1220" y="5063"/>
                  </a:lnTo>
                  <a:lnTo>
                    <a:pt x="1262" y="5080"/>
                  </a:lnTo>
                  <a:lnTo>
                    <a:pt x="1312" y="5088"/>
                  </a:lnTo>
                  <a:lnTo>
                    <a:pt x="1362" y="5096"/>
                  </a:lnTo>
                  <a:lnTo>
                    <a:pt x="1412" y="5113"/>
                  </a:lnTo>
                  <a:lnTo>
                    <a:pt x="1463" y="5121"/>
                  </a:lnTo>
                  <a:lnTo>
                    <a:pt x="1504" y="5130"/>
                  </a:lnTo>
                  <a:lnTo>
                    <a:pt x="1554" y="5138"/>
                  </a:lnTo>
                  <a:lnTo>
                    <a:pt x="1605" y="5146"/>
                  </a:lnTo>
                  <a:lnTo>
                    <a:pt x="1646" y="5155"/>
                  </a:lnTo>
                  <a:lnTo>
                    <a:pt x="1697" y="5163"/>
                  </a:lnTo>
                  <a:lnTo>
                    <a:pt x="1738" y="5171"/>
                  </a:lnTo>
                  <a:lnTo>
                    <a:pt x="1780" y="5180"/>
                  </a:lnTo>
                  <a:lnTo>
                    <a:pt x="1864" y="5188"/>
                  </a:lnTo>
                  <a:lnTo>
                    <a:pt x="1947" y="5205"/>
                  </a:lnTo>
                  <a:lnTo>
                    <a:pt x="2014" y="5213"/>
                  </a:lnTo>
                  <a:lnTo>
                    <a:pt x="2081" y="5222"/>
                  </a:lnTo>
                  <a:lnTo>
                    <a:pt x="2131" y="5222"/>
                  </a:lnTo>
                  <a:lnTo>
                    <a:pt x="2181" y="5222"/>
                  </a:lnTo>
                  <a:lnTo>
                    <a:pt x="2214" y="5222"/>
                  </a:lnTo>
                  <a:lnTo>
                    <a:pt x="2398" y="5222"/>
                  </a:lnTo>
                  <a:lnTo>
                    <a:pt x="2457" y="5222"/>
                  </a:lnTo>
                  <a:lnTo>
                    <a:pt x="2515" y="5222"/>
                  </a:lnTo>
                  <a:lnTo>
                    <a:pt x="2565" y="5222"/>
                  </a:lnTo>
                  <a:lnTo>
                    <a:pt x="2624" y="5222"/>
                  </a:lnTo>
                  <a:lnTo>
                    <a:pt x="2682" y="5222"/>
                  </a:lnTo>
                  <a:lnTo>
                    <a:pt x="2732" y="5222"/>
                  </a:lnTo>
                  <a:lnTo>
                    <a:pt x="2732" y="5222"/>
                  </a:lnTo>
                  <a:lnTo>
                    <a:pt x="2791" y="5222"/>
                  </a:lnTo>
                  <a:lnTo>
                    <a:pt x="2841" y="5222"/>
                  </a:lnTo>
                  <a:lnTo>
                    <a:pt x="2899" y="5222"/>
                  </a:lnTo>
                  <a:lnTo>
                    <a:pt x="3016" y="5213"/>
                  </a:lnTo>
                  <a:lnTo>
                    <a:pt x="3125" y="5205"/>
                  </a:lnTo>
                  <a:lnTo>
                    <a:pt x="3242" y="5196"/>
                  </a:lnTo>
                  <a:lnTo>
                    <a:pt x="3351" y="5188"/>
                  </a:lnTo>
                  <a:lnTo>
                    <a:pt x="3468" y="5171"/>
                  </a:lnTo>
                  <a:lnTo>
                    <a:pt x="3585" y="5163"/>
                  </a:lnTo>
                  <a:lnTo>
                    <a:pt x="3810" y="5138"/>
                  </a:lnTo>
                  <a:lnTo>
                    <a:pt x="3927" y="5130"/>
                  </a:lnTo>
                  <a:lnTo>
                    <a:pt x="4044" y="5113"/>
                  </a:lnTo>
                  <a:lnTo>
                    <a:pt x="4194" y="5096"/>
                  </a:lnTo>
                  <a:lnTo>
                    <a:pt x="4328" y="5029"/>
                  </a:lnTo>
                  <a:lnTo>
                    <a:pt x="4478" y="5013"/>
                  </a:lnTo>
                  <a:lnTo>
                    <a:pt x="4637" y="5004"/>
                  </a:lnTo>
                  <a:lnTo>
                    <a:pt x="4788" y="4988"/>
                  </a:lnTo>
                  <a:lnTo>
                    <a:pt x="4813" y="4988"/>
                  </a:lnTo>
                  <a:lnTo>
                    <a:pt x="4938" y="4979"/>
                  </a:lnTo>
                  <a:lnTo>
                    <a:pt x="5097" y="4971"/>
                  </a:lnTo>
                  <a:lnTo>
                    <a:pt x="5247" y="4954"/>
                  </a:lnTo>
                  <a:lnTo>
                    <a:pt x="5556" y="4937"/>
                  </a:lnTo>
                  <a:lnTo>
                    <a:pt x="5857" y="4912"/>
                  </a:lnTo>
                  <a:lnTo>
                    <a:pt x="6166" y="4896"/>
                  </a:lnTo>
                  <a:lnTo>
                    <a:pt x="6467" y="4879"/>
                  </a:lnTo>
                  <a:lnTo>
                    <a:pt x="6676" y="5054"/>
                  </a:lnTo>
                  <a:lnTo>
                    <a:pt x="6492" y="5263"/>
                  </a:lnTo>
                  <a:lnTo>
                    <a:pt x="6191" y="5288"/>
                  </a:lnTo>
                  <a:lnTo>
                    <a:pt x="5882" y="5313"/>
                  </a:lnTo>
                  <a:lnTo>
                    <a:pt x="5581" y="5338"/>
                  </a:lnTo>
                  <a:lnTo>
                    <a:pt x="5272" y="5364"/>
                  </a:lnTo>
                  <a:lnTo>
                    <a:pt x="5122" y="5380"/>
                  </a:lnTo>
                  <a:lnTo>
                    <a:pt x="4971" y="5389"/>
                  </a:lnTo>
                  <a:lnTo>
                    <a:pt x="4838" y="5405"/>
                  </a:lnTo>
                  <a:lnTo>
                    <a:pt x="4821" y="5405"/>
                  </a:lnTo>
                  <a:lnTo>
                    <a:pt x="4662" y="5414"/>
                  </a:lnTo>
                  <a:lnTo>
                    <a:pt x="4512" y="5430"/>
                  </a:lnTo>
                  <a:lnTo>
                    <a:pt x="4361" y="5447"/>
                  </a:lnTo>
                  <a:lnTo>
                    <a:pt x="4211" y="5464"/>
                  </a:lnTo>
                  <a:lnTo>
                    <a:pt x="4061" y="5472"/>
                  </a:lnTo>
                  <a:lnTo>
                    <a:pt x="3944" y="5489"/>
                  </a:lnTo>
                  <a:lnTo>
                    <a:pt x="3835" y="5497"/>
                  </a:lnTo>
                  <a:lnTo>
                    <a:pt x="3601" y="5531"/>
                  </a:lnTo>
                  <a:lnTo>
                    <a:pt x="3493" y="5547"/>
                  </a:lnTo>
                  <a:lnTo>
                    <a:pt x="3376" y="5564"/>
                  </a:lnTo>
                  <a:lnTo>
                    <a:pt x="3259" y="5572"/>
                  </a:lnTo>
                  <a:lnTo>
                    <a:pt x="3142" y="5581"/>
                  </a:lnTo>
                  <a:lnTo>
                    <a:pt x="3025" y="5597"/>
                  </a:lnTo>
                  <a:lnTo>
                    <a:pt x="2916" y="5606"/>
                  </a:lnTo>
                  <a:lnTo>
                    <a:pt x="2849" y="5606"/>
                  </a:lnTo>
                  <a:lnTo>
                    <a:pt x="2791" y="5606"/>
                  </a:lnTo>
                  <a:lnTo>
                    <a:pt x="2732" y="5606"/>
                  </a:lnTo>
                  <a:lnTo>
                    <a:pt x="2732" y="5606"/>
                  </a:lnTo>
                  <a:lnTo>
                    <a:pt x="2682" y="5606"/>
                  </a:lnTo>
                  <a:lnTo>
                    <a:pt x="2624" y="5606"/>
                  </a:lnTo>
                  <a:lnTo>
                    <a:pt x="2164" y="5606"/>
                  </a:lnTo>
                  <a:lnTo>
                    <a:pt x="2123" y="5606"/>
                  </a:lnTo>
                  <a:lnTo>
                    <a:pt x="2064" y="5597"/>
                  </a:lnTo>
                  <a:lnTo>
                    <a:pt x="2006" y="5589"/>
                  </a:lnTo>
                  <a:lnTo>
                    <a:pt x="1939" y="5581"/>
                  </a:lnTo>
                  <a:lnTo>
                    <a:pt x="1855" y="5572"/>
                  </a:lnTo>
                  <a:lnTo>
                    <a:pt x="1780" y="5556"/>
                  </a:lnTo>
                  <a:lnTo>
                    <a:pt x="1688" y="5539"/>
                  </a:lnTo>
                  <a:lnTo>
                    <a:pt x="1646" y="5531"/>
                  </a:lnTo>
                  <a:lnTo>
                    <a:pt x="1596" y="5522"/>
                  </a:lnTo>
                  <a:lnTo>
                    <a:pt x="1546" y="5514"/>
                  </a:lnTo>
                  <a:lnTo>
                    <a:pt x="1504" y="5497"/>
                  </a:lnTo>
                  <a:lnTo>
                    <a:pt x="1454" y="5489"/>
                  </a:lnTo>
                  <a:lnTo>
                    <a:pt x="1404" y="5480"/>
                  </a:lnTo>
                  <a:lnTo>
                    <a:pt x="1346" y="5464"/>
                  </a:lnTo>
                  <a:lnTo>
                    <a:pt x="1296" y="5455"/>
                  </a:lnTo>
                  <a:lnTo>
                    <a:pt x="1245" y="5439"/>
                  </a:lnTo>
                  <a:lnTo>
                    <a:pt x="1195" y="5430"/>
                  </a:lnTo>
                  <a:lnTo>
                    <a:pt x="1145" y="5414"/>
                  </a:lnTo>
                  <a:lnTo>
                    <a:pt x="1087" y="5397"/>
                  </a:lnTo>
                  <a:lnTo>
                    <a:pt x="1037" y="5380"/>
                  </a:lnTo>
                  <a:lnTo>
                    <a:pt x="986" y="5372"/>
                  </a:lnTo>
                  <a:lnTo>
                    <a:pt x="936" y="5355"/>
                  </a:lnTo>
                  <a:lnTo>
                    <a:pt x="878" y="5338"/>
                  </a:lnTo>
                  <a:lnTo>
                    <a:pt x="878" y="5338"/>
                  </a:lnTo>
                  <a:lnTo>
                    <a:pt x="836" y="5322"/>
                  </a:lnTo>
                  <a:lnTo>
                    <a:pt x="786" y="5305"/>
                  </a:lnTo>
                  <a:lnTo>
                    <a:pt x="736" y="5288"/>
                  </a:lnTo>
                  <a:lnTo>
                    <a:pt x="686" y="5263"/>
                  </a:lnTo>
                  <a:lnTo>
                    <a:pt x="636" y="5247"/>
                  </a:lnTo>
                  <a:lnTo>
                    <a:pt x="594" y="5230"/>
                  </a:lnTo>
                  <a:lnTo>
                    <a:pt x="544" y="5205"/>
                  </a:lnTo>
                  <a:lnTo>
                    <a:pt x="502" y="5180"/>
                  </a:lnTo>
                  <a:lnTo>
                    <a:pt x="452" y="5163"/>
                  </a:lnTo>
                  <a:lnTo>
                    <a:pt x="435" y="5146"/>
                  </a:lnTo>
                  <a:lnTo>
                    <a:pt x="410" y="5138"/>
                  </a:lnTo>
                  <a:lnTo>
                    <a:pt x="393" y="5121"/>
                  </a:lnTo>
                  <a:lnTo>
                    <a:pt x="368" y="5113"/>
                  </a:lnTo>
                  <a:lnTo>
                    <a:pt x="352" y="5096"/>
                  </a:lnTo>
                  <a:lnTo>
                    <a:pt x="326" y="5088"/>
                  </a:lnTo>
                  <a:lnTo>
                    <a:pt x="310" y="5071"/>
                  </a:lnTo>
                  <a:lnTo>
                    <a:pt x="293" y="5054"/>
                  </a:lnTo>
                  <a:lnTo>
                    <a:pt x="268" y="5046"/>
                  </a:lnTo>
                  <a:lnTo>
                    <a:pt x="251" y="5029"/>
                  </a:lnTo>
                  <a:lnTo>
                    <a:pt x="235" y="5013"/>
                  </a:lnTo>
                  <a:lnTo>
                    <a:pt x="218" y="5004"/>
                  </a:lnTo>
                  <a:lnTo>
                    <a:pt x="201" y="4988"/>
                  </a:lnTo>
                  <a:lnTo>
                    <a:pt x="184" y="4971"/>
                  </a:lnTo>
                  <a:lnTo>
                    <a:pt x="168" y="4954"/>
                  </a:lnTo>
                  <a:lnTo>
                    <a:pt x="151" y="4937"/>
                  </a:lnTo>
                  <a:lnTo>
                    <a:pt x="134" y="4921"/>
                  </a:lnTo>
                  <a:lnTo>
                    <a:pt x="118" y="4904"/>
                  </a:lnTo>
                  <a:lnTo>
                    <a:pt x="101" y="4887"/>
                  </a:lnTo>
                  <a:lnTo>
                    <a:pt x="93" y="4871"/>
                  </a:lnTo>
                  <a:lnTo>
                    <a:pt x="76" y="4854"/>
                  </a:lnTo>
                  <a:lnTo>
                    <a:pt x="67" y="4837"/>
                  </a:lnTo>
                  <a:lnTo>
                    <a:pt x="51" y="4812"/>
                  </a:lnTo>
                  <a:lnTo>
                    <a:pt x="42" y="4795"/>
                  </a:lnTo>
                  <a:lnTo>
                    <a:pt x="34" y="4770"/>
                  </a:lnTo>
                  <a:lnTo>
                    <a:pt x="26" y="4754"/>
                  </a:lnTo>
                  <a:lnTo>
                    <a:pt x="17" y="4729"/>
                  </a:lnTo>
                  <a:lnTo>
                    <a:pt x="9" y="4712"/>
                  </a:lnTo>
                  <a:lnTo>
                    <a:pt x="1" y="4687"/>
                  </a:lnTo>
                  <a:lnTo>
                    <a:pt x="1" y="4662"/>
                  </a:lnTo>
                  <a:lnTo>
                    <a:pt x="1" y="4637"/>
                  </a:lnTo>
                  <a:lnTo>
                    <a:pt x="1" y="4612"/>
                  </a:lnTo>
                  <a:lnTo>
                    <a:pt x="1" y="4545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9" y="4470"/>
                  </a:lnTo>
                  <a:lnTo>
                    <a:pt x="17" y="4445"/>
                  </a:lnTo>
                  <a:lnTo>
                    <a:pt x="26" y="4420"/>
                  </a:lnTo>
                  <a:lnTo>
                    <a:pt x="34" y="4403"/>
                  </a:lnTo>
                  <a:lnTo>
                    <a:pt x="42" y="4378"/>
                  </a:lnTo>
                  <a:lnTo>
                    <a:pt x="51" y="4353"/>
                  </a:lnTo>
                  <a:lnTo>
                    <a:pt x="67" y="4336"/>
                  </a:lnTo>
                  <a:lnTo>
                    <a:pt x="76" y="4311"/>
                  </a:lnTo>
                  <a:lnTo>
                    <a:pt x="93" y="4286"/>
                  </a:lnTo>
                  <a:lnTo>
                    <a:pt x="109" y="4269"/>
                  </a:lnTo>
                  <a:lnTo>
                    <a:pt x="126" y="4244"/>
                  </a:lnTo>
                  <a:lnTo>
                    <a:pt x="143" y="4219"/>
                  </a:lnTo>
                  <a:lnTo>
                    <a:pt x="159" y="4202"/>
                  </a:lnTo>
                  <a:lnTo>
                    <a:pt x="184" y="4177"/>
                  </a:lnTo>
                  <a:lnTo>
                    <a:pt x="201" y="4161"/>
                  </a:lnTo>
                  <a:lnTo>
                    <a:pt x="218" y="4144"/>
                  </a:lnTo>
                  <a:lnTo>
                    <a:pt x="243" y="4119"/>
                  </a:lnTo>
                  <a:lnTo>
                    <a:pt x="260" y="4102"/>
                  </a:lnTo>
                  <a:lnTo>
                    <a:pt x="285" y="4085"/>
                  </a:lnTo>
                  <a:lnTo>
                    <a:pt x="301" y="4060"/>
                  </a:lnTo>
                  <a:lnTo>
                    <a:pt x="326" y="4044"/>
                  </a:lnTo>
                  <a:lnTo>
                    <a:pt x="343" y="4027"/>
                  </a:lnTo>
                  <a:lnTo>
                    <a:pt x="368" y="4010"/>
                  </a:lnTo>
                  <a:lnTo>
                    <a:pt x="393" y="3993"/>
                  </a:lnTo>
                  <a:lnTo>
                    <a:pt x="410" y="3977"/>
                  </a:lnTo>
                  <a:lnTo>
                    <a:pt x="435" y="3960"/>
                  </a:lnTo>
                  <a:lnTo>
                    <a:pt x="460" y="3943"/>
                  </a:lnTo>
                  <a:lnTo>
                    <a:pt x="485" y="3935"/>
                  </a:lnTo>
                  <a:lnTo>
                    <a:pt x="510" y="3918"/>
                  </a:lnTo>
                  <a:lnTo>
                    <a:pt x="535" y="3902"/>
                  </a:lnTo>
                  <a:lnTo>
                    <a:pt x="560" y="3885"/>
                  </a:lnTo>
                  <a:lnTo>
                    <a:pt x="585" y="3877"/>
                  </a:lnTo>
                  <a:lnTo>
                    <a:pt x="610" y="3860"/>
                  </a:lnTo>
                  <a:lnTo>
                    <a:pt x="636" y="3851"/>
                  </a:lnTo>
                  <a:lnTo>
                    <a:pt x="661" y="3835"/>
                  </a:lnTo>
                  <a:lnTo>
                    <a:pt x="686" y="3826"/>
                  </a:lnTo>
                  <a:lnTo>
                    <a:pt x="711" y="3810"/>
                  </a:lnTo>
                  <a:lnTo>
                    <a:pt x="744" y="3801"/>
                  </a:lnTo>
                  <a:lnTo>
                    <a:pt x="769" y="3785"/>
                  </a:lnTo>
                  <a:lnTo>
                    <a:pt x="794" y="3776"/>
                  </a:lnTo>
                  <a:lnTo>
                    <a:pt x="819" y="3768"/>
                  </a:lnTo>
                  <a:lnTo>
                    <a:pt x="853" y="3751"/>
                  </a:lnTo>
                  <a:lnTo>
                    <a:pt x="878" y="3743"/>
                  </a:lnTo>
                  <a:lnTo>
                    <a:pt x="903" y="3735"/>
                  </a:lnTo>
                  <a:lnTo>
                    <a:pt x="936" y="3726"/>
                  </a:lnTo>
                  <a:lnTo>
                    <a:pt x="961" y="3718"/>
                  </a:lnTo>
                  <a:lnTo>
                    <a:pt x="995" y="3701"/>
                  </a:lnTo>
                  <a:lnTo>
                    <a:pt x="1003" y="3701"/>
                  </a:lnTo>
                  <a:lnTo>
                    <a:pt x="1045" y="3693"/>
                  </a:lnTo>
                  <a:lnTo>
                    <a:pt x="1112" y="3676"/>
                  </a:lnTo>
                  <a:lnTo>
                    <a:pt x="1170" y="3659"/>
                  </a:lnTo>
                  <a:lnTo>
                    <a:pt x="1229" y="3643"/>
                  </a:lnTo>
                  <a:lnTo>
                    <a:pt x="1287" y="3626"/>
                  </a:lnTo>
                  <a:lnTo>
                    <a:pt x="1346" y="3609"/>
                  </a:lnTo>
                  <a:lnTo>
                    <a:pt x="1412" y="3601"/>
                  </a:lnTo>
                  <a:lnTo>
                    <a:pt x="1471" y="3584"/>
                  </a:lnTo>
                  <a:lnTo>
                    <a:pt x="1538" y="3576"/>
                  </a:lnTo>
                  <a:lnTo>
                    <a:pt x="1596" y="3567"/>
                  </a:lnTo>
                  <a:lnTo>
                    <a:pt x="1663" y="3559"/>
                  </a:lnTo>
                  <a:lnTo>
                    <a:pt x="1722" y="3542"/>
                  </a:lnTo>
                  <a:lnTo>
                    <a:pt x="1788" y="3534"/>
                  </a:lnTo>
                  <a:lnTo>
                    <a:pt x="1847" y="3526"/>
                  </a:lnTo>
                  <a:lnTo>
                    <a:pt x="1914" y="3526"/>
                  </a:lnTo>
                  <a:lnTo>
                    <a:pt x="1981" y="3517"/>
                  </a:lnTo>
                  <a:lnTo>
                    <a:pt x="2039" y="3509"/>
                  </a:lnTo>
                  <a:lnTo>
                    <a:pt x="2106" y="3501"/>
                  </a:lnTo>
                  <a:lnTo>
                    <a:pt x="2164" y="3492"/>
                  </a:lnTo>
                  <a:lnTo>
                    <a:pt x="2231" y="3492"/>
                  </a:lnTo>
                  <a:lnTo>
                    <a:pt x="2290" y="3484"/>
                  </a:lnTo>
                  <a:lnTo>
                    <a:pt x="2356" y="3484"/>
                  </a:lnTo>
                  <a:lnTo>
                    <a:pt x="2415" y="3484"/>
                  </a:lnTo>
                  <a:lnTo>
                    <a:pt x="2540" y="3476"/>
                  </a:lnTo>
                  <a:lnTo>
                    <a:pt x="2657" y="3459"/>
                  </a:lnTo>
                  <a:lnTo>
                    <a:pt x="2774" y="3450"/>
                  </a:lnTo>
                  <a:lnTo>
                    <a:pt x="3000" y="3442"/>
                  </a:lnTo>
                  <a:lnTo>
                    <a:pt x="3108" y="3434"/>
                  </a:lnTo>
                  <a:lnTo>
                    <a:pt x="3142" y="3434"/>
                  </a:lnTo>
                  <a:lnTo>
                    <a:pt x="3209" y="3434"/>
                  </a:lnTo>
                  <a:lnTo>
                    <a:pt x="3317" y="3434"/>
                  </a:lnTo>
                  <a:lnTo>
                    <a:pt x="3409" y="3425"/>
                  </a:lnTo>
                  <a:lnTo>
                    <a:pt x="3459" y="3425"/>
                  </a:lnTo>
                  <a:lnTo>
                    <a:pt x="3501" y="3425"/>
                  </a:lnTo>
                  <a:lnTo>
                    <a:pt x="3543" y="3425"/>
                  </a:lnTo>
                  <a:lnTo>
                    <a:pt x="3585" y="3425"/>
                  </a:lnTo>
                  <a:lnTo>
                    <a:pt x="3610" y="3425"/>
                  </a:lnTo>
                  <a:lnTo>
                    <a:pt x="3635" y="3425"/>
                  </a:lnTo>
                  <a:lnTo>
                    <a:pt x="3693" y="3425"/>
                  </a:lnTo>
                  <a:lnTo>
                    <a:pt x="3827" y="3417"/>
                  </a:lnTo>
                  <a:lnTo>
                    <a:pt x="3902" y="3417"/>
                  </a:lnTo>
                  <a:lnTo>
                    <a:pt x="3986" y="3409"/>
                  </a:lnTo>
                  <a:lnTo>
                    <a:pt x="4019" y="3409"/>
                  </a:lnTo>
                  <a:lnTo>
                    <a:pt x="4061" y="3409"/>
                  </a:lnTo>
                  <a:lnTo>
                    <a:pt x="4102" y="3409"/>
                  </a:lnTo>
                  <a:lnTo>
                    <a:pt x="4144" y="3409"/>
                  </a:lnTo>
                  <a:lnTo>
                    <a:pt x="4186" y="3409"/>
                  </a:lnTo>
                  <a:lnTo>
                    <a:pt x="4228" y="3409"/>
                  </a:lnTo>
                  <a:lnTo>
                    <a:pt x="4270" y="3409"/>
                  </a:lnTo>
                  <a:lnTo>
                    <a:pt x="4303" y="3400"/>
                  </a:lnTo>
                  <a:lnTo>
                    <a:pt x="4345" y="3392"/>
                  </a:lnTo>
                  <a:lnTo>
                    <a:pt x="4378" y="3384"/>
                  </a:lnTo>
                  <a:lnTo>
                    <a:pt x="4412" y="3384"/>
                  </a:lnTo>
                  <a:lnTo>
                    <a:pt x="4445" y="3375"/>
                  </a:lnTo>
                  <a:lnTo>
                    <a:pt x="4445" y="3375"/>
                  </a:lnTo>
                  <a:lnTo>
                    <a:pt x="4462" y="3375"/>
                  </a:lnTo>
                  <a:lnTo>
                    <a:pt x="4478" y="3375"/>
                  </a:lnTo>
                  <a:lnTo>
                    <a:pt x="4478" y="3375"/>
                  </a:lnTo>
                  <a:lnTo>
                    <a:pt x="4495" y="3375"/>
                  </a:lnTo>
                  <a:lnTo>
                    <a:pt x="4512" y="3375"/>
                  </a:lnTo>
                  <a:lnTo>
                    <a:pt x="4512" y="3375"/>
                  </a:lnTo>
                  <a:lnTo>
                    <a:pt x="4529" y="3375"/>
                  </a:lnTo>
                  <a:lnTo>
                    <a:pt x="4537" y="3367"/>
                  </a:lnTo>
                  <a:lnTo>
                    <a:pt x="4545" y="3367"/>
                  </a:lnTo>
                  <a:lnTo>
                    <a:pt x="4520" y="3359"/>
                  </a:lnTo>
                  <a:lnTo>
                    <a:pt x="4487" y="3350"/>
                  </a:lnTo>
                  <a:lnTo>
                    <a:pt x="4412" y="3325"/>
                  </a:lnTo>
                  <a:lnTo>
                    <a:pt x="4378" y="3317"/>
                  </a:lnTo>
                  <a:lnTo>
                    <a:pt x="4361" y="3308"/>
                  </a:lnTo>
                  <a:lnTo>
                    <a:pt x="4336" y="3300"/>
                  </a:lnTo>
                  <a:lnTo>
                    <a:pt x="4320" y="3292"/>
                  </a:lnTo>
                  <a:lnTo>
                    <a:pt x="4303" y="3292"/>
                  </a:lnTo>
                  <a:lnTo>
                    <a:pt x="4286" y="3283"/>
                  </a:lnTo>
                  <a:lnTo>
                    <a:pt x="4270" y="3275"/>
                  </a:lnTo>
                  <a:lnTo>
                    <a:pt x="4169" y="3217"/>
                  </a:lnTo>
                  <a:lnTo>
                    <a:pt x="4061" y="3166"/>
                  </a:lnTo>
                  <a:lnTo>
                    <a:pt x="3852" y="3058"/>
                  </a:lnTo>
                  <a:lnTo>
                    <a:pt x="3843" y="3058"/>
                  </a:lnTo>
                  <a:lnTo>
                    <a:pt x="3743" y="2999"/>
                  </a:lnTo>
                  <a:lnTo>
                    <a:pt x="3635" y="2941"/>
                  </a:lnTo>
                  <a:lnTo>
                    <a:pt x="3534" y="2882"/>
                  </a:lnTo>
                  <a:lnTo>
                    <a:pt x="3426" y="2824"/>
                  </a:lnTo>
                  <a:lnTo>
                    <a:pt x="3367" y="2790"/>
                  </a:lnTo>
                  <a:lnTo>
                    <a:pt x="3309" y="2749"/>
                  </a:lnTo>
                  <a:lnTo>
                    <a:pt x="3242" y="2707"/>
                  </a:lnTo>
                  <a:lnTo>
                    <a:pt x="3167" y="2665"/>
                  </a:lnTo>
                  <a:lnTo>
                    <a:pt x="3100" y="2623"/>
                  </a:lnTo>
                  <a:lnTo>
                    <a:pt x="3058" y="2598"/>
                  </a:lnTo>
                  <a:lnTo>
                    <a:pt x="3025" y="2573"/>
                  </a:lnTo>
                  <a:lnTo>
                    <a:pt x="2983" y="2540"/>
                  </a:lnTo>
                  <a:lnTo>
                    <a:pt x="2941" y="2515"/>
                  </a:lnTo>
                  <a:lnTo>
                    <a:pt x="2899" y="2490"/>
                  </a:lnTo>
                  <a:lnTo>
                    <a:pt x="2866" y="2465"/>
                  </a:lnTo>
                  <a:lnTo>
                    <a:pt x="2824" y="2431"/>
                  </a:lnTo>
                  <a:lnTo>
                    <a:pt x="2783" y="2406"/>
                  </a:lnTo>
                  <a:lnTo>
                    <a:pt x="2741" y="2373"/>
                  </a:lnTo>
                  <a:lnTo>
                    <a:pt x="2699" y="2339"/>
                  </a:lnTo>
                  <a:lnTo>
                    <a:pt x="2657" y="2314"/>
                  </a:lnTo>
                  <a:lnTo>
                    <a:pt x="2624" y="2281"/>
                  </a:lnTo>
                  <a:lnTo>
                    <a:pt x="2582" y="2247"/>
                  </a:lnTo>
                  <a:lnTo>
                    <a:pt x="2540" y="2214"/>
                  </a:lnTo>
                  <a:lnTo>
                    <a:pt x="2498" y="2181"/>
                  </a:lnTo>
                  <a:lnTo>
                    <a:pt x="2457" y="2147"/>
                  </a:lnTo>
                  <a:lnTo>
                    <a:pt x="2415" y="2105"/>
                  </a:lnTo>
                  <a:lnTo>
                    <a:pt x="2373" y="2072"/>
                  </a:lnTo>
                  <a:lnTo>
                    <a:pt x="2340" y="2039"/>
                  </a:lnTo>
                  <a:lnTo>
                    <a:pt x="2298" y="2005"/>
                  </a:lnTo>
                  <a:lnTo>
                    <a:pt x="2256" y="1963"/>
                  </a:lnTo>
                  <a:lnTo>
                    <a:pt x="2223" y="1930"/>
                  </a:lnTo>
                  <a:lnTo>
                    <a:pt x="2181" y="1888"/>
                  </a:lnTo>
                  <a:lnTo>
                    <a:pt x="2148" y="1846"/>
                  </a:lnTo>
                  <a:lnTo>
                    <a:pt x="2106" y="1813"/>
                  </a:lnTo>
                  <a:lnTo>
                    <a:pt x="2072" y="1771"/>
                  </a:lnTo>
                  <a:lnTo>
                    <a:pt x="2072" y="1771"/>
                  </a:lnTo>
                  <a:lnTo>
                    <a:pt x="2039" y="1738"/>
                  </a:lnTo>
                  <a:lnTo>
                    <a:pt x="2006" y="1696"/>
                  </a:lnTo>
                  <a:lnTo>
                    <a:pt x="1981" y="1654"/>
                  </a:lnTo>
                  <a:lnTo>
                    <a:pt x="1947" y="1613"/>
                  </a:lnTo>
                  <a:lnTo>
                    <a:pt x="1914" y="1571"/>
                  </a:lnTo>
                  <a:lnTo>
                    <a:pt x="1897" y="1546"/>
                  </a:lnTo>
                  <a:lnTo>
                    <a:pt x="1889" y="1521"/>
                  </a:lnTo>
                  <a:lnTo>
                    <a:pt x="1872" y="1504"/>
                  </a:lnTo>
                  <a:lnTo>
                    <a:pt x="1855" y="1479"/>
                  </a:lnTo>
                  <a:lnTo>
                    <a:pt x="1847" y="1462"/>
                  </a:lnTo>
                  <a:lnTo>
                    <a:pt x="1830" y="1437"/>
                  </a:lnTo>
                  <a:lnTo>
                    <a:pt x="1813" y="1412"/>
                  </a:lnTo>
                  <a:lnTo>
                    <a:pt x="1805" y="1395"/>
                  </a:lnTo>
                  <a:lnTo>
                    <a:pt x="1788" y="1370"/>
                  </a:lnTo>
                  <a:lnTo>
                    <a:pt x="1780" y="1345"/>
                  </a:lnTo>
                  <a:lnTo>
                    <a:pt x="1772" y="1329"/>
                  </a:lnTo>
                  <a:lnTo>
                    <a:pt x="1755" y="1303"/>
                  </a:lnTo>
                  <a:lnTo>
                    <a:pt x="1747" y="1278"/>
                  </a:lnTo>
                  <a:lnTo>
                    <a:pt x="1738" y="1253"/>
                  </a:lnTo>
                  <a:lnTo>
                    <a:pt x="1722" y="1237"/>
                  </a:lnTo>
                  <a:lnTo>
                    <a:pt x="1713" y="1212"/>
                  </a:lnTo>
                  <a:lnTo>
                    <a:pt x="1705" y="1187"/>
                  </a:lnTo>
                  <a:lnTo>
                    <a:pt x="1697" y="1161"/>
                  </a:lnTo>
                  <a:lnTo>
                    <a:pt x="1688" y="1136"/>
                  </a:lnTo>
                  <a:lnTo>
                    <a:pt x="1680" y="1120"/>
                  </a:lnTo>
                  <a:lnTo>
                    <a:pt x="1671" y="1095"/>
                  </a:lnTo>
                  <a:lnTo>
                    <a:pt x="1663" y="1070"/>
                  </a:lnTo>
                  <a:lnTo>
                    <a:pt x="1663" y="1045"/>
                  </a:lnTo>
                  <a:lnTo>
                    <a:pt x="1655" y="1019"/>
                  </a:lnTo>
                  <a:lnTo>
                    <a:pt x="1646" y="994"/>
                  </a:lnTo>
                  <a:lnTo>
                    <a:pt x="1646" y="969"/>
                  </a:lnTo>
                  <a:lnTo>
                    <a:pt x="1646" y="944"/>
                  </a:lnTo>
                  <a:lnTo>
                    <a:pt x="1646" y="919"/>
                  </a:lnTo>
                  <a:lnTo>
                    <a:pt x="1646" y="894"/>
                  </a:lnTo>
                  <a:lnTo>
                    <a:pt x="1646" y="869"/>
                  </a:lnTo>
                  <a:lnTo>
                    <a:pt x="1646" y="844"/>
                  </a:lnTo>
                  <a:lnTo>
                    <a:pt x="1646" y="719"/>
                  </a:lnTo>
                  <a:lnTo>
                    <a:pt x="1646" y="694"/>
                  </a:lnTo>
                  <a:lnTo>
                    <a:pt x="1646" y="669"/>
                  </a:lnTo>
                  <a:lnTo>
                    <a:pt x="1646" y="644"/>
                  </a:lnTo>
                  <a:lnTo>
                    <a:pt x="1646" y="618"/>
                  </a:lnTo>
                  <a:lnTo>
                    <a:pt x="1646" y="593"/>
                  </a:lnTo>
                  <a:lnTo>
                    <a:pt x="1655" y="568"/>
                  </a:lnTo>
                  <a:lnTo>
                    <a:pt x="1663" y="543"/>
                  </a:lnTo>
                  <a:lnTo>
                    <a:pt x="1671" y="518"/>
                  </a:lnTo>
                  <a:lnTo>
                    <a:pt x="1680" y="493"/>
                  </a:lnTo>
                  <a:lnTo>
                    <a:pt x="1688" y="468"/>
                  </a:lnTo>
                  <a:lnTo>
                    <a:pt x="1697" y="435"/>
                  </a:lnTo>
                  <a:lnTo>
                    <a:pt x="1705" y="410"/>
                  </a:lnTo>
                  <a:lnTo>
                    <a:pt x="1722" y="385"/>
                  </a:lnTo>
                  <a:lnTo>
                    <a:pt x="1730" y="368"/>
                  </a:lnTo>
                  <a:lnTo>
                    <a:pt x="1747" y="343"/>
                  </a:lnTo>
                  <a:lnTo>
                    <a:pt x="1763" y="318"/>
                  </a:lnTo>
                  <a:lnTo>
                    <a:pt x="1780" y="301"/>
                  </a:lnTo>
                  <a:lnTo>
                    <a:pt x="1797" y="276"/>
                  </a:lnTo>
                  <a:lnTo>
                    <a:pt x="1813" y="259"/>
                  </a:lnTo>
                  <a:lnTo>
                    <a:pt x="1830" y="234"/>
                  </a:lnTo>
                  <a:lnTo>
                    <a:pt x="1847" y="217"/>
                  </a:lnTo>
                  <a:lnTo>
                    <a:pt x="1872" y="201"/>
                  </a:lnTo>
                  <a:lnTo>
                    <a:pt x="1889" y="184"/>
                  </a:lnTo>
                  <a:lnTo>
                    <a:pt x="1905" y="176"/>
                  </a:lnTo>
                  <a:lnTo>
                    <a:pt x="1930" y="159"/>
                  </a:lnTo>
                  <a:lnTo>
                    <a:pt x="1947" y="151"/>
                  </a:lnTo>
                  <a:lnTo>
                    <a:pt x="1972" y="134"/>
                  </a:lnTo>
                  <a:lnTo>
                    <a:pt x="1997" y="126"/>
                  </a:lnTo>
                  <a:lnTo>
                    <a:pt x="2014" y="117"/>
                  </a:lnTo>
                  <a:lnTo>
                    <a:pt x="2039" y="109"/>
                  </a:lnTo>
                  <a:lnTo>
                    <a:pt x="2031" y="17"/>
                  </a:lnTo>
                  <a:lnTo>
                    <a:pt x="2056" y="9"/>
                  </a:lnTo>
                  <a:lnTo>
                    <a:pt x="2072" y="0"/>
                  </a:lnTo>
                  <a:lnTo>
                    <a:pt x="2097" y="0"/>
                  </a:lnTo>
                  <a:lnTo>
                    <a:pt x="2123" y="0"/>
                  </a:lnTo>
                  <a:lnTo>
                    <a:pt x="2139" y="0"/>
                  </a:lnTo>
                  <a:lnTo>
                    <a:pt x="2164" y="0"/>
                  </a:lnTo>
                  <a:lnTo>
                    <a:pt x="2189" y="0"/>
                  </a:lnTo>
                  <a:lnTo>
                    <a:pt x="2206" y="0"/>
                  </a:lnTo>
                  <a:lnTo>
                    <a:pt x="2365" y="0"/>
                  </a:lnTo>
                  <a:lnTo>
                    <a:pt x="2407" y="0"/>
                  </a:lnTo>
                  <a:lnTo>
                    <a:pt x="2448" y="0"/>
                  </a:lnTo>
                  <a:lnTo>
                    <a:pt x="2490" y="0"/>
                  </a:lnTo>
                  <a:lnTo>
                    <a:pt x="2532" y="9"/>
                  </a:lnTo>
                  <a:lnTo>
                    <a:pt x="2574" y="17"/>
                  </a:lnTo>
                  <a:lnTo>
                    <a:pt x="2615" y="17"/>
                  </a:lnTo>
                  <a:lnTo>
                    <a:pt x="2657" y="25"/>
                  </a:lnTo>
                  <a:lnTo>
                    <a:pt x="2691" y="34"/>
                  </a:lnTo>
                  <a:lnTo>
                    <a:pt x="2766" y="50"/>
                  </a:lnTo>
                  <a:lnTo>
                    <a:pt x="2833" y="67"/>
                  </a:lnTo>
                  <a:lnTo>
                    <a:pt x="2841" y="67"/>
                  </a:lnTo>
                  <a:lnTo>
                    <a:pt x="2891" y="75"/>
                  </a:lnTo>
                  <a:lnTo>
                    <a:pt x="2950" y="92"/>
                  </a:lnTo>
                  <a:lnTo>
                    <a:pt x="3000" y="109"/>
                  </a:lnTo>
                  <a:lnTo>
                    <a:pt x="3058" y="117"/>
                  </a:lnTo>
                  <a:lnTo>
                    <a:pt x="3108" y="134"/>
                  </a:lnTo>
                  <a:lnTo>
                    <a:pt x="3167" y="151"/>
                  </a:lnTo>
                  <a:lnTo>
                    <a:pt x="3217" y="159"/>
                  </a:lnTo>
                  <a:lnTo>
                    <a:pt x="3267" y="176"/>
                  </a:lnTo>
                  <a:lnTo>
                    <a:pt x="3326" y="192"/>
                  </a:lnTo>
                  <a:lnTo>
                    <a:pt x="3376" y="209"/>
                  </a:lnTo>
                  <a:lnTo>
                    <a:pt x="3426" y="226"/>
                  </a:lnTo>
                  <a:lnTo>
                    <a:pt x="3476" y="243"/>
                  </a:lnTo>
                  <a:lnTo>
                    <a:pt x="3526" y="259"/>
                  </a:lnTo>
                  <a:lnTo>
                    <a:pt x="3576" y="276"/>
                  </a:lnTo>
                  <a:lnTo>
                    <a:pt x="3626" y="293"/>
                  </a:lnTo>
                  <a:lnTo>
                    <a:pt x="3676" y="318"/>
                  </a:lnTo>
                  <a:lnTo>
                    <a:pt x="3727" y="334"/>
                  </a:lnTo>
                  <a:lnTo>
                    <a:pt x="3777" y="351"/>
                  </a:lnTo>
                  <a:lnTo>
                    <a:pt x="3827" y="368"/>
                  </a:lnTo>
                  <a:lnTo>
                    <a:pt x="3877" y="393"/>
                  </a:lnTo>
                  <a:lnTo>
                    <a:pt x="3927" y="410"/>
                  </a:lnTo>
                  <a:lnTo>
                    <a:pt x="3977" y="435"/>
                  </a:lnTo>
                  <a:lnTo>
                    <a:pt x="4019" y="451"/>
                  </a:lnTo>
                  <a:lnTo>
                    <a:pt x="4069" y="476"/>
                  </a:lnTo>
                  <a:lnTo>
                    <a:pt x="4119" y="493"/>
                  </a:lnTo>
                  <a:lnTo>
                    <a:pt x="4169" y="518"/>
                  </a:lnTo>
                  <a:lnTo>
                    <a:pt x="4211" y="543"/>
                  </a:lnTo>
                  <a:lnTo>
                    <a:pt x="4261" y="560"/>
                  </a:lnTo>
                  <a:lnTo>
                    <a:pt x="4303" y="585"/>
                  </a:lnTo>
                  <a:lnTo>
                    <a:pt x="4353" y="610"/>
                  </a:lnTo>
                  <a:lnTo>
                    <a:pt x="4395" y="635"/>
                  </a:lnTo>
                  <a:lnTo>
                    <a:pt x="4445" y="660"/>
                  </a:lnTo>
                  <a:lnTo>
                    <a:pt x="4478" y="677"/>
                  </a:lnTo>
                  <a:lnTo>
                    <a:pt x="4495" y="685"/>
                  </a:lnTo>
                  <a:lnTo>
                    <a:pt x="4537" y="710"/>
                  </a:lnTo>
                  <a:lnTo>
                    <a:pt x="4587" y="735"/>
                  </a:lnTo>
                  <a:lnTo>
                    <a:pt x="4629" y="760"/>
                  </a:lnTo>
                  <a:lnTo>
                    <a:pt x="4671" y="786"/>
                  </a:lnTo>
                  <a:lnTo>
                    <a:pt x="4721" y="811"/>
                  </a:lnTo>
                  <a:lnTo>
                    <a:pt x="4762" y="836"/>
                  </a:lnTo>
                  <a:lnTo>
                    <a:pt x="4804" y="861"/>
                  </a:lnTo>
                  <a:lnTo>
                    <a:pt x="4854" y="886"/>
                  </a:lnTo>
                  <a:lnTo>
                    <a:pt x="4896" y="919"/>
                  </a:lnTo>
                  <a:lnTo>
                    <a:pt x="4938" y="944"/>
                  </a:lnTo>
                  <a:lnTo>
                    <a:pt x="4988" y="969"/>
                  </a:lnTo>
                  <a:lnTo>
                    <a:pt x="5030" y="1003"/>
                  </a:lnTo>
                  <a:lnTo>
                    <a:pt x="5072" y="1028"/>
                  </a:lnTo>
                  <a:lnTo>
                    <a:pt x="5113" y="1053"/>
                  </a:lnTo>
                  <a:lnTo>
                    <a:pt x="5205" y="1111"/>
                  </a:lnTo>
                  <a:lnTo>
                    <a:pt x="5289" y="1178"/>
                  </a:lnTo>
                  <a:lnTo>
                    <a:pt x="5372" y="1237"/>
                  </a:lnTo>
                  <a:lnTo>
                    <a:pt x="5464" y="1295"/>
                  </a:lnTo>
                  <a:lnTo>
                    <a:pt x="5548" y="1362"/>
                  </a:lnTo>
                  <a:lnTo>
                    <a:pt x="5631" y="1420"/>
                  </a:lnTo>
                  <a:lnTo>
                    <a:pt x="5723" y="1487"/>
                  </a:lnTo>
                  <a:lnTo>
                    <a:pt x="5807" y="1554"/>
                  </a:lnTo>
                  <a:lnTo>
                    <a:pt x="5874" y="1604"/>
                  </a:lnTo>
                  <a:lnTo>
                    <a:pt x="5890" y="1621"/>
                  </a:lnTo>
                  <a:lnTo>
                    <a:pt x="5932" y="1646"/>
                  </a:lnTo>
                  <a:lnTo>
                    <a:pt x="5957" y="1679"/>
                  </a:lnTo>
                  <a:lnTo>
                    <a:pt x="5999" y="1704"/>
                  </a:lnTo>
                  <a:lnTo>
                    <a:pt x="6032" y="1738"/>
                  </a:lnTo>
                  <a:lnTo>
                    <a:pt x="6091" y="1796"/>
                  </a:lnTo>
                  <a:lnTo>
                    <a:pt x="6158" y="1855"/>
                  </a:lnTo>
                  <a:lnTo>
                    <a:pt x="6224" y="1913"/>
                  </a:lnTo>
                  <a:lnTo>
                    <a:pt x="6291" y="1972"/>
                  </a:lnTo>
                  <a:lnTo>
                    <a:pt x="6350" y="2030"/>
                  </a:lnTo>
                  <a:lnTo>
                    <a:pt x="6417" y="2089"/>
                  </a:lnTo>
                  <a:lnTo>
                    <a:pt x="6475" y="2156"/>
                  </a:lnTo>
                  <a:lnTo>
                    <a:pt x="6542" y="2214"/>
                  </a:lnTo>
                  <a:lnTo>
                    <a:pt x="6600" y="2273"/>
                  </a:lnTo>
                  <a:lnTo>
                    <a:pt x="6659" y="2339"/>
                  </a:lnTo>
                  <a:lnTo>
                    <a:pt x="6784" y="2456"/>
                  </a:lnTo>
                  <a:lnTo>
                    <a:pt x="6901" y="2582"/>
                  </a:lnTo>
                  <a:lnTo>
                    <a:pt x="7018" y="2707"/>
                  </a:lnTo>
                  <a:lnTo>
                    <a:pt x="7085" y="2765"/>
                  </a:lnTo>
                  <a:lnTo>
                    <a:pt x="7143" y="2824"/>
                  </a:lnTo>
                  <a:lnTo>
                    <a:pt x="7202" y="2891"/>
                  </a:lnTo>
                  <a:lnTo>
                    <a:pt x="7260" y="2949"/>
                  </a:lnTo>
                  <a:lnTo>
                    <a:pt x="7319" y="3008"/>
                  </a:lnTo>
                  <a:lnTo>
                    <a:pt x="7386" y="3066"/>
                  </a:lnTo>
                  <a:lnTo>
                    <a:pt x="7444" y="3125"/>
                  </a:lnTo>
                  <a:lnTo>
                    <a:pt x="7511" y="3183"/>
                  </a:lnTo>
                  <a:lnTo>
                    <a:pt x="7569" y="3242"/>
                  </a:lnTo>
                  <a:lnTo>
                    <a:pt x="7636" y="3300"/>
                  </a:lnTo>
                  <a:lnTo>
                    <a:pt x="7695" y="3350"/>
                  </a:lnTo>
                  <a:lnTo>
                    <a:pt x="7762" y="3409"/>
                  </a:lnTo>
                  <a:lnTo>
                    <a:pt x="7795" y="3434"/>
                  </a:lnTo>
                  <a:lnTo>
                    <a:pt x="7828" y="3459"/>
                  </a:lnTo>
                  <a:lnTo>
                    <a:pt x="7862" y="3484"/>
                  </a:lnTo>
                  <a:lnTo>
                    <a:pt x="7895" y="3517"/>
                  </a:lnTo>
                  <a:lnTo>
                    <a:pt x="7904" y="3609"/>
                  </a:lnTo>
                  <a:lnTo>
                    <a:pt x="7812" y="3618"/>
                  </a:lnTo>
                  <a:lnTo>
                    <a:pt x="7778" y="3592"/>
                  </a:lnTo>
                  <a:lnTo>
                    <a:pt x="7745" y="3567"/>
                  </a:lnTo>
                  <a:lnTo>
                    <a:pt x="7711" y="3542"/>
                  </a:lnTo>
                  <a:lnTo>
                    <a:pt x="7678" y="3517"/>
                  </a:lnTo>
                  <a:lnTo>
                    <a:pt x="7603" y="3467"/>
                  </a:lnTo>
                  <a:lnTo>
                    <a:pt x="7536" y="3417"/>
                  </a:lnTo>
                  <a:lnTo>
                    <a:pt x="7469" y="3359"/>
                  </a:lnTo>
                  <a:lnTo>
                    <a:pt x="7402" y="3308"/>
                  </a:lnTo>
                  <a:lnTo>
                    <a:pt x="7335" y="3250"/>
                  </a:lnTo>
                  <a:lnTo>
                    <a:pt x="7269" y="3200"/>
                  </a:lnTo>
                  <a:lnTo>
                    <a:pt x="7202" y="3141"/>
                  </a:lnTo>
                  <a:lnTo>
                    <a:pt x="7143" y="3083"/>
                  </a:lnTo>
                  <a:lnTo>
                    <a:pt x="7077" y="3024"/>
                  </a:lnTo>
                  <a:lnTo>
                    <a:pt x="7010" y="2966"/>
                  </a:lnTo>
                  <a:lnTo>
                    <a:pt x="6943" y="2916"/>
                  </a:lnTo>
                  <a:lnTo>
                    <a:pt x="6884" y="2857"/>
                  </a:lnTo>
                  <a:lnTo>
                    <a:pt x="6759" y="2740"/>
                  </a:lnTo>
                  <a:lnTo>
                    <a:pt x="6625" y="2615"/>
                  </a:lnTo>
                  <a:lnTo>
                    <a:pt x="6492" y="2498"/>
                  </a:lnTo>
                  <a:lnTo>
                    <a:pt x="6433" y="2440"/>
                  </a:lnTo>
                  <a:lnTo>
                    <a:pt x="6366" y="2390"/>
                  </a:lnTo>
                  <a:lnTo>
                    <a:pt x="6300" y="2331"/>
                  </a:lnTo>
                  <a:lnTo>
                    <a:pt x="6241" y="2273"/>
                  </a:lnTo>
                  <a:lnTo>
                    <a:pt x="6174" y="2222"/>
                  </a:lnTo>
                  <a:lnTo>
                    <a:pt x="6107" y="2164"/>
                  </a:lnTo>
                  <a:lnTo>
                    <a:pt x="6041" y="2114"/>
                  </a:lnTo>
                  <a:lnTo>
                    <a:pt x="5974" y="2064"/>
                  </a:lnTo>
                  <a:lnTo>
                    <a:pt x="5907" y="2014"/>
                  </a:lnTo>
                  <a:lnTo>
                    <a:pt x="5840" y="1963"/>
                  </a:lnTo>
                  <a:lnTo>
                    <a:pt x="5807" y="1938"/>
                  </a:lnTo>
                  <a:lnTo>
                    <a:pt x="5773" y="1913"/>
                  </a:lnTo>
                  <a:lnTo>
                    <a:pt x="5740" y="1888"/>
                  </a:lnTo>
                  <a:lnTo>
                    <a:pt x="5706" y="1863"/>
                  </a:lnTo>
                  <a:lnTo>
                    <a:pt x="5690" y="1846"/>
                  </a:lnTo>
                  <a:lnTo>
                    <a:pt x="5615" y="1796"/>
                  </a:lnTo>
                  <a:lnTo>
                    <a:pt x="5531" y="1738"/>
                  </a:lnTo>
                  <a:lnTo>
                    <a:pt x="5447" y="1671"/>
                  </a:lnTo>
                  <a:lnTo>
                    <a:pt x="5356" y="1613"/>
                  </a:lnTo>
                  <a:lnTo>
                    <a:pt x="5272" y="1554"/>
                  </a:lnTo>
                  <a:lnTo>
                    <a:pt x="5188" y="1496"/>
                  </a:lnTo>
                  <a:lnTo>
                    <a:pt x="5105" y="1445"/>
                  </a:lnTo>
                  <a:lnTo>
                    <a:pt x="5013" y="1387"/>
                  </a:lnTo>
                  <a:lnTo>
                    <a:pt x="4930" y="1329"/>
                  </a:lnTo>
                  <a:lnTo>
                    <a:pt x="4888" y="1303"/>
                  </a:lnTo>
                  <a:lnTo>
                    <a:pt x="4846" y="1278"/>
                  </a:lnTo>
                  <a:lnTo>
                    <a:pt x="4804" y="1253"/>
                  </a:lnTo>
                  <a:lnTo>
                    <a:pt x="4762" y="1228"/>
                  </a:lnTo>
                  <a:lnTo>
                    <a:pt x="4712" y="1203"/>
                  </a:lnTo>
                  <a:lnTo>
                    <a:pt x="4671" y="1178"/>
                  </a:lnTo>
                  <a:lnTo>
                    <a:pt x="4629" y="1153"/>
                  </a:lnTo>
                  <a:lnTo>
                    <a:pt x="4587" y="1128"/>
                  </a:lnTo>
                  <a:lnTo>
                    <a:pt x="4545" y="1103"/>
                  </a:lnTo>
                  <a:lnTo>
                    <a:pt x="4495" y="1078"/>
                  </a:lnTo>
                  <a:lnTo>
                    <a:pt x="4453" y="1053"/>
                  </a:lnTo>
                  <a:lnTo>
                    <a:pt x="4412" y="1036"/>
                  </a:lnTo>
                  <a:lnTo>
                    <a:pt x="4370" y="1011"/>
                  </a:lnTo>
                  <a:lnTo>
                    <a:pt x="4320" y="986"/>
                  </a:lnTo>
                  <a:lnTo>
                    <a:pt x="4311" y="986"/>
                  </a:lnTo>
                  <a:lnTo>
                    <a:pt x="4278" y="969"/>
                  </a:lnTo>
                  <a:lnTo>
                    <a:pt x="4236" y="944"/>
                  </a:lnTo>
                  <a:lnTo>
                    <a:pt x="4194" y="928"/>
                  </a:lnTo>
                  <a:lnTo>
                    <a:pt x="4144" y="902"/>
                  </a:lnTo>
                  <a:lnTo>
                    <a:pt x="4102" y="886"/>
                  </a:lnTo>
                  <a:lnTo>
                    <a:pt x="4061" y="861"/>
                  </a:lnTo>
                  <a:lnTo>
                    <a:pt x="4011" y="844"/>
                  </a:lnTo>
                  <a:lnTo>
                    <a:pt x="3969" y="819"/>
                  </a:lnTo>
                  <a:lnTo>
                    <a:pt x="3919" y="802"/>
                  </a:lnTo>
                  <a:lnTo>
                    <a:pt x="3877" y="786"/>
                  </a:lnTo>
                  <a:lnTo>
                    <a:pt x="3827" y="760"/>
                  </a:lnTo>
                  <a:lnTo>
                    <a:pt x="3785" y="744"/>
                  </a:lnTo>
                  <a:lnTo>
                    <a:pt x="3735" y="727"/>
                  </a:lnTo>
                  <a:lnTo>
                    <a:pt x="3693" y="710"/>
                  </a:lnTo>
                  <a:lnTo>
                    <a:pt x="3643" y="694"/>
                  </a:lnTo>
                  <a:lnTo>
                    <a:pt x="3601" y="677"/>
                  </a:lnTo>
                  <a:lnTo>
                    <a:pt x="3551" y="660"/>
                  </a:lnTo>
                  <a:lnTo>
                    <a:pt x="3501" y="644"/>
                  </a:lnTo>
                  <a:lnTo>
                    <a:pt x="3459" y="627"/>
                  </a:lnTo>
                  <a:lnTo>
                    <a:pt x="3409" y="610"/>
                  </a:lnTo>
                  <a:lnTo>
                    <a:pt x="3359" y="593"/>
                  </a:lnTo>
                  <a:lnTo>
                    <a:pt x="3309" y="577"/>
                  </a:lnTo>
                  <a:lnTo>
                    <a:pt x="3267" y="568"/>
                  </a:lnTo>
                  <a:lnTo>
                    <a:pt x="3217" y="552"/>
                  </a:lnTo>
                  <a:lnTo>
                    <a:pt x="3167" y="535"/>
                  </a:lnTo>
                  <a:lnTo>
                    <a:pt x="3117" y="527"/>
                  </a:lnTo>
                  <a:lnTo>
                    <a:pt x="3067" y="510"/>
                  </a:lnTo>
                  <a:lnTo>
                    <a:pt x="3016" y="501"/>
                  </a:lnTo>
                  <a:lnTo>
                    <a:pt x="2966" y="485"/>
                  </a:lnTo>
                  <a:lnTo>
                    <a:pt x="2916" y="476"/>
                  </a:lnTo>
                  <a:lnTo>
                    <a:pt x="2858" y="460"/>
                  </a:lnTo>
                  <a:lnTo>
                    <a:pt x="2808" y="451"/>
                  </a:lnTo>
                  <a:lnTo>
                    <a:pt x="2757" y="443"/>
                  </a:lnTo>
                  <a:lnTo>
                    <a:pt x="2749" y="443"/>
                  </a:lnTo>
                  <a:lnTo>
                    <a:pt x="2682" y="426"/>
                  </a:lnTo>
                  <a:lnTo>
                    <a:pt x="2615" y="410"/>
                  </a:lnTo>
                  <a:lnTo>
                    <a:pt x="2582" y="401"/>
                  </a:lnTo>
                  <a:lnTo>
                    <a:pt x="2540" y="393"/>
                  </a:lnTo>
                  <a:lnTo>
                    <a:pt x="2507" y="385"/>
                  </a:lnTo>
                  <a:lnTo>
                    <a:pt x="2473" y="376"/>
                  </a:lnTo>
                  <a:lnTo>
                    <a:pt x="2440" y="376"/>
                  </a:lnTo>
                  <a:lnTo>
                    <a:pt x="2407" y="376"/>
                  </a:lnTo>
                  <a:lnTo>
                    <a:pt x="2373" y="376"/>
                  </a:lnTo>
                  <a:lnTo>
                    <a:pt x="2340" y="376"/>
                  </a:lnTo>
                  <a:lnTo>
                    <a:pt x="2306" y="376"/>
                  </a:lnTo>
                  <a:close/>
                  <a:moveTo>
                    <a:pt x="4612" y="3250"/>
                  </a:moveTo>
                  <a:close/>
                  <a:moveTo>
                    <a:pt x="4612" y="3250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34"/>
            <p:cNvSpPr/>
            <p:nvPr/>
          </p:nvSpPr>
          <p:spPr>
            <a:xfrm>
              <a:off x="6170068" y="3737933"/>
              <a:ext cx="263360" cy="145072"/>
            </a:xfrm>
            <a:custGeom>
              <a:avLst/>
              <a:gdLst/>
              <a:ahLst/>
              <a:cxnLst/>
              <a:rect l="l" t="t" r="r" b="b"/>
              <a:pathLst>
                <a:path w="5339" h="2941" extrusionOk="0">
                  <a:moveTo>
                    <a:pt x="3099" y="0"/>
                  </a:moveTo>
                  <a:lnTo>
                    <a:pt x="3158" y="0"/>
                  </a:lnTo>
                  <a:lnTo>
                    <a:pt x="3225" y="0"/>
                  </a:lnTo>
                  <a:lnTo>
                    <a:pt x="3292" y="0"/>
                  </a:lnTo>
                  <a:lnTo>
                    <a:pt x="3350" y="0"/>
                  </a:lnTo>
                  <a:lnTo>
                    <a:pt x="3409" y="0"/>
                  </a:lnTo>
                  <a:lnTo>
                    <a:pt x="3417" y="0"/>
                  </a:lnTo>
                  <a:lnTo>
                    <a:pt x="3475" y="8"/>
                  </a:lnTo>
                  <a:lnTo>
                    <a:pt x="3542" y="8"/>
                  </a:lnTo>
                  <a:lnTo>
                    <a:pt x="3609" y="17"/>
                  </a:lnTo>
                  <a:lnTo>
                    <a:pt x="3668" y="25"/>
                  </a:lnTo>
                  <a:lnTo>
                    <a:pt x="3734" y="33"/>
                  </a:lnTo>
                  <a:lnTo>
                    <a:pt x="3793" y="42"/>
                  </a:lnTo>
                  <a:lnTo>
                    <a:pt x="3860" y="58"/>
                  </a:lnTo>
                  <a:lnTo>
                    <a:pt x="3918" y="67"/>
                  </a:lnTo>
                  <a:lnTo>
                    <a:pt x="3985" y="75"/>
                  </a:lnTo>
                  <a:lnTo>
                    <a:pt x="4043" y="92"/>
                  </a:lnTo>
                  <a:lnTo>
                    <a:pt x="4110" y="100"/>
                  </a:lnTo>
                  <a:lnTo>
                    <a:pt x="4152" y="109"/>
                  </a:lnTo>
                  <a:lnTo>
                    <a:pt x="4169" y="109"/>
                  </a:lnTo>
                  <a:lnTo>
                    <a:pt x="4227" y="125"/>
                  </a:lnTo>
                  <a:lnTo>
                    <a:pt x="4294" y="142"/>
                  </a:lnTo>
                  <a:lnTo>
                    <a:pt x="4353" y="159"/>
                  </a:lnTo>
                  <a:lnTo>
                    <a:pt x="4411" y="175"/>
                  </a:lnTo>
                  <a:lnTo>
                    <a:pt x="4469" y="192"/>
                  </a:lnTo>
                  <a:lnTo>
                    <a:pt x="4528" y="209"/>
                  </a:lnTo>
                  <a:lnTo>
                    <a:pt x="4586" y="226"/>
                  </a:lnTo>
                  <a:lnTo>
                    <a:pt x="4653" y="242"/>
                  </a:lnTo>
                  <a:lnTo>
                    <a:pt x="4712" y="267"/>
                  </a:lnTo>
                  <a:lnTo>
                    <a:pt x="4770" y="284"/>
                  </a:lnTo>
                  <a:lnTo>
                    <a:pt x="4820" y="309"/>
                  </a:lnTo>
                  <a:lnTo>
                    <a:pt x="4879" y="326"/>
                  </a:lnTo>
                  <a:lnTo>
                    <a:pt x="4937" y="351"/>
                  </a:lnTo>
                  <a:lnTo>
                    <a:pt x="4996" y="376"/>
                  </a:lnTo>
                  <a:lnTo>
                    <a:pt x="5054" y="401"/>
                  </a:lnTo>
                  <a:lnTo>
                    <a:pt x="5104" y="418"/>
                  </a:lnTo>
                  <a:lnTo>
                    <a:pt x="5163" y="443"/>
                  </a:lnTo>
                  <a:lnTo>
                    <a:pt x="5221" y="468"/>
                  </a:lnTo>
                  <a:lnTo>
                    <a:pt x="5230" y="476"/>
                  </a:lnTo>
                  <a:lnTo>
                    <a:pt x="5263" y="518"/>
                  </a:lnTo>
                  <a:lnTo>
                    <a:pt x="5305" y="560"/>
                  </a:lnTo>
                  <a:lnTo>
                    <a:pt x="5338" y="652"/>
                  </a:lnTo>
                  <a:lnTo>
                    <a:pt x="5255" y="685"/>
                  </a:lnTo>
                  <a:lnTo>
                    <a:pt x="5188" y="685"/>
                  </a:lnTo>
                  <a:lnTo>
                    <a:pt x="5138" y="693"/>
                  </a:lnTo>
                  <a:lnTo>
                    <a:pt x="5129" y="693"/>
                  </a:lnTo>
                  <a:lnTo>
                    <a:pt x="5071" y="668"/>
                  </a:lnTo>
                  <a:lnTo>
                    <a:pt x="5021" y="652"/>
                  </a:lnTo>
                  <a:lnTo>
                    <a:pt x="4962" y="635"/>
                  </a:lnTo>
                  <a:lnTo>
                    <a:pt x="4904" y="618"/>
                  </a:lnTo>
                  <a:lnTo>
                    <a:pt x="4854" y="602"/>
                  </a:lnTo>
                  <a:lnTo>
                    <a:pt x="4795" y="585"/>
                  </a:lnTo>
                  <a:lnTo>
                    <a:pt x="4737" y="568"/>
                  </a:lnTo>
                  <a:lnTo>
                    <a:pt x="4687" y="560"/>
                  </a:lnTo>
                  <a:lnTo>
                    <a:pt x="4628" y="543"/>
                  </a:lnTo>
                  <a:lnTo>
                    <a:pt x="4570" y="535"/>
                  </a:lnTo>
                  <a:lnTo>
                    <a:pt x="4511" y="518"/>
                  </a:lnTo>
                  <a:lnTo>
                    <a:pt x="4453" y="510"/>
                  </a:lnTo>
                  <a:lnTo>
                    <a:pt x="4394" y="493"/>
                  </a:lnTo>
                  <a:lnTo>
                    <a:pt x="4336" y="485"/>
                  </a:lnTo>
                  <a:lnTo>
                    <a:pt x="4277" y="476"/>
                  </a:lnTo>
                  <a:lnTo>
                    <a:pt x="4219" y="468"/>
                  </a:lnTo>
                  <a:lnTo>
                    <a:pt x="4160" y="459"/>
                  </a:lnTo>
                  <a:lnTo>
                    <a:pt x="4102" y="451"/>
                  </a:lnTo>
                  <a:lnTo>
                    <a:pt x="4094" y="451"/>
                  </a:lnTo>
                  <a:lnTo>
                    <a:pt x="4043" y="443"/>
                  </a:lnTo>
                  <a:lnTo>
                    <a:pt x="3985" y="434"/>
                  </a:lnTo>
                  <a:lnTo>
                    <a:pt x="3926" y="434"/>
                  </a:lnTo>
                  <a:lnTo>
                    <a:pt x="3868" y="426"/>
                  </a:lnTo>
                  <a:lnTo>
                    <a:pt x="3810" y="426"/>
                  </a:lnTo>
                  <a:lnTo>
                    <a:pt x="3751" y="426"/>
                  </a:lnTo>
                  <a:lnTo>
                    <a:pt x="3693" y="426"/>
                  </a:lnTo>
                  <a:lnTo>
                    <a:pt x="3634" y="426"/>
                  </a:lnTo>
                  <a:lnTo>
                    <a:pt x="3576" y="426"/>
                  </a:lnTo>
                  <a:lnTo>
                    <a:pt x="3225" y="426"/>
                  </a:lnTo>
                  <a:lnTo>
                    <a:pt x="3166" y="426"/>
                  </a:lnTo>
                  <a:lnTo>
                    <a:pt x="3108" y="426"/>
                  </a:lnTo>
                  <a:lnTo>
                    <a:pt x="3049" y="426"/>
                  </a:lnTo>
                  <a:lnTo>
                    <a:pt x="2991" y="426"/>
                  </a:lnTo>
                  <a:lnTo>
                    <a:pt x="2932" y="426"/>
                  </a:lnTo>
                  <a:lnTo>
                    <a:pt x="2874" y="434"/>
                  </a:lnTo>
                  <a:lnTo>
                    <a:pt x="2824" y="443"/>
                  </a:lnTo>
                  <a:lnTo>
                    <a:pt x="2765" y="443"/>
                  </a:lnTo>
                  <a:lnTo>
                    <a:pt x="2732" y="443"/>
                  </a:lnTo>
                  <a:lnTo>
                    <a:pt x="2707" y="443"/>
                  </a:lnTo>
                  <a:lnTo>
                    <a:pt x="2648" y="451"/>
                  </a:lnTo>
                  <a:lnTo>
                    <a:pt x="2598" y="459"/>
                  </a:lnTo>
                  <a:lnTo>
                    <a:pt x="2540" y="476"/>
                  </a:lnTo>
                  <a:lnTo>
                    <a:pt x="2481" y="485"/>
                  </a:lnTo>
                  <a:lnTo>
                    <a:pt x="2431" y="493"/>
                  </a:lnTo>
                  <a:lnTo>
                    <a:pt x="2373" y="510"/>
                  </a:lnTo>
                  <a:lnTo>
                    <a:pt x="2314" y="518"/>
                  </a:lnTo>
                  <a:lnTo>
                    <a:pt x="2264" y="535"/>
                  </a:lnTo>
                  <a:lnTo>
                    <a:pt x="2206" y="543"/>
                  </a:lnTo>
                  <a:lnTo>
                    <a:pt x="2155" y="560"/>
                  </a:lnTo>
                  <a:lnTo>
                    <a:pt x="2114" y="576"/>
                  </a:lnTo>
                  <a:lnTo>
                    <a:pt x="2105" y="576"/>
                  </a:lnTo>
                  <a:lnTo>
                    <a:pt x="2047" y="585"/>
                  </a:lnTo>
                  <a:lnTo>
                    <a:pt x="1997" y="602"/>
                  </a:lnTo>
                  <a:lnTo>
                    <a:pt x="1947" y="627"/>
                  </a:lnTo>
                  <a:lnTo>
                    <a:pt x="1888" y="643"/>
                  </a:lnTo>
                  <a:lnTo>
                    <a:pt x="1838" y="660"/>
                  </a:lnTo>
                  <a:lnTo>
                    <a:pt x="1788" y="685"/>
                  </a:lnTo>
                  <a:lnTo>
                    <a:pt x="1738" y="702"/>
                  </a:lnTo>
                  <a:lnTo>
                    <a:pt x="1688" y="727"/>
                  </a:lnTo>
                  <a:lnTo>
                    <a:pt x="1637" y="744"/>
                  </a:lnTo>
                  <a:lnTo>
                    <a:pt x="1596" y="760"/>
                  </a:lnTo>
                  <a:lnTo>
                    <a:pt x="1562" y="785"/>
                  </a:lnTo>
                  <a:lnTo>
                    <a:pt x="1521" y="802"/>
                  </a:lnTo>
                  <a:lnTo>
                    <a:pt x="1521" y="802"/>
                  </a:lnTo>
                  <a:lnTo>
                    <a:pt x="1487" y="819"/>
                  </a:lnTo>
                  <a:lnTo>
                    <a:pt x="1445" y="844"/>
                  </a:lnTo>
                  <a:lnTo>
                    <a:pt x="1404" y="860"/>
                  </a:lnTo>
                  <a:lnTo>
                    <a:pt x="1362" y="886"/>
                  </a:lnTo>
                  <a:lnTo>
                    <a:pt x="1320" y="911"/>
                  </a:lnTo>
                  <a:lnTo>
                    <a:pt x="1278" y="936"/>
                  </a:lnTo>
                  <a:lnTo>
                    <a:pt x="1245" y="961"/>
                  </a:lnTo>
                  <a:lnTo>
                    <a:pt x="1203" y="986"/>
                  </a:lnTo>
                  <a:lnTo>
                    <a:pt x="1161" y="1011"/>
                  </a:lnTo>
                  <a:lnTo>
                    <a:pt x="1120" y="1036"/>
                  </a:lnTo>
                  <a:lnTo>
                    <a:pt x="1078" y="1061"/>
                  </a:lnTo>
                  <a:lnTo>
                    <a:pt x="1044" y="1086"/>
                  </a:lnTo>
                  <a:lnTo>
                    <a:pt x="1003" y="1111"/>
                  </a:lnTo>
                  <a:lnTo>
                    <a:pt x="969" y="1145"/>
                  </a:lnTo>
                  <a:lnTo>
                    <a:pt x="927" y="1170"/>
                  </a:lnTo>
                  <a:lnTo>
                    <a:pt x="894" y="1195"/>
                  </a:lnTo>
                  <a:lnTo>
                    <a:pt x="852" y="1228"/>
                  </a:lnTo>
                  <a:lnTo>
                    <a:pt x="819" y="1253"/>
                  </a:lnTo>
                  <a:lnTo>
                    <a:pt x="785" y="1287"/>
                  </a:lnTo>
                  <a:lnTo>
                    <a:pt x="752" y="1312"/>
                  </a:lnTo>
                  <a:lnTo>
                    <a:pt x="727" y="1345"/>
                  </a:lnTo>
                  <a:lnTo>
                    <a:pt x="693" y="1370"/>
                  </a:lnTo>
                  <a:lnTo>
                    <a:pt x="668" y="1403"/>
                  </a:lnTo>
                  <a:lnTo>
                    <a:pt x="652" y="1420"/>
                  </a:lnTo>
                  <a:lnTo>
                    <a:pt x="635" y="1429"/>
                  </a:lnTo>
                  <a:lnTo>
                    <a:pt x="627" y="1445"/>
                  </a:lnTo>
                  <a:lnTo>
                    <a:pt x="610" y="1462"/>
                  </a:lnTo>
                  <a:lnTo>
                    <a:pt x="602" y="1479"/>
                  </a:lnTo>
                  <a:lnTo>
                    <a:pt x="585" y="1495"/>
                  </a:lnTo>
                  <a:lnTo>
                    <a:pt x="577" y="1504"/>
                  </a:lnTo>
                  <a:lnTo>
                    <a:pt x="568" y="1520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60" y="1529"/>
                  </a:lnTo>
                  <a:lnTo>
                    <a:pt x="543" y="1546"/>
                  </a:lnTo>
                  <a:lnTo>
                    <a:pt x="535" y="1562"/>
                  </a:lnTo>
                  <a:lnTo>
                    <a:pt x="535" y="1562"/>
                  </a:lnTo>
                  <a:lnTo>
                    <a:pt x="518" y="1579"/>
                  </a:lnTo>
                  <a:lnTo>
                    <a:pt x="510" y="1596"/>
                  </a:lnTo>
                  <a:lnTo>
                    <a:pt x="510" y="1596"/>
                  </a:lnTo>
                  <a:lnTo>
                    <a:pt x="501" y="1612"/>
                  </a:lnTo>
                  <a:lnTo>
                    <a:pt x="493" y="1629"/>
                  </a:lnTo>
                  <a:lnTo>
                    <a:pt x="493" y="1629"/>
                  </a:lnTo>
                  <a:lnTo>
                    <a:pt x="485" y="1646"/>
                  </a:lnTo>
                  <a:lnTo>
                    <a:pt x="476" y="1654"/>
                  </a:lnTo>
                  <a:lnTo>
                    <a:pt x="476" y="1654"/>
                  </a:lnTo>
                  <a:lnTo>
                    <a:pt x="468" y="1671"/>
                  </a:lnTo>
                  <a:lnTo>
                    <a:pt x="460" y="1688"/>
                  </a:lnTo>
                  <a:lnTo>
                    <a:pt x="460" y="1688"/>
                  </a:lnTo>
                  <a:lnTo>
                    <a:pt x="451" y="1704"/>
                  </a:lnTo>
                  <a:lnTo>
                    <a:pt x="443" y="1721"/>
                  </a:lnTo>
                  <a:lnTo>
                    <a:pt x="443" y="1721"/>
                  </a:lnTo>
                  <a:lnTo>
                    <a:pt x="434" y="1738"/>
                  </a:lnTo>
                  <a:lnTo>
                    <a:pt x="434" y="1754"/>
                  </a:lnTo>
                  <a:lnTo>
                    <a:pt x="434" y="1746"/>
                  </a:lnTo>
                  <a:lnTo>
                    <a:pt x="426" y="1763"/>
                  </a:lnTo>
                  <a:lnTo>
                    <a:pt x="426" y="1779"/>
                  </a:lnTo>
                  <a:lnTo>
                    <a:pt x="426" y="1771"/>
                  </a:lnTo>
                  <a:lnTo>
                    <a:pt x="418" y="1788"/>
                  </a:lnTo>
                  <a:lnTo>
                    <a:pt x="418" y="1779"/>
                  </a:lnTo>
                  <a:lnTo>
                    <a:pt x="418" y="1796"/>
                  </a:lnTo>
                  <a:lnTo>
                    <a:pt x="418" y="1788"/>
                  </a:lnTo>
                  <a:lnTo>
                    <a:pt x="418" y="1804"/>
                  </a:lnTo>
                  <a:lnTo>
                    <a:pt x="418" y="1796"/>
                  </a:lnTo>
                  <a:lnTo>
                    <a:pt x="418" y="1813"/>
                  </a:lnTo>
                  <a:lnTo>
                    <a:pt x="418" y="1813"/>
                  </a:lnTo>
                  <a:lnTo>
                    <a:pt x="418" y="1830"/>
                  </a:lnTo>
                  <a:lnTo>
                    <a:pt x="418" y="1821"/>
                  </a:lnTo>
                  <a:lnTo>
                    <a:pt x="418" y="1838"/>
                  </a:lnTo>
                  <a:lnTo>
                    <a:pt x="418" y="1830"/>
                  </a:lnTo>
                  <a:lnTo>
                    <a:pt x="418" y="1846"/>
                  </a:lnTo>
                  <a:lnTo>
                    <a:pt x="418" y="1896"/>
                  </a:lnTo>
                  <a:lnTo>
                    <a:pt x="418" y="1913"/>
                  </a:lnTo>
                  <a:lnTo>
                    <a:pt x="418" y="1905"/>
                  </a:lnTo>
                  <a:lnTo>
                    <a:pt x="418" y="1921"/>
                  </a:lnTo>
                  <a:lnTo>
                    <a:pt x="418" y="1913"/>
                  </a:lnTo>
                  <a:lnTo>
                    <a:pt x="418" y="1930"/>
                  </a:lnTo>
                  <a:lnTo>
                    <a:pt x="418" y="1921"/>
                  </a:lnTo>
                  <a:lnTo>
                    <a:pt x="418" y="1947"/>
                  </a:lnTo>
                  <a:lnTo>
                    <a:pt x="418" y="1938"/>
                  </a:lnTo>
                  <a:lnTo>
                    <a:pt x="418" y="1955"/>
                  </a:lnTo>
                  <a:lnTo>
                    <a:pt x="418" y="1947"/>
                  </a:lnTo>
                  <a:lnTo>
                    <a:pt x="426" y="1963"/>
                  </a:lnTo>
                  <a:lnTo>
                    <a:pt x="426" y="1955"/>
                  </a:lnTo>
                  <a:lnTo>
                    <a:pt x="434" y="1972"/>
                  </a:lnTo>
                  <a:lnTo>
                    <a:pt x="434" y="1963"/>
                  </a:lnTo>
                  <a:lnTo>
                    <a:pt x="443" y="1988"/>
                  </a:lnTo>
                  <a:lnTo>
                    <a:pt x="443" y="1980"/>
                  </a:lnTo>
                  <a:lnTo>
                    <a:pt x="443" y="1997"/>
                  </a:lnTo>
                  <a:lnTo>
                    <a:pt x="443" y="1988"/>
                  </a:lnTo>
                  <a:lnTo>
                    <a:pt x="451" y="2005"/>
                  </a:lnTo>
                  <a:lnTo>
                    <a:pt x="451" y="2005"/>
                  </a:lnTo>
                  <a:lnTo>
                    <a:pt x="468" y="2022"/>
                  </a:lnTo>
                  <a:lnTo>
                    <a:pt x="468" y="2013"/>
                  </a:lnTo>
                  <a:lnTo>
                    <a:pt x="476" y="2030"/>
                  </a:lnTo>
                  <a:lnTo>
                    <a:pt x="476" y="2030"/>
                  </a:lnTo>
                  <a:lnTo>
                    <a:pt x="485" y="2047"/>
                  </a:lnTo>
                  <a:lnTo>
                    <a:pt x="485" y="2038"/>
                  </a:lnTo>
                  <a:lnTo>
                    <a:pt x="493" y="2055"/>
                  </a:lnTo>
                  <a:lnTo>
                    <a:pt x="501" y="2072"/>
                  </a:lnTo>
                  <a:lnTo>
                    <a:pt x="501" y="2072"/>
                  </a:lnTo>
                  <a:lnTo>
                    <a:pt x="518" y="2089"/>
                  </a:lnTo>
                  <a:lnTo>
                    <a:pt x="526" y="2105"/>
                  </a:lnTo>
                  <a:lnTo>
                    <a:pt x="526" y="2105"/>
                  </a:lnTo>
                  <a:lnTo>
                    <a:pt x="543" y="2114"/>
                  </a:lnTo>
                  <a:lnTo>
                    <a:pt x="551" y="2130"/>
                  </a:lnTo>
                  <a:lnTo>
                    <a:pt x="551" y="2130"/>
                  </a:lnTo>
                  <a:lnTo>
                    <a:pt x="568" y="2147"/>
                  </a:lnTo>
                  <a:lnTo>
                    <a:pt x="585" y="2164"/>
                  </a:lnTo>
                  <a:lnTo>
                    <a:pt x="585" y="2164"/>
                  </a:lnTo>
                  <a:lnTo>
                    <a:pt x="602" y="2180"/>
                  </a:lnTo>
                  <a:lnTo>
                    <a:pt x="618" y="2197"/>
                  </a:lnTo>
                  <a:lnTo>
                    <a:pt x="618" y="2197"/>
                  </a:lnTo>
                  <a:lnTo>
                    <a:pt x="635" y="2214"/>
                  </a:lnTo>
                  <a:lnTo>
                    <a:pt x="652" y="2231"/>
                  </a:lnTo>
                  <a:lnTo>
                    <a:pt x="652" y="2231"/>
                  </a:lnTo>
                  <a:lnTo>
                    <a:pt x="668" y="2247"/>
                  </a:lnTo>
                  <a:lnTo>
                    <a:pt x="693" y="2264"/>
                  </a:lnTo>
                  <a:lnTo>
                    <a:pt x="693" y="2264"/>
                  </a:lnTo>
                  <a:lnTo>
                    <a:pt x="719" y="2281"/>
                  </a:lnTo>
                  <a:lnTo>
                    <a:pt x="735" y="2297"/>
                  </a:lnTo>
                  <a:lnTo>
                    <a:pt x="760" y="2314"/>
                  </a:lnTo>
                  <a:lnTo>
                    <a:pt x="777" y="2322"/>
                  </a:lnTo>
                  <a:lnTo>
                    <a:pt x="802" y="2339"/>
                  </a:lnTo>
                  <a:lnTo>
                    <a:pt x="827" y="2356"/>
                  </a:lnTo>
                  <a:lnTo>
                    <a:pt x="852" y="2373"/>
                  </a:lnTo>
                  <a:lnTo>
                    <a:pt x="886" y="2389"/>
                  </a:lnTo>
                  <a:lnTo>
                    <a:pt x="911" y="2406"/>
                  </a:lnTo>
                  <a:lnTo>
                    <a:pt x="944" y="2423"/>
                  </a:lnTo>
                  <a:lnTo>
                    <a:pt x="961" y="2431"/>
                  </a:lnTo>
                  <a:lnTo>
                    <a:pt x="969" y="2431"/>
                  </a:lnTo>
                  <a:lnTo>
                    <a:pt x="1003" y="2448"/>
                  </a:lnTo>
                  <a:lnTo>
                    <a:pt x="1028" y="2456"/>
                  </a:lnTo>
                  <a:lnTo>
                    <a:pt x="1044" y="2464"/>
                  </a:lnTo>
                  <a:lnTo>
                    <a:pt x="1069" y="2481"/>
                  </a:lnTo>
                  <a:lnTo>
                    <a:pt x="1094" y="2490"/>
                  </a:lnTo>
                  <a:lnTo>
                    <a:pt x="1120" y="2498"/>
                  </a:lnTo>
                  <a:lnTo>
                    <a:pt x="1136" y="2506"/>
                  </a:lnTo>
                  <a:lnTo>
                    <a:pt x="1161" y="2515"/>
                  </a:lnTo>
                  <a:lnTo>
                    <a:pt x="1186" y="2523"/>
                  </a:lnTo>
                  <a:lnTo>
                    <a:pt x="1211" y="2531"/>
                  </a:lnTo>
                  <a:lnTo>
                    <a:pt x="1236" y="2540"/>
                  </a:lnTo>
                  <a:lnTo>
                    <a:pt x="1278" y="2556"/>
                  </a:lnTo>
                  <a:lnTo>
                    <a:pt x="1328" y="2573"/>
                  </a:lnTo>
                  <a:lnTo>
                    <a:pt x="1379" y="2581"/>
                  </a:lnTo>
                  <a:lnTo>
                    <a:pt x="1429" y="2598"/>
                  </a:lnTo>
                  <a:lnTo>
                    <a:pt x="1479" y="2615"/>
                  </a:lnTo>
                  <a:lnTo>
                    <a:pt x="1529" y="2623"/>
                  </a:lnTo>
                  <a:lnTo>
                    <a:pt x="1579" y="2640"/>
                  </a:lnTo>
                  <a:lnTo>
                    <a:pt x="1629" y="2648"/>
                  </a:lnTo>
                  <a:lnTo>
                    <a:pt x="1688" y="2657"/>
                  </a:lnTo>
                  <a:lnTo>
                    <a:pt x="1788" y="2682"/>
                  </a:lnTo>
                  <a:lnTo>
                    <a:pt x="1905" y="2840"/>
                  </a:lnTo>
                  <a:lnTo>
                    <a:pt x="1746" y="2941"/>
                  </a:lnTo>
                  <a:lnTo>
                    <a:pt x="1637" y="2932"/>
                  </a:lnTo>
                  <a:lnTo>
                    <a:pt x="1587" y="2924"/>
                  </a:lnTo>
                  <a:lnTo>
                    <a:pt x="1529" y="2916"/>
                  </a:lnTo>
                  <a:lnTo>
                    <a:pt x="1479" y="2907"/>
                  </a:lnTo>
                  <a:lnTo>
                    <a:pt x="1420" y="2899"/>
                  </a:lnTo>
                  <a:lnTo>
                    <a:pt x="1370" y="2891"/>
                  </a:lnTo>
                  <a:lnTo>
                    <a:pt x="1312" y="2874"/>
                  </a:lnTo>
                  <a:lnTo>
                    <a:pt x="1253" y="2865"/>
                  </a:lnTo>
                  <a:lnTo>
                    <a:pt x="1203" y="2857"/>
                  </a:lnTo>
                  <a:lnTo>
                    <a:pt x="1145" y="2840"/>
                  </a:lnTo>
                  <a:lnTo>
                    <a:pt x="1120" y="2832"/>
                  </a:lnTo>
                  <a:lnTo>
                    <a:pt x="1036" y="2824"/>
                  </a:lnTo>
                  <a:lnTo>
                    <a:pt x="1011" y="2815"/>
                  </a:lnTo>
                  <a:lnTo>
                    <a:pt x="978" y="2807"/>
                  </a:lnTo>
                  <a:lnTo>
                    <a:pt x="952" y="2799"/>
                  </a:lnTo>
                  <a:lnTo>
                    <a:pt x="927" y="2790"/>
                  </a:lnTo>
                  <a:lnTo>
                    <a:pt x="894" y="2774"/>
                  </a:lnTo>
                  <a:lnTo>
                    <a:pt x="869" y="2765"/>
                  </a:lnTo>
                  <a:lnTo>
                    <a:pt x="844" y="2757"/>
                  </a:lnTo>
                  <a:lnTo>
                    <a:pt x="810" y="2748"/>
                  </a:lnTo>
                  <a:lnTo>
                    <a:pt x="777" y="2732"/>
                  </a:lnTo>
                  <a:lnTo>
                    <a:pt x="760" y="2732"/>
                  </a:lnTo>
                  <a:lnTo>
                    <a:pt x="735" y="2723"/>
                  </a:lnTo>
                  <a:lnTo>
                    <a:pt x="702" y="2707"/>
                  </a:lnTo>
                  <a:lnTo>
                    <a:pt x="668" y="2690"/>
                  </a:lnTo>
                  <a:lnTo>
                    <a:pt x="635" y="2673"/>
                  </a:lnTo>
                  <a:lnTo>
                    <a:pt x="602" y="2657"/>
                  </a:lnTo>
                  <a:lnTo>
                    <a:pt x="568" y="2640"/>
                  </a:lnTo>
                  <a:lnTo>
                    <a:pt x="543" y="2623"/>
                  </a:lnTo>
                  <a:lnTo>
                    <a:pt x="510" y="2615"/>
                  </a:lnTo>
                  <a:lnTo>
                    <a:pt x="485" y="2598"/>
                  </a:lnTo>
                  <a:lnTo>
                    <a:pt x="451" y="2573"/>
                  </a:lnTo>
                  <a:lnTo>
                    <a:pt x="426" y="2556"/>
                  </a:lnTo>
                  <a:lnTo>
                    <a:pt x="401" y="2540"/>
                  </a:lnTo>
                  <a:lnTo>
                    <a:pt x="376" y="2523"/>
                  </a:lnTo>
                  <a:lnTo>
                    <a:pt x="351" y="2506"/>
                  </a:lnTo>
                  <a:lnTo>
                    <a:pt x="326" y="2490"/>
                  </a:lnTo>
                  <a:lnTo>
                    <a:pt x="301" y="2464"/>
                  </a:lnTo>
                  <a:lnTo>
                    <a:pt x="276" y="2448"/>
                  </a:lnTo>
                  <a:lnTo>
                    <a:pt x="259" y="2431"/>
                  </a:lnTo>
                  <a:lnTo>
                    <a:pt x="234" y="2406"/>
                  </a:lnTo>
                  <a:lnTo>
                    <a:pt x="217" y="2389"/>
                  </a:lnTo>
                  <a:lnTo>
                    <a:pt x="192" y="2364"/>
                  </a:lnTo>
                  <a:lnTo>
                    <a:pt x="176" y="2347"/>
                  </a:lnTo>
                  <a:lnTo>
                    <a:pt x="159" y="2322"/>
                  </a:lnTo>
                  <a:lnTo>
                    <a:pt x="142" y="2297"/>
                  </a:lnTo>
                  <a:lnTo>
                    <a:pt x="125" y="2281"/>
                  </a:lnTo>
                  <a:lnTo>
                    <a:pt x="109" y="2256"/>
                  </a:lnTo>
                  <a:lnTo>
                    <a:pt x="92" y="2231"/>
                  </a:lnTo>
                  <a:lnTo>
                    <a:pt x="84" y="2205"/>
                  </a:lnTo>
                  <a:lnTo>
                    <a:pt x="67" y="2189"/>
                  </a:lnTo>
                  <a:lnTo>
                    <a:pt x="59" y="2164"/>
                  </a:lnTo>
                  <a:lnTo>
                    <a:pt x="59" y="2164"/>
                  </a:lnTo>
                  <a:lnTo>
                    <a:pt x="50" y="2139"/>
                  </a:lnTo>
                  <a:lnTo>
                    <a:pt x="34" y="2114"/>
                  </a:lnTo>
                  <a:lnTo>
                    <a:pt x="25" y="2089"/>
                  </a:lnTo>
                  <a:lnTo>
                    <a:pt x="17" y="2063"/>
                  </a:lnTo>
                  <a:lnTo>
                    <a:pt x="17" y="2038"/>
                  </a:lnTo>
                  <a:lnTo>
                    <a:pt x="8" y="2013"/>
                  </a:lnTo>
                  <a:lnTo>
                    <a:pt x="0" y="1988"/>
                  </a:lnTo>
                  <a:lnTo>
                    <a:pt x="0" y="1963"/>
                  </a:lnTo>
                  <a:lnTo>
                    <a:pt x="0" y="1938"/>
                  </a:lnTo>
                  <a:lnTo>
                    <a:pt x="0" y="1913"/>
                  </a:lnTo>
                  <a:lnTo>
                    <a:pt x="0" y="1813"/>
                  </a:lnTo>
                  <a:lnTo>
                    <a:pt x="0" y="1788"/>
                  </a:lnTo>
                  <a:lnTo>
                    <a:pt x="0" y="1763"/>
                  </a:lnTo>
                  <a:lnTo>
                    <a:pt x="0" y="1738"/>
                  </a:lnTo>
                  <a:lnTo>
                    <a:pt x="0" y="1713"/>
                  </a:lnTo>
                  <a:lnTo>
                    <a:pt x="0" y="1688"/>
                  </a:lnTo>
                  <a:lnTo>
                    <a:pt x="8" y="1662"/>
                  </a:lnTo>
                  <a:lnTo>
                    <a:pt x="17" y="1637"/>
                  </a:lnTo>
                  <a:lnTo>
                    <a:pt x="17" y="1612"/>
                  </a:lnTo>
                  <a:lnTo>
                    <a:pt x="25" y="1587"/>
                  </a:lnTo>
                  <a:lnTo>
                    <a:pt x="34" y="1562"/>
                  </a:lnTo>
                  <a:lnTo>
                    <a:pt x="42" y="1546"/>
                  </a:lnTo>
                  <a:lnTo>
                    <a:pt x="50" y="1520"/>
                  </a:lnTo>
                  <a:lnTo>
                    <a:pt x="59" y="1495"/>
                  </a:lnTo>
                  <a:lnTo>
                    <a:pt x="75" y="1470"/>
                  </a:lnTo>
                  <a:lnTo>
                    <a:pt x="84" y="1454"/>
                  </a:lnTo>
                  <a:lnTo>
                    <a:pt x="92" y="1429"/>
                  </a:lnTo>
                  <a:lnTo>
                    <a:pt x="109" y="1403"/>
                  </a:lnTo>
                  <a:lnTo>
                    <a:pt x="117" y="1387"/>
                  </a:lnTo>
                  <a:lnTo>
                    <a:pt x="134" y="1362"/>
                  </a:lnTo>
                  <a:lnTo>
                    <a:pt x="142" y="1345"/>
                  </a:lnTo>
                  <a:lnTo>
                    <a:pt x="159" y="1320"/>
                  </a:lnTo>
                  <a:lnTo>
                    <a:pt x="176" y="1303"/>
                  </a:lnTo>
                  <a:lnTo>
                    <a:pt x="176" y="1295"/>
                  </a:lnTo>
                  <a:lnTo>
                    <a:pt x="184" y="1278"/>
                  </a:lnTo>
                  <a:lnTo>
                    <a:pt x="201" y="1261"/>
                  </a:lnTo>
                  <a:lnTo>
                    <a:pt x="209" y="1236"/>
                  </a:lnTo>
                  <a:lnTo>
                    <a:pt x="226" y="1220"/>
                  </a:lnTo>
                  <a:lnTo>
                    <a:pt x="242" y="1195"/>
                  </a:lnTo>
                  <a:lnTo>
                    <a:pt x="259" y="1178"/>
                  </a:lnTo>
                  <a:lnTo>
                    <a:pt x="276" y="1153"/>
                  </a:lnTo>
                  <a:lnTo>
                    <a:pt x="292" y="1136"/>
                  </a:lnTo>
                  <a:lnTo>
                    <a:pt x="309" y="1119"/>
                  </a:lnTo>
                  <a:lnTo>
                    <a:pt x="351" y="1078"/>
                  </a:lnTo>
                  <a:lnTo>
                    <a:pt x="384" y="1044"/>
                  </a:lnTo>
                  <a:lnTo>
                    <a:pt x="426" y="1002"/>
                  </a:lnTo>
                  <a:lnTo>
                    <a:pt x="460" y="969"/>
                  </a:lnTo>
                  <a:lnTo>
                    <a:pt x="501" y="936"/>
                  </a:lnTo>
                  <a:lnTo>
                    <a:pt x="543" y="894"/>
                  </a:lnTo>
                  <a:lnTo>
                    <a:pt x="585" y="860"/>
                  </a:lnTo>
                  <a:lnTo>
                    <a:pt x="627" y="827"/>
                  </a:lnTo>
                  <a:lnTo>
                    <a:pt x="668" y="794"/>
                  </a:lnTo>
                  <a:lnTo>
                    <a:pt x="710" y="760"/>
                  </a:lnTo>
                  <a:lnTo>
                    <a:pt x="752" y="727"/>
                  </a:lnTo>
                  <a:lnTo>
                    <a:pt x="794" y="693"/>
                  </a:lnTo>
                  <a:lnTo>
                    <a:pt x="844" y="668"/>
                  </a:lnTo>
                  <a:lnTo>
                    <a:pt x="886" y="635"/>
                  </a:lnTo>
                  <a:lnTo>
                    <a:pt x="927" y="610"/>
                  </a:lnTo>
                  <a:lnTo>
                    <a:pt x="978" y="576"/>
                  </a:lnTo>
                  <a:lnTo>
                    <a:pt x="1019" y="551"/>
                  </a:lnTo>
                  <a:lnTo>
                    <a:pt x="1069" y="518"/>
                  </a:lnTo>
                  <a:lnTo>
                    <a:pt x="1111" y="493"/>
                  </a:lnTo>
                  <a:lnTo>
                    <a:pt x="1153" y="468"/>
                  </a:lnTo>
                  <a:lnTo>
                    <a:pt x="1203" y="443"/>
                  </a:lnTo>
                  <a:lnTo>
                    <a:pt x="1245" y="418"/>
                  </a:lnTo>
                  <a:lnTo>
                    <a:pt x="1287" y="393"/>
                  </a:lnTo>
                  <a:lnTo>
                    <a:pt x="1287" y="393"/>
                  </a:lnTo>
                  <a:lnTo>
                    <a:pt x="1337" y="376"/>
                  </a:lnTo>
                  <a:lnTo>
                    <a:pt x="1379" y="351"/>
                  </a:lnTo>
                  <a:lnTo>
                    <a:pt x="1420" y="334"/>
                  </a:lnTo>
                  <a:lnTo>
                    <a:pt x="1479" y="309"/>
                  </a:lnTo>
                  <a:lnTo>
                    <a:pt x="1537" y="284"/>
                  </a:lnTo>
                  <a:lnTo>
                    <a:pt x="1596" y="259"/>
                  </a:lnTo>
                  <a:lnTo>
                    <a:pt x="1654" y="234"/>
                  </a:lnTo>
                  <a:lnTo>
                    <a:pt x="1713" y="217"/>
                  </a:lnTo>
                  <a:lnTo>
                    <a:pt x="1771" y="192"/>
                  </a:lnTo>
                  <a:lnTo>
                    <a:pt x="1830" y="175"/>
                  </a:lnTo>
                  <a:lnTo>
                    <a:pt x="1896" y="159"/>
                  </a:lnTo>
                  <a:lnTo>
                    <a:pt x="1955" y="142"/>
                  </a:lnTo>
                  <a:lnTo>
                    <a:pt x="1972" y="142"/>
                  </a:lnTo>
                  <a:lnTo>
                    <a:pt x="2013" y="125"/>
                  </a:lnTo>
                  <a:lnTo>
                    <a:pt x="2080" y="109"/>
                  </a:lnTo>
                  <a:lnTo>
                    <a:pt x="2139" y="100"/>
                  </a:lnTo>
                  <a:lnTo>
                    <a:pt x="2206" y="84"/>
                  </a:lnTo>
                  <a:lnTo>
                    <a:pt x="2264" y="75"/>
                  </a:lnTo>
                  <a:lnTo>
                    <a:pt x="2331" y="58"/>
                  </a:lnTo>
                  <a:lnTo>
                    <a:pt x="2389" y="50"/>
                  </a:lnTo>
                  <a:lnTo>
                    <a:pt x="2456" y="42"/>
                  </a:lnTo>
                  <a:lnTo>
                    <a:pt x="2515" y="33"/>
                  </a:lnTo>
                  <a:lnTo>
                    <a:pt x="2581" y="25"/>
                  </a:lnTo>
                  <a:lnTo>
                    <a:pt x="2640" y="17"/>
                  </a:lnTo>
                  <a:lnTo>
                    <a:pt x="2665" y="17"/>
                  </a:lnTo>
                  <a:lnTo>
                    <a:pt x="2707" y="17"/>
                  </a:lnTo>
                  <a:lnTo>
                    <a:pt x="2765" y="17"/>
                  </a:lnTo>
                  <a:lnTo>
                    <a:pt x="2832" y="17"/>
                  </a:lnTo>
                  <a:lnTo>
                    <a:pt x="2899" y="17"/>
                  </a:lnTo>
                  <a:lnTo>
                    <a:pt x="3083" y="1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34"/>
            <p:cNvSpPr/>
            <p:nvPr/>
          </p:nvSpPr>
          <p:spPr>
            <a:xfrm>
              <a:off x="6406988" y="4109221"/>
              <a:ext cx="573679" cy="405916"/>
            </a:xfrm>
            <a:custGeom>
              <a:avLst/>
              <a:gdLst/>
              <a:ahLst/>
              <a:cxnLst/>
              <a:rect l="l" t="t" r="r" b="b"/>
              <a:pathLst>
                <a:path w="11630" h="8229" extrusionOk="0">
                  <a:moveTo>
                    <a:pt x="961" y="5255"/>
                  </a:moveTo>
                  <a:lnTo>
                    <a:pt x="1003" y="5255"/>
                  </a:lnTo>
                  <a:lnTo>
                    <a:pt x="1028" y="5255"/>
                  </a:lnTo>
                  <a:lnTo>
                    <a:pt x="1053" y="5255"/>
                  </a:lnTo>
                  <a:lnTo>
                    <a:pt x="1070" y="5255"/>
                  </a:lnTo>
                  <a:lnTo>
                    <a:pt x="1095" y="5255"/>
                  </a:lnTo>
                  <a:lnTo>
                    <a:pt x="1120" y="5255"/>
                  </a:lnTo>
                  <a:lnTo>
                    <a:pt x="1137" y="5255"/>
                  </a:lnTo>
                  <a:lnTo>
                    <a:pt x="1162" y="5255"/>
                  </a:lnTo>
                  <a:lnTo>
                    <a:pt x="1179" y="5255"/>
                  </a:lnTo>
                  <a:lnTo>
                    <a:pt x="1204" y="5255"/>
                  </a:lnTo>
                  <a:lnTo>
                    <a:pt x="1229" y="5255"/>
                  </a:lnTo>
                  <a:lnTo>
                    <a:pt x="1245" y="5255"/>
                  </a:lnTo>
                  <a:lnTo>
                    <a:pt x="1270" y="5246"/>
                  </a:lnTo>
                  <a:lnTo>
                    <a:pt x="1312" y="5230"/>
                  </a:lnTo>
                  <a:lnTo>
                    <a:pt x="1354" y="5221"/>
                  </a:lnTo>
                  <a:lnTo>
                    <a:pt x="1396" y="5205"/>
                  </a:lnTo>
                  <a:lnTo>
                    <a:pt x="1438" y="5196"/>
                  </a:lnTo>
                  <a:lnTo>
                    <a:pt x="1479" y="5180"/>
                  </a:lnTo>
                  <a:lnTo>
                    <a:pt x="1521" y="5163"/>
                  </a:lnTo>
                  <a:lnTo>
                    <a:pt x="1563" y="5146"/>
                  </a:lnTo>
                  <a:lnTo>
                    <a:pt x="1596" y="5129"/>
                  </a:lnTo>
                  <a:lnTo>
                    <a:pt x="1638" y="5113"/>
                  </a:lnTo>
                  <a:lnTo>
                    <a:pt x="1680" y="5096"/>
                  </a:lnTo>
                  <a:lnTo>
                    <a:pt x="1722" y="5071"/>
                  </a:lnTo>
                  <a:lnTo>
                    <a:pt x="1772" y="5054"/>
                  </a:lnTo>
                  <a:lnTo>
                    <a:pt x="1813" y="5029"/>
                  </a:lnTo>
                  <a:lnTo>
                    <a:pt x="1855" y="5012"/>
                  </a:lnTo>
                  <a:lnTo>
                    <a:pt x="1905" y="4987"/>
                  </a:lnTo>
                  <a:lnTo>
                    <a:pt x="1947" y="4962"/>
                  </a:lnTo>
                  <a:lnTo>
                    <a:pt x="1989" y="4946"/>
                  </a:lnTo>
                  <a:lnTo>
                    <a:pt x="2031" y="4921"/>
                  </a:lnTo>
                  <a:lnTo>
                    <a:pt x="2081" y="4895"/>
                  </a:lnTo>
                  <a:lnTo>
                    <a:pt x="2164" y="4854"/>
                  </a:lnTo>
                  <a:lnTo>
                    <a:pt x="2248" y="4804"/>
                  </a:lnTo>
                  <a:lnTo>
                    <a:pt x="2340" y="4753"/>
                  </a:lnTo>
                  <a:lnTo>
                    <a:pt x="2423" y="4712"/>
                  </a:lnTo>
                  <a:lnTo>
                    <a:pt x="2507" y="4662"/>
                  </a:lnTo>
                  <a:lnTo>
                    <a:pt x="2590" y="4603"/>
                  </a:lnTo>
                  <a:lnTo>
                    <a:pt x="2599" y="4603"/>
                  </a:lnTo>
                  <a:lnTo>
                    <a:pt x="2674" y="4561"/>
                  </a:lnTo>
                  <a:lnTo>
                    <a:pt x="2757" y="4511"/>
                  </a:lnTo>
                  <a:lnTo>
                    <a:pt x="2841" y="4453"/>
                  </a:lnTo>
                  <a:lnTo>
                    <a:pt x="2925" y="4403"/>
                  </a:lnTo>
                  <a:lnTo>
                    <a:pt x="3008" y="4344"/>
                  </a:lnTo>
                  <a:lnTo>
                    <a:pt x="3092" y="4294"/>
                  </a:lnTo>
                  <a:lnTo>
                    <a:pt x="3175" y="4235"/>
                  </a:lnTo>
                  <a:lnTo>
                    <a:pt x="3259" y="4177"/>
                  </a:lnTo>
                  <a:lnTo>
                    <a:pt x="3342" y="4127"/>
                  </a:lnTo>
                  <a:lnTo>
                    <a:pt x="3417" y="4068"/>
                  </a:lnTo>
                  <a:lnTo>
                    <a:pt x="3501" y="4010"/>
                  </a:lnTo>
                  <a:lnTo>
                    <a:pt x="3585" y="3951"/>
                  </a:lnTo>
                  <a:lnTo>
                    <a:pt x="3660" y="3893"/>
                  </a:lnTo>
                  <a:lnTo>
                    <a:pt x="3743" y="3835"/>
                  </a:lnTo>
                  <a:lnTo>
                    <a:pt x="3827" y="3776"/>
                  </a:lnTo>
                  <a:lnTo>
                    <a:pt x="3902" y="3718"/>
                  </a:lnTo>
                  <a:lnTo>
                    <a:pt x="3986" y="3651"/>
                  </a:lnTo>
                  <a:lnTo>
                    <a:pt x="4102" y="3567"/>
                  </a:lnTo>
                  <a:lnTo>
                    <a:pt x="4144" y="3534"/>
                  </a:lnTo>
                  <a:lnTo>
                    <a:pt x="4303" y="3417"/>
                  </a:lnTo>
                  <a:lnTo>
                    <a:pt x="4353" y="3375"/>
                  </a:lnTo>
                  <a:lnTo>
                    <a:pt x="4395" y="3342"/>
                  </a:lnTo>
                  <a:lnTo>
                    <a:pt x="4445" y="3300"/>
                  </a:lnTo>
                  <a:lnTo>
                    <a:pt x="4495" y="3266"/>
                  </a:lnTo>
                  <a:lnTo>
                    <a:pt x="4537" y="3233"/>
                  </a:lnTo>
                  <a:lnTo>
                    <a:pt x="4579" y="3191"/>
                  </a:lnTo>
                  <a:lnTo>
                    <a:pt x="4629" y="3158"/>
                  </a:lnTo>
                  <a:lnTo>
                    <a:pt x="4671" y="3116"/>
                  </a:lnTo>
                  <a:lnTo>
                    <a:pt x="4712" y="3074"/>
                  </a:lnTo>
                  <a:lnTo>
                    <a:pt x="4762" y="3041"/>
                  </a:lnTo>
                  <a:lnTo>
                    <a:pt x="4804" y="2999"/>
                  </a:lnTo>
                  <a:lnTo>
                    <a:pt x="4846" y="2957"/>
                  </a:lnTo>
                  <a:lnTo>
                    <a:pt x="4888" y="2924"/>
                  </a:lnTo>
                  <a:lnTo>
                    <a:pt x="4930" y="2882"/>
                  </a:lnTo>
                  <a:lnTo>
                    <a:pt x="4971" y="2840"/>
                  </a:lnTo>
                  <a:lnTo>
                    <a:pt x="5013" y="2799"/>
                  </a:lnTo>
                  <a:lnTo>
                    <a:pt x="5063" y="2757"/>
                  </a:lnTo>
                  <a:lnTo>
                    <a:pt x="5063" y="2748"/>
                  </a:lnTo>
                  <a:lnTo>
                    <a:pt x="5105" y="2707"/>
                  </a:lnTo>
                  <a:lnTo>
                    <a:pt x="5122" y="2690"/>
                  </a:lnTo>
                  <a:lnTo>
                    <a:pt x="5138" y="2673"/>
                  </a:lnTo>
                  <a:lnTo>
                    <a:pt x="5147" y="2665"/>
                  </a:lnTo>
                  <a:lnTo>
                    <a:pt x="5163" y="2648"/>
                  </a:lnTo>
                  <a:lnTo>
                    <a:pt x="5172" y="2632"/>
                  </a:lnTo>
                  <a:lnTo>
                    <a:pt x="5180" y="2623"/>
                  </a:lnTo>
                  <a:lnTo>
                    <a:pt x="5197" y="2606"/>
                  </a:lnTo>
                  <a:lnTo>
                    <a:pt x="5205" y="2590"/>
                  </a:lnTo>
                  <a:lnTo>
                    <a:pt x="5239" y="2540"/>
                  </a:lnTo>
                  <a:lnTo>
                    <a:pt x="5272" y="2490"/>
                  </a:lnTo>
                  <a:lnTo>
                    <a:pt x="5289" y="2464"/>
                  </a:lnTo>
                  <a:lnTo>
                    <a:pt x="5314" y="2423"/>
                  </a:lnTo>
                  <a:lnTo>
                    <a:pt x="5364" y="2356"/>
                  </a:lnTo>
                  <a:lnTo>
                    <a:pt x="5381" y="2322"/>
                  </a:lnTo>
                  <a:lnTo>
                    <a:pt x="5397" y="2297"/>
                  </a:lnTo>
                  <a:lnTo>
                    <a:pt x="5406" y="2281"/>
                  </a:lnTo>
                  <a:lnTo>
                    <a:pt x="5406" y="2281"/>
                  </a:lnTo>
                  <a:lnTo>
                    <a:pt x="5422" y="2264"/>
                  </a:lnTo>
                  <a:lnTo>
                    <a:pt x="5431" y="2256"/>
                  </a:lnTo>
                  <a:lnTo>
                    <a:pt x="5447" y="2247"/>
                  </a:lnTo>
                  <a:lnTo>
                    <a:pt x="5447" y="2247"/>
                  </a:lnTo>
                  <a:lnTo>
                    <a:pt x="5464" y="2239"/>
                  </a:lnTo>
                  <a:lnTo>
                    <a:pt x="5489" y="2239"/>
                  </a:lnTo>
                  <a:lnTo>
                    <a:pt x="5523" y="2239"/>
                  </a:lnTo>
                  <a:lnTo>
                    <a:pt x="5548" y="2239"/>
                  </a:lnTo>
                  <a:lnTo>
                    <a:pt x="5573" y="2247"/>
                  </a:lnTo>
                  <a:lnTo>
                    <a:pt x="5590" y="2256"/>
                  </a:lnTo>
                  <a:lnTo>
                    <a:pt x="5606" y="2272"/>
                  </a:lnTo>
                  <a:lnTo>
                    <a:pt x="5623" y="2289"/>
                  </a:lnTo>
                  <a:lnTo>
                    <a:pt x="5631" y="2306"/>
                  </a:lnTo>
                  <a:lnTo>
                    <a:pt x="5640" y="2331"/>
                  </a:lnTo>
                  <a:lnTo>
                    <a:pt x="5640" y="2347"/>
                  </a:lnTo>
                  <a:lnTo>
                    <a:pt x="5640" y="2389"/>
                  </a:lnTo>
                  <a:lnTo>
                    <a:pt x="5640" y="2406"/>
                  </a:lnTo>
                  <a:lnTo>
                    <a:pt x="5640" y="2423"/>
                  </a:lnTo>
                  <a:lnTo>
                    <a:pt x="5640" y="2431"/>
                  </a:lnTo>
                  <a:lnTo>
                    <a:pt x="5631" y="2448"/>
                  </a:lnTo>
                  <a:lnTo>
                    <a:pt x="5564" y="2565"/>
                  </a:lnTo>
                  <a:lnTo>
                    <a:pt x="5498" y="2682"/>
                  </a:lnTo>
                  <a:lnTo>
                    <a:pt x="5431" y="2807"/>
                  </a:lnTo>
                  <a:lnTo>
                    <a:pt x="5372" y="2924"/>
                  </a:lnTo>
                  <a:lnTo>
                    <a:pt x="5305" y="3049"/>
                  </a:lnTo>
                  <a:lnTo>
                    <a:pt x="5247" y="3175"/>
                  </a:lnTo>
                  <a:lnTo>
                    <a:pt x="5180" y="3291"/>
                  </a:lnTo>
                  <a:lnTo>
                    <a:pt x="5155" y="3358"/>
                  </a:lnTo>
                  <a:lnTo>
                    <a:pt x="5122" y="3417"/>
                  </a:lnTo>
                  <a:lnTo>
                    <a:pt x="5097" y="3475"/>
                  </a:lnTo>
                  <a:lnTo>
                    <a:pt x="5063" y="3542"/>
                  </a:lnTo>
                  <a:lnTo>
                    <a:pt x="5038" y="3601"/>
                  </a:lnTo>
                  <a:lnTo>
                    <a:pt x="5005" y="3667"/>
                  </a:lnTo>
                  <a:lnTo>
                    <a:pt x="4980" y="3726"/>
                  </a:lnTo>
                  <a:lnTo>
                    <a:pt x="4946" y="3793"/>
                  </a:lnTo>
                  <a:lnTo>
                    <a:pt x="4921" y="3851"/>
                  </a:lnTo>
                  <a:lnTo>
                    <a:pt x="4896" y="3918"/>
                  </a:lnTo>
                  <a:lnTo>
                    <a:pt x="4871" y="3977"/>
                  </a:lnTo>
                  <a:lnTo>
                    <a:pt x="4838" y="4043"/>
                  </a:lnTo>
                  <a:lnTo>
                    <a:pt x="4813" y="4102"/>
                  </a:lnTo>
                  <a:lnTo>
                    <a:pt x="4788" y="4169"/>
                  </a:lnTo>
                  <a:lnTo>
                    <a:pt x="4762" y="4227"/>
                  </a:lnTo>
                  <a:lnTo>
                    <a:pt x="4737" y="4294"/>
                  </a:lnTo>
                  <a:lnTo>
                    <a:pt x="4712" y="4352"/>
                  </a:lnTo>
                  <a:lnTo>
                    <a:pt x="4687" y="4419"/>
                  </a:lnTo>
                  <a:lnTo>
                    <a:pt x="4662" y="4486"/>
                  </a:lnTo>
                  <a:lnTo>
                    <a:pt x="4637" y="4545"/>
                  </a:lnTo>
                  <a:lnTo>
                    <a:pt x="4612" y="4611"/>
                  </a:lnTo>
                  <a:lnTo>
                    <a:pt x="4595" y="4670"/>
                  </a:lnTo>
                  <a:lnTo>
                    <a:pt x="4570" y="4737"/>
                  </a:lnTo>
                  <a:lnTo>
                    <a:pt x="4545" y="4804"/>
                  </a:lnTo>
                  <a:lnTo>
                    <a:pt x="4529" y="4862"/>
                  </a:lnTo>
                  <a:lnTo>
                    <a:pt x="4503" y="4929"/>
                  </a:lnTo>
                  <a:lnTo>
                    <a:pt x="4487" y="4996"/>
                  </a:lnTo>
                  <a:lnTo>
                    <a:pt x="4487" y="5012"/>
                  </a:lnTo>
                  <a:lnTo>
                    <a:pt x="4470" y="5063"/>
                  </a:lnTo>
                  <a:lnTo>
                    <a:pt x="4445" y="5121"/>
                  </a:lnTo>
                  <a:lnTo>
                    <a:pt x="4428" y="5188"/>
                  </a:lnTo>
                  <a:lnTo>
                    <a:pt x="4412" y="5255"/>
                  </a:lnTo>
                  <a:lnTo>
                    <a:pt x="4395" y="5322"/>
                  </a:lnTo>
                  <a:lnTo>
                    <a:pt x="4378" y="5380"/>
                  </a:lnTo>
                  <a:lnTo>
                    <a:pt x="4353" y="5447"/>
                  </a:lnTo>
                  <a:lnTo>
                    <a:pt x="4336" y="5514"/>
                  </a:lnTo>
                  <a:lnTo>
                    <a:pt x="4320" y="5581"/>
                  </a:lnTo>
                  <a:lnTo>
                    <a:pt x="4311" y="5647"/>
                  </a:lnTo>
                  <a:lnTo>
                    <a:pt x="4295" y="5714"/>
                  </a:lnTo>
                  <a:lnTo>
                    <a:pt x="4278" y="5781"/>
                  </a:lnTo>
                  <a:lnTo>
                    <a:pt x="4261" y="5848"/>
                  </a:lnTo>
                  <a:lnTo>
                    <a:pt x="4253" y="5915"/>
                  </a:lnTo>
                  <a:lnTo>
                    <a:pt x="4236" y="5981"/>
                  </a:lnTo>
                  <a:lnTo>
                    <a:pt x="4228" y="6048"/>
                  </a:lnTo>
                  <a:lnTo>
                    <a:pt x="4211" y="6115"/>
                  </a:lnTo>
                  <a:lnTo>
                    <a:pt x="4203" y="6182"/>
                  </a:lnTo>
                  <a:lnTo>
                    <a:pt x="4194" y="6249"/>
                  </a:lnTo>
                  <a:lnTo>
                    <a:pt x="4178" y="6316"/>
                  </a:lnTo>
                  <a:lnTo>
                    <a:pt x="4169" y="6382"/>
                  </a:lnTo>
                  <a:lnTo>
                    <a:pt x="4161" y="6449"/>
                  </a:lnTo>
                  <a:lnTo>
                    <a:pt x="4153" y="6516"/>
                  </a:lnTo>
                  <a:lnTo>
                    <a:pt x="4153" y="6550"/>
                  </a:lnTo>
                  <a:lnTo>
                    <a:pt x="4153" y="6583"/>
                  </a:lnTo>
                  <a:lnTo>
                    <a:pt x="4153" y="6625"/>
                  </a:lnTo>
                  <a:lnTo>
                    <a:pt x="4153" y="6675"/>
                  </a:lnTo>
                  <a:lnTo>
                    <a:pt x="4153" y="6725"/>
                  </a:lnTo>
                  <a:lnTo>
                    <a:pt x="4153" y="6775"/>
                  </a:lnTo>
                  <a:lnTo>
                    <a:pt x="4153" y="6825"/>
                  </a:lnTo>
                  <a:lnTo>
                    <a:pt x="4153" y="6875"/>
                  </a:lnTo>
                  <a:lnTo>
                    <a:pt x="4153" y="6934"/>
                  </a:lnTo>
                  <a:lnTo>
                    <a:pt x="4153" y="7201"/>
                  </a:lnTo>
                  <a:lnTo>
                    <a:pt x="4153" y="7235"/>
                  </a:lnTo>
                  <a:lnTo>
                    <a:pt x="4153" y="7260"/>
                  </a:lnTo>
                  <a:lnTo>
                    <a:pt x="4153" y="7293"/>
                  </a:lnTo>
                  <a:lnTo>
                    <a:pt x="4153" y="7326"/>
                  </a:lnTo>
                  <a:lnTo>
                    <a:pt x="4153" y="7352"/>
                  </a:lnTo>
                  <a:lnTo>
                    <a:pt x="4153" y="7385"/>
                  </a:lnTo>
                  <a:lnTo>
                    <a:pt x="4153" y="7410"/>
                  </a:lnTo>
                  <a:lnTo>
                    <a:pt x="4153" y="7443"/>
                  </a:lnTo>
                  <a:lnTo>
                    <a:pt x="4153" y="7469"/>
                  </a:lnTo>
                  <a:lnTo>
                    <a:pt x="4153" y="7502"/>
                  </a:lnTo>
                  <a:lnTo>
                    <a:pt x="4161" y="7527"/>
                  </a:lnTo>
                  <a:lnTo>
                    <a:pt x="4169" y="7552"/>
                  </a:lnTo>
                  <a:lnTo>
                    <a:pt x="4169" y="7577"/>
                  </a:lnTo>
                  <a:lnTo>
                    <a:pt x="4178" y="7602"/>
                  </a:lnTo>
                  <a:lnTo>
                    <a:pt x="4186" y="7627"/>
                  </a:lnTo>
                  <a:lnTo>
                    <a:pt x="4194" y="7652"/>
                  </a:lnTo>
                  <a:lnTo>
                    <a:pt x="4203" y="7677"/>
                  </a:lnTo>
                  <a:lnTo>
                    <a:pt x="4211" y="7702"/>
                  </a:lnTo>
                  <a:lnTo>
                    <a:pt x="4219" y="7727"/>
                  </a:lnTo>
                  <a:lnTo>
                    <a:pt x="4228" y="7744"/>
                  </a:lnTo>
                  <a:lnTo>
                    <a:pt x="4236" y="7769"/>
                  </a:lnTo>
                  <a:lnTo>
                    <a:pt x="4245" y="7786"/>
                  </a:lnTo>
                  <a:lnTo>
                    <a:pt x="4253" y="7803"/>
                  </a:lnTo>
                  <a:lnTo>
                    <a:pt x="4270" y="7828"/>
                  </a:lnTo>
                  <a:lnTo>
                    <a:pt x="4278" y="7844"/>
                  </a:lnTo>
                  <a:lnTo>
                    <a:pt x="4286" y="7861"/>
                  </a:lnTo>
                  <a:lnTo>
                    <a:pt x="4295" y="7861"/>
                  </a:lnTo>
                  <a:lnTo>
                    <a:pt x="4303" y="7870"/>
                  </a:lnTo>
                  <a:lnTo>
                    <a:pt x="4303" y="7878"/>
                  </a:lnTo>
                  <a:lnTo>
                    <a:pt x="4311" y="7886"/>
                  </a:lnTo>
                  <a:lnTo>
                    <a:pt x="4320" y="7895"/>
                  </a:lnTo>
                  <a:lnTo>
                    <a:pt x="4320" y="7895"/>
                  </a:lnTo>
                  <a:lnTo>
                    <a:pt x="4328" y="7903"/>
                  </a:lnTo>
                  <a:lnTo>
                    <a:pt x="4336" y="7911"/>
                  </a:lnTo>
                  <a:lnTo>
                    <a:pt x="4336" y="7911"/>
                  </a:lnTo>
                  <a:lnTo>
                    <a:pt x="4345" y="7911"/>
                  </a:lnTo>
                  <a:lnTo>
                    <a:pt x="4353" y="7911"/>
                  </a:lnTo>
                  <a:lnTo>
                    <a:pt x="4361" y="7911"/>
                  </a:lnTo>
                  <a:lnTo>
                    <a:pt x="4361" y="7911"/>
                  </a:lnTo>
                  <a:lnTo>
                    <a:pt x="4370" y="7911"/>
                  </a:lnTo>
                  <a:lnTo>
                    <a:pt x="4378" y="7911"/>
                  </a:lnTo>
                  <a:lnTo>
                    <a:pt x="4387" y="7911"/>
                  </a:lnTo>
                  <a:lnTo>
                    <a:pt x="4387" y="7911"/>
                  </a:lnTo>
                  <a:lnTo>
                    <a:pt x="4395" y="7911"/>
                  </a:lnTo>
                  <a:lnTo>
                    <a:pt x="4403" y="7911"/>
                  </a:lnTo>
                  <a:lnTo>
                    <a:pt x="4412" y="7911"/>
                  </a:lnTo>
                  <a:lnTo>
                    <a:pt x="4420" y="7911"/>
                  </a:lnTo>
                  <a:lnTo>
                    <a:pt x="4428" y="7911"/>
                  </a:lnTo>
                  <a:lnTo>
                    <a:pt x="4453" y="7920"/>
                  </a:lnTo>
                  <a:lnTo>
                    <a:pt x="4478" y="7928"/>
                  </a:lnTo>
                  <a:lnTo>
                    <a:pt x="4495" y="7936"/>
                  </a:lnTo>
                  <a:lnTo>
                    <a:pt x="4520" y="7936"/>
                  </a:lnTo>
                  <a:lnTo>
                    <a:pt x="4545" y="7936"/>
                  </a:lnTo>
                  <a:lnTo>
                    <a:pt x="4570" y="7936"/>
                  </a:lnTo>
                  <a:lnTo>
                    <a:pt x="4595" y="7936"/>
                  </a:lnTo>
                  <a:lnTo>
                    <a:pt x="4687" y="7936"/>
                  </a:lnTo>
                  <a:lnTo>
                    <a:pt x="4712" y="7936"/>
                  </a:lnTo>
                  <a:lnTo>
                    <a:pt x="4729" y="7936"/>
                  </a:lnTo>
                  <a:lnTo>
                    <a:pt x="4754" y="7936"/>
                  </a:lnTo>
                  <a:lnTo>
                    <a:pt x="4779" y="7936"/>
                  </a:lnTo>
                  <a:lnTo>
                    <a:pt x="4804" y="7936"/>
                  </a:lnTo>
                  <a:lnTo>
                    <a:pt x="4829" y="7928"/>
                  </a:lnTo>
                  <a:lnTo>
                    <a:pt x="4846" y="7920"/>
                  </a:lnTo>
                  <a:lnTo>
                    <a:pt x="4871" y="7911"/>
                  </a:lnTo>
                  <a:lnTo>
                    <a:pt x="4896" y="7903"/>
                  </a:lnTo>
                  <a:lnTo>
                    <a:pt x="4921" y="7895"/>
                  </a:lnTo>
                  <a:lnTo>
                    <a:pt x="4938" y="7886"/>
                  </a:lnTo>
                  <a:lnTo>
                    <a:pt x="4963" y="7878"/>
                  </a:lnTo>
                  <a:lnTo>
                    <a:pt x="4988" y="7870"/>
                  </a:lnTo>
                  <a:lnTo>
                    <a:pt x="5013" y="7853"/>
                  </a:lnTo>
                  <a:lnTo>
                    <a:pt x="5038" y="7844"/>
                  </a:lnTo>
                  <a:lnTo>
                    <a:pt x="5063" y="7828"/>
                  </a:lnTo>
                  <a:lnTo>
                    <a:pt x="5080" y="7819"/>
                  </a:lnTo>
                  <a:lnTo>
                    <a:pt x="5105" y="7803"/>
                  </a:lnTo>
                  <a:lnTo>
                    <a:pt x="5130" y="7786"/>
                  </a:lnTo>
                  <a:lnTo>
                    <a:pt x="5155" y="7769"/>
                  </a:lnTo>
                  <a:lnTo>
                    <a:pt x="5180" y="7753"/>
                  </a:lnTo>
                  <a:lnTo>
                    <a:pt x="5205" y="7736"/>
                  </a:lnTo>
                  <a:lnTo>
                    <a:pt x="5222" y="7719"/>
                  </a:lnTo>
                  <a:lnTo>
                    <a:pt x="5247" y="7702"/>
                  </a:lnTo>
                  <a:lnTo>
                    <a:pt x="5247" y="7702"/>
                  </a:lnTo>
                  <a:lnTo>
                    <a:pt x="5272" y="7686"/>
                  </a:lnTo>
                  <a:lnTo>
                    <a:pt x="5297" y="7661"/>
                  </a:lnTo>
                  <a:lnTo>
                    <a:pt x="5314" y="7644"/>
                  </a:lnTo>
                  <a:lnTo>
                    <a:pt x="5339" y="7619"/>
                  </a:lnTo>
                  <a:lnTo>
                    <a:pt x="5364" y="7602"/>
                  </a:lnTo>
                  <a:lnTo>
                    <a:pt x="5389" y="7577"/>
                  </a:lnTo>
                  <a:lnTo>
                    <a:pt x="5414" y="7552"/>
                  </a:lnTo>
                  <a:lnTo>
                    <a:pt x="5431" y="7535"/>
                  </a:lnTo>
                  <a:lnTo>
                    <a:pt x="5456" y="7510"/>
                  </a:lnTo>
                  <a:lnTo>
                    <a:pt x="5481" y="7485"/>
                  </a:lnTo>
                  <a:lnTo>
                    <a:pt x="5506" y="7460"/>
                  </a:lnTo>
                  <a:lnTo>
                    <a:pt x="5523" y="7435"/>
                  </a:lnTo>
                  <a:lnTo>
                    <a:pt x="5548" y="7410"/>
                  </a:lnTo>
                  <a:lnTo>
                    <a:pt x="5573" y="7385"/>
                  </a:lnTo>
                  <a:lnTo>
                    <a:pt x="5590" y="7360"/>
                  </a:lnTo>
                  <a:lnTo>
                    <a:pt x="5615" y="7326"/>
                  </a:lnTo>
                  <a:lnTo>
                    <a:pt x="5631" y="7301"/>
                  </a:lnTo>
                  <a:lnTo>
                    <a:pt x="5648" y="7276"/>
                  </a:lnTo>
                  <a:lnTo>
                    <a:pt x="5673" y="7243"/>
                  </a:lnTo>
                  <a:lnTo>
                    <a:pt x="5698" y="7218"/>
                  </a:lnTo>
                  <a:lnTo>
                    <a:pt x="5715" y="7193"/>
                  </a:lnTo>
                  <a:lnTo>
                    <a:pt x="5740" y="7159"/>
                  </a:lnTo>
                  <a:lnTo>
                    <a:pt x="5757" y="7134"/>
                  </a:lnTo>
                  <a:lnTo>
                    <a:pt x="5782" y="7101"/>
                  </a:lnTo>
                  <a:lnTo>
                    <a:pt x="5798" y="7068"/>
                  </a:lnTo>
                  <a:lnTo>
                    <a:pt x="5823" y="7042"/>
                  </a:lnTo>
                  <a:lnTo>
                    <a:pt x="5848" y="7009"/>
                  </a:lnTo>
                  <a:lnTo>
                    <a:pt x="5882" y="6951"/>
                  </a:lnTo>
                  <a:lnTo>
                    <a:pt x="5924" y="6884"/>
                  </a:lnTo>
                  <a:lnTo>
                    <a:pt x="5965" y="6817"/>
                  </a:lnTo>
                  <a:lnTo>
                    <a:pt x="6007" y="6758"/>
                  </a:lnTo>
                  <a:lnTo>
                    <a:pt x="6041" y="6692"/>
                  </a:lnTo>
                  <a:lnTo>
                    <a:pt x="6082" y="6625"/>
                  </a:lnTo>
                  <a:lnTo>
                    <a:pt x="6116" y="6558"/>
                  </a:lnTo>
                  <a:lnTo>
                    <a:pt x="6158" y="6491"/>
                  </a:lnTo>
                  <a:lnTo>
                    <a:pt x="6191" y="6424"/>
                  </a:lnTo>
                  <a:lnTo>
                    <a:pt x="6224" y="6357"/>
                  </a:lnTo>
                  <a:lnTo>
                    <a:pt x="6258" y="6291"/>
                  </a:lnTo>
                  <a:lnTo>
                    <a:pt x="6291" y="6224"/>
                  </a:lnTo>
                  <a:lnTo>
                    <a:pt x="6325" y="6157"/>
                  </a:lnTo>
                  <a:lnTo>
                    <a:pt x="6358" y="6090"/>
                  </a:lnTo>
                  <a:lnTo>
                    <a:pt x="6392" y="6023"/>
                  </a:lnTo>
                  <a:lnTo>
                    <a:pt x="6425" y="5956"/>
                  </a:lnTo>
                  <a:lnTo>
                    <a:pt x="6450" y="5898"/>
                  </a:lnTo>
                  <a:lnTo>
                    <a:pt x="6475" y="5831"/>
                  </a:lnTo>
                  <a:lnTo>
                    <a:pt x="6508" y="5764"/>
                  </a:lnTo>
                  <a:lnTo>
                    <a:pt x="6534" y="5706"/>
                  </a:lnTo>
                  <a:lnTo>
                    <a:pt x="6559" y="5647"/>
                  </a:lnTo>
                  <a:lnTo>
                    <a:pt x="6584" y="5589"/>
                  </a:lnTo>
                  <a:lnTo>
                    <a:pt x="6609" y="5530"/>
                  </a:lnTo>
                  <a:lnTo>
                    <a:pt x="6634" y="5472"/>
                  </a:lnTo>
                  <a:lnTo>
                    <a:pt x="6650" y="5422"/>
                  </a:lnTo>
                  <a:lnTo>
                    <a:pt x="6676" y="5363"/>
                  </a:lnTo>
                  <a:lnTo>
                    <a:pt x="6692" y="5313"/>
                  </a:lnTo>
                  <a:lnTo>
                    <a:pt x="6726" y="5213"/>
                  </a:lnTo>
                  <a:lnTo>
                    <a:pt x="6759" y="5129"/>
                  </a:lnTo>
                  <a:lnTo>
                    <a:pt x="6792" y="5054"/>
                  </a:lnTo>
                  <a:lnTo>
                    <a:pt x="6893" y="4762"/>
                  </a:lnTo>
                  <a:lnTo>
                    <a:pt x="7001" y="4478"/>
                  </a:lnTo>
                  <a:lnTo>
                    <a:pt x="7168" y="3993"/>
                  </a:lnTo>
                  <a:lnTo>
                    <a:pt x="7202" y="3901"/>
                  </a:lnTo>
                  <a:lnTo>
                    <a:pt x="7210" y="3868"/>
                  </a:lnTo>
                  <a:lnTo>
                    <a:pt x="7219" y="3826"/>
                  </a:lnTo>
                  <a:lnTo>
                    <a:pt x="7235" y="3776"/>
                  </a:lnTo>
                  <a:lnTo>
                    <a:pt x="7252" y="3726"/>
                  </a:lnTo>
                  <a:lnTo>
                    <a:pt x="7277" y="3626"/>
                  </a:lnTo>
                  <a:lnTo>
                    <a:pt x="7310" y="3517"/>
                  </a:lnTo>
                  <a:lnTo>
                    <a:pt x="7327" y="3475"/>
                  </a:lnTo>
                  <a:lnTo>
                    <a:pt x="7336" y="3425"/>
                  </a:lnTo>
                  <a:lnTo>
                    <a:pt x="7352" y="3392"/>
                  </a:lnTo>
                  <a:lnTo>
                    <a:pt x="7352" y="3375"/>
                  </a:lnTo>
                  <a:lnTo>
                    <a:pt x="7361" y="3358"/>
                  </a:lnTo>
                  <a:lnTo>
                    <a:pt x="7369" y="3333"/>
                  </a:lnTo>
                  <a:lnTo>
                    <a:pt x="7386" y="3308"/>
                  </a:lnTo>
                  <a:lnTo>
                    <a:pt x="7402" y="3283"/>
                  </a:lnTo>
                  <a:lnTo>
                    <a:pt x="7419" y="3275"/>
                  </a:lnTo>
                  <a:lnTo>
                    <a:pt x="7444" y="3258"/>
                  </a:lnTo>
                  <a:lnTo>
                    <a:pt x="7461" y="3250"/>
                  </a:lnTo>
                  <a:lnTo>
                    <a:pt x="7486" y="3241"/>
                  </a:lnTo>
                  <a:lnTo>
                    <a:pt x="7486" y="3241"/>
                  </a:lnTo>
                  <a:lnTo>
                    <a:pt x="7511" y="3241"/>
                  </a:lnTo>
                  <a:lnTo>
                    <a:pt x="7528" y="3241"/>
                  </a:lnTo>
                  <a:lnTo>
                    <a:pt x="7553" y="3241"/>
                  </a:lnTo>
                  <a:lnTo>
                    <a:pt x="7578" y="3250"/>
                  </a:lnTo>
                  <a:lnTo>
                    <a:pt x="7594" y="3258"/>
                  </a:lnTo>
                  <a:lnTo>
                    <a:pt x="7594" y="3258"/>
                  </a:lnTo>
                  <a:lnTo>
                    <a:pt x="7620" y="3275"/>
                  </a:lnTo>
                  <a:lnTo>
                    <a:pt x="7645" y="3300"/>
                  </a:lnTo>
                  <a:lnTo>
                    <a:pt x="7661" y="3317"/>
                  </a:lnTo>
                  <a:lnTo>
                    <a:pt x="7661" y="3317"/>
                  </a:lnTo>
                  <a:lnTo>
                    <a:pt x="7670" y="3333"/>
                  </a:lnTo>
                  <a:lnTo>
                    <a:pt x="7670" y="3358"/>
                  </a:lnTo>
                  <a:lnTo>
                    <a:pt x="7670" y="3367"/>
                  </a:lnTo>
                  <a:lnTo>
                    <a:pt x="7670" y="3400"/>
                  </a:lnTo>
                  <a:lnTo>
                    <a:pt x="7670" y="3442"/>
                  </a:lnTo>
                  <a:lnTo>
                    <a:pt x="7670" y="3500"/>
                  </a:lnTo>
                  <a:lnTo>
                    <a:pt x="7670" y="3559"/>
                  </a:lnTo>
                  <a:lnTo>
                    <a:pt x="7661" y="3617"/>
                  </a:lnTo>
                  <a:lnTo>
                    <a:pt x="7653" y="3676"/>
                  </a:lnTo>
                  <a:lnTo>
                    <a:pt x="7645" y="3743"/>
                  </a:lnTo>
                  <a:lnTo>
                    <a:pt x="7636" y="3809"/>
                  </a:lnTo>
                  <a:lnTo>
                    <a:pt x="7628" y="3876"/>
                  </a:lnTo>
                  <a:lnTo>
                    <a:pt x="7620" y="3943"/>
                  </a:lnTo>
                  <a:lnTo>
                    <a:pt x="7603" y="4018"/>
                  </a:lnTo>
                  <a:lnTo>
                    <a:pt x="7594" y="4085"/>
                  </a:lnTo>
                  <a:lnTo>
                    <a:pt x="7569" y="4227"/>
                  </a:lnTo>
                  <a:lnTo>
                    <a:pt x="7511" y="4528"/>
                  </a:lnTo>
                  <a:lnTo>
                    <a:pt x="7486" y="4687"/>
                  </a:lnTo>
                  <a:lnTo>
                    <a:pt x="7469" y="4762"/>
                  </a:lnTo>
                  <a:lnTo>
                    <a:pt x="7461" y="4845"/>
                  </a:lnTo>
                  <a:lnTo>
                    <a:pt x="7444" y="4921"/>
                  </a:lnTo>
                  <a:lnTo>
                    <a:pt x="7436" y="5004"/>
                  </a:lnTo>
                  <a:lnTo>
                    <a:pt x="7419" y="5088"/>
                  </a:lnTo>
                  <a:lnTo>
                    <a:pt x="7411" y="5163"/>
                  </a:lnTo>
                  <a:lnTo>
                    <a:pt x="7402" y="5246"/>
                  </a:lnTo>
                  <a:lnTo>
                    <a:pt x="7386" y="5322"/>
                  </a:lnTo>
                  <a:lnTo>
                    <a:pt x="7377" y="5405"/>
                  </a:lnTo>
                  <a:lnTo>
                    <a:pt x="7369" y="5489"/>
                  </a:lnTo>
                  <a:lnTo>
                    <a:pt x="7361" y="5564"/>
                  </a:lnTo>
                  <a:lnTo>
                    <a:pt x="7352" y="5647"/>
                  </a:lnTo>
                  <a:lnTo>
                    <a:pt x="7352" y="5731"/>
                  </a:lnTo>
                  <a:lnTo>
                    <a:pt x="7344" y="5806"/>
                  </a:lnTo>
                  <a:lnTo>
                    <a:pt x="7344" y="5848"/>
                  </a:lnTo>
                  <a:lnTo>
                    <a:pt x="7344" y="5881"/>
                  </a:lnTo>
                  <a:lnTo>
                    <a:pt x="7344" y="6299"/>
                  </a:lnTo>
                  <a:lnTo>
                    <a:pt x="7344" y="6341"/>
                  </a:lnTo>
                  <a:lnTo>
                    <a:pt x="7344" y="6374"/>
                  </a:lnTo>
                  <a:lnTo>
                    <a:pt x="7344" y="6416"/>
                  </a:lnTo>
                  <a:lnTo>
                    <a:pt x="7344" y="6449"/>
                  </a:lnTo>
                  <a:lnTo>
                    <a:pt x="7344" y="6483"/>
                  </a:lnTo>
                  <a:lnTo>
                    <a:pt x="7344" y="6516"/>
                  </a:lnTo>
                  <a:lnTo>
                    <a:pt x="7344" y="6558"/>
                  </a:lnTo>
                  <a:lnTo>
                    <a:pt x="7344" y="6591"/>
                  </a:lnTo>
                  <a:lnTo>
                    <a:pt x="7344" y="6625"/>
                  </a:lnTo>
                  <a:lnTo>
                    <a:pt x="7352" y="6658"/>
                  </a:lnTo>
                  <a:lnTo>
                    <a:pt x="7352" y="6692"/>
                  </a:lnTo>
                  <a:lnTo>
                    <a:pt x="7361" y="6725"/>
                  </a:lnTo>
                  <a:lnTo>
                    <a:pt x="7369" y="6758"/>
                  </a:lnTo>
                  <a:lnTo>
                    <a:pt x="7377" y="6792"/>
                  </a:lnTo>
                  <a:lnTo>
                    <a:pt x="7386" y="6825"/>
                  </a:lnTo>
                  <a:lnTo>
                    <a:pt x="7394" y="6859"/>
                  </a:lnTo>
                  <a:lnTo>
                    <a:pt x="7402" y="6892"/>
                  </a:lnTo>
                  <a:lnTo>
                    <a:pt x="7411" y="6926"/>
                  </a:lnTo>
                  <a:lnTo>
                    <a:pt x="7419" y="6951"/>
                  </a:lnTo>
                  <a:lnTo>
                    <a:pt x="7436" y="6984"/>
                  </a:lnTo>
                  <a:lnTo>
                    <a:pt x="7444" y="7017"/>
                  </a:lnTo>
                  <a:lnTo>
                    <a:pt x="7452" y="7042"/>
                  </a:lnTo>
                  <a:lnTo>
                    <a:pt x="7469" y="7076"/>
                  </a:lnTo>
                  <a:lnTo>
                    <a:pt x="7478" y="7101"/>
                  </a:lnTo>
                  <a:lnTo>
                    <a:pt x="7494" y="7134"/>
                  </a:lnTo>
                  <a:lnTo>
                    <a:pt x="7511" y="7159"/>
                  </a:lnTo>
                  <a:lnTo>
                    <a:pt x="7519" y="7184"/>
                  </a:lnTo>
                  <a:lnTo>
                    <a:pt x="7536" y="7210"/>
                  </a:lnTo>
                  <a:lnTo>
                    <a:pt x="7553" y="7243"/>
                  </a:lnTo>
                  <a:lnTo>
                    <a:pt x="7569" y="7268"/>
                  </a:lnTo>
                  <a:lnTo>
                    <a:pt x="7586" y="7293"/>
                  </a:lnTo>
                  <a:lnTo>
                    <a:pt x="7603" y="7318"/>
                  </a:lnTo>
                  <a:lnTo>
                    <a:pt x="7620" y="7343"/>
                  </a:lnTo>
                  <a:lnTo>
                    <a:pt x="7645" y="7368"/>
                  </a:lnTo>
                  <a:lnTo>
                    <a:pt x="7645" y="7368"/>
                  </a:lnTo>
                  <a:lnTo>
                    <a:pt x="7661" y="7393"/>
                  </a:lnTo>
                  <a:lnTo>
                    <a:pt x="7686" y="7418"/>
                  </a:lnTo>
                  <a:lnTo>
                    <a:pt x="7686" y="7418"/>
                  </a:lnTo>
                  <a:lnTo>
                    <a:pt x="7703" y="7443"/>
                  </a:lnTo>
                  <a:lnTo>
                    <a:pt x="7728" y="7469"/>
                  </a:lnTo>
                  <a:lnTo>
                    <a:pt x="7728" y="7469"/>
                  </a:lnTo>
                  <a:lnTo>
                    <a:pt x="7753" y="7494"/>
                  </a:lnTo>
                  <a:lnTo>
                    <a:pt x="7778" y="7519"/>
                  </a:lnTo>
                  <a:lnTo>
                    <a:pt x="7778" y="7519"/>
                  </a:lnTo>
                  <a:lnTo>
                    <a:pt x="7803" y="7535"/>
                  </a:lnTo>
                  <a:lnTo>
                    <a:pt x="7828" y="7560"/>
                  </a:lnTo>
                  <a:lnTo>
                    <a:pt x="7828" y="7560"/>
                  </a:lnTo>
                  <a:lnTo>
                    <a:pt x="7853" y="7577"/>
                  </a:lnTo>
                  <a:lnTo>
                    <a:pt x="7879" y="7602"/>
                  </a:lnTo>
                  <a:lnTo>
                    <a:pt x="7904" y="7619"/>
                  </a:lnTo>
                  <a:lnTo>
                    <a:pt x="7937" y="7636"/>
                  </a:lnTo>
                  <a:lnTo>
                    <a:pt x="7962" y="7652"/>
                  </a:lnTo>
                  <a:lnTo>
                    <a:pt x="7987" y="7669"/>
                  </a:lnTo>
                  <a:lnTo>
                    <a:pt x="8021" y="7686"/>
                  </a:lnTo>
                  <a:lnTo>
                    <a:pt x="8054" y="7702"/>
                  </a:lnTo>
                  <a:lnTo>
                    <a:pt x="8087" y="7719"/>
                  </a:lnTo>
                  <a:lnTo>
                    <a:pt x="8096" y="7719"/>
                  </a:lnTo>
                  <a:lnTo>
                    <a:pt x="8104" y="7719"/>
                  </a:lnTo>
                  <a:lnTo>
                    <a:pt x="8112" y="7719"/>
                  </a:lnTo>
                  <a:lnTo>
                    <a:pt x="8121" y="7719"/>
                  </a:lnTo>
                  <a:lnTo>
                    <a:pt x="8129" y="7719"/>
                  </a:lnTo>
                  <a:lnTo>
                    <a:pt x="8137" y="7719"/>
                  </a:lnTo>
                  <a:lnTo>
                    <a:pt x="8238" y="7719"/>
                  </a:lnTo>
                  <a:lnTo>
                    <a:pt x="8254" y="7719"/>
                  </a:lnTo>
                  <a:lnTo>
                    <a:pt x="8263" y="7719"/>
                  </a:lnTo>
                  <a:lnTo>
                    <a:pt x="8271" y="7719"/>
                  </a:lnTo>
                  <a:lnTo>
                    <a:pt x="8280" y="7719"/>
                  </a:lnTo>
                  <a:lnTo>
                    <a:pt x="8288" y="7719"/>
                  </a:lnTo>
                  <a:lnTo>
                    <a:pt x="8288" y="7719"/>
                  </a:lnTo>
                  <a:lnTo>
                    <a:pt x="8305" y="7719"/>
                  </a:lnTo>
                  <a:lnTo>
                    <a:pt x="8305" y="7719"/>
                  </a:lnTo>
                  <a:lnTo>
                    <a:pt x="8313" y="7719"/>
                  </a:lnTo>
                  <a:lnTo>
                    <a:pt x="8313" y="7719"/>
                  </a:lnTo>
                  <a:lnTo>
                    <a:pt x="8330" y="7719"/>
                  </a:lnTo>
                  <a:lnTo>
                    <a:pt x="8330" y="7719"/>
                  </a:lnTo>
                  <a:lnTo>
                    <a:pt x="8338" y="7711"/>
                  </a:lnTo>
                  <a:lnTo>
                    <a:pt x="8338" y="7711"/>
                  </a:lnTo>
                  <a:lnTo>
                    <a:pt x="8355" y="7702"/>
                  </a:lnTo>
                  <a:lnTo>
                    <a:pt x="8355" y="7702"/>
                  </a:lnTo>
                  <a:lnTo>
                    <a:pt x="8363" y="7702"/>
                  </a:lnTo>
                  <a:lnTo>
                    <a:pt x="8371" y="7694"/>
                  </a:lnTo>
                  <a:lnTo>
                    <a:pt x="8396" y="7677"/>
                  </a:lnTo>
                  <a:lnTo>
                    <a:pt x="8413" y="7669"/>
                  </a:lnTo>
                  <a:lnTo>
                    <a:pt x="8438" y="7652"/>
                  </a:lnTo>
                  <a:lnTo>
                    <a:pt x="8455" y="7644"/>
                  </a:lnTo>
                  <a:lnTo>
                    <a:pt x="8455" y="7644"/>
                  </a:lnTo>
                  <a:lnTo>
                    <a:pt x="8472" y="7627"/>
                  </a:lnTo>
                  <a:lnTo>
                    <a:pt x="8488" y="7611"/>
                  </a:lnTo>
                  <a:lnTo>
                    <a:pt x="8488" y="7611"/>
                  </a:lnTo>
                  <a:lnTo>
                    <a:pt x="8513" y="7594"/>
                  </a:lnTo>
                  <a:lnTo>
                    <a:pt x="8530" y="7577"/>
                  </a:lnTo>
                  <a:lnTo>
                    <a:pt x="8530" y="7577"/>
                  </a:lnTo>
                  <a:lnTo>
                    <a:pt x="8555" y="7560"/>
                  </a:lnTo>
                  <a:lnTo>
                    <a:pt x="8572" y="7544"/>
                  </a:lnTo>
                  <a:lnTo>
                    <a:pt x="8589" y="7527"/>
                  </a:lnTo>
                  <a:lnTo>
                    <a:pt x="8614" y="7502"/>
                  </a:lnTo>
                  <a:lnTo>
                    <a:pt x="8630" y="7485"/>
                  </a:lnTo>
                  <a:lnTo>
                    <a:pt x="8647" y="7469"/>
                  </a:lnTo>
                  <a:lnTo>
                    <a:pt x="8664" y="7452"/>
                  </a:lnTo>
                  <a:lnTo>
                    <a:pt x="8681" y="7427"/>
                  </a:lnTo>
                  <a:lnTo>
                    <a:pt x="8689" y="7410"/>
                  </a:lnTo>
                  <a:lnTo>
                    <a:pt x="8714" y="7385"/>
                  </a:lnTo>
                  <a:lnTo>
                    <a:pt x="8739" y="7360"/>
                  </a:lnTo>
                  <a:lnTo>
                    <a:pt x="8756" y="7326"/>
                  </a:lnTo>
                  <a:lnTo>
                    <a:pt x="8781" y="7301"/>
                  </a:lnTo>
                  <a:lnTo>
                    <a:pt x="8806" y="7268"/>
                  </a:lnTo>
                  <a:lnTo>
                    <a:pt x="8823" y="7243"/>
                  </a:lnTo>
                  <a:lnTo>
                    <a:pt x="8839" y="7210"/>
                  </a:lnTo>
                  <a:lnTo>
                    <a:pt x="8864" y="7184"/>
                  </a:lnTo>
                  <a:lnTo>
                    <a:pt x="8881" y="7151"/>
                  </a:lnTo>
                  <a:lnTo>
                    <a:pt x="8906" y="7118"/>
                  </a:lnTo>
                  <a:lnTo>
                    <a:pt x="8923" y="7093"/>
                  </a:lnTo>
                  <a:lnTo>
                    <a:pt x="8939" y="7059"/>
                  </a:lnTo>
                  <a:lnTo>
                    <a:pt x="8956" y="7026"/>
                  </a:lnTo>
                  <a:lnTo>
                    <a:pt x="8973" y="6992"/>
                  </a:lnTo>
                  <a:lnTo>
                    <a:pt x="8990" y="6959"/>
                  </a:lnTo>
                  <a:lnTo>
                    <a:pt x="9006" y="6934"/>
                  </a:lnTo>
                  <a:lnTo>
                    <a:pt x="9023" y="6900"/>
                  </a:lnTo>
                  <a:lnTo>
                    <a:pt x="9040" y="6867"/>
                  </a:lnTo>
                  <a:lnTo>
                    <a:pt x="9056" y="6834"/>
                  </a:lnTo>
                  <a:lnTo>
                    <a:pt x="9073" y="6800"/>
                  </a:lnTo>
                  <a:lnTo>
                    <a:pt x="9090" y="6767"/>
                  </a:lnTo>
                  <a:lnTo>
                    <a:pt x="9107" y="6733"/>
                  </a:lnTo>
                  <a:lnTo>
                    <a:pt x="9123" y="6692"/>
                  </a:lnTo>
                  <a:lnTo>
                    <a:pt x="9132" y="6658"/>
                  </a:lnTo>
                  <a:lnTo>
                    <a:pt x="9148" y="6625"/>
                  </a:lnTo>
                  <a:lnTo>
                    <a:pt x="9157" y="6591"/>
                  </a:lnTo>
                  <a:lnTo>
                    <a:pt x="9173" y="6558"/>
                  </a:lnTo>
                  <a:lnTo>
                    <a:pt x="9190" y="6525"/>
                  </a:lnTo>
                  <a:lnTo>
                    <a:pt x="9198" y="6483"/>
                  </a:lnTo>
                  <a:lnTo>
                    <a:pt x="9215" y="6449"/>
                  </a:lnTo>
                  <a:lnTo>
                    <a:pt x="9224" y="6416"/>
                  </a:lnTo>
                  <a:lnTo>
                    <a:pt x="9232" y="6382"/>
                  </a:lnTo>
                  <a:lnTo>
                    <a:pt x="9249" y="6341"/>
                  </a:lnTo>
                  <a:lnTo>
                    <a:pt x="9257" y="6307"/>
                  </a:lnTo>
                  <a:lnTo>
                    <a:pt x="9265" y="6274"/>
                  </a:lnTo>
                  <a:lnTo>
                    <a:pt x="9282" y="6240"/>
                  </a:lnTo>
                  <a:lnTo>
                    <a:pt x="9290" y="6199"/>
                  </a:lnTo>
                  <a:lnTo>
                    <a:pt x="9299" y="6165"/>
                  </a:lnTo>
                  <a:lnTo>
                    <a:pt x="9307" y="6124"/>
                  </a:lnTo>
                  <a:lnTo>
                    <a:pt x="9315" y="6090"/>
                  </a:lnTo>
                  <a:lnTo>
                    <a:pt x="9324" y="6057"/>
                  </a:lnTo>
                  <a:lnTo>
                    <a:pt x="9332" y="6015"/>
                  </a:lnTo>
                  <a:lnTo>
                    <a:pt x="9340" y="5981"/>
                  </a:lnTo>
                  <a:lnTo>
                    <a:pt x="9349" y="5940"/>
                  </a:lnTo>
                  <a:lnTo>
                    <a:pt x="9366" y="5873"/>
                  </a:lnTo>
                  <a:lnTo>
                    <a:pt x="9382" y="5798"/>
                  </a:lnTo>
                  <a:lnTo>
                    <a:pt x="9391" y="5723"/>
                  </a:lnTo>
                  <a:lnTo>
                    <a:pt x="9407" y="5647"/>
                  </a:lnTo>
                  <a:lnTo>
                    <a:pt x="9416" y="5572"/>
                  </a:lnTo>
                  <a:lnTo>
                    <a:pt x="9432" y="5497"/>
                  </a:lnTo>
                  <a:lnTo>
                    <a:pt x="9432" y="5464"/>
                  </a:lnTo>
                  <a:lnTo>
                    <a:pt x="9432" y="5422"/>
                  </a:lnTo>
                  <a:lnTo>
                    <a:pt x="9432" y="5347"/>
                  </a:lnTo>
                  <a:lnTo>
                    <a:pt x="9441" y="5280"/>
                  </a:lnTo>
                  <a:lnTo>
                    <a:pt x="9441" y="5205"/>
                  </a:lnTo>
                  <a:lnTo>
                    <a:pt x="9441" y="5138"/>
                  </a:lnTo>
                  <a:lnTo>
                    <a:pt x="9441" y="5029"/>
                  </a:lnTo>
                  <a:lnTo>
                    <a:pt x="9441" y="4904"/>
                  </a:lnTo>
                  <a:lnTo>
                    <a:pt x="9441" y="4904"/>
                  </a:lnTo>
                  <a:lnTo>
                    <a:pt x="9432" y="4870"/>
                  </a:lnTo>
                  <a:lnTo>
                    <a:pt x="9432" y="4837"/>
                  </a:lnTo>
                  <a:lnTo>
                    <a:pt x="9424" y="4812"/>
                  </a:lnTo>
                  <a:lnTo>
                    <a:pt x="9416" y="4779"/>
                  </a:lnTo>
                  <a:lnTo>
                    <a:pt x="9416" y="4753"/>
                  </a:lnTo>
                  <a:lnTo>
                    <a:pt x="9416" y="4720"/>
                  </a:lnTo>
                  <a:lnTo>
                    <a:pt x="9407" y="4662"/>
                  </a:lnTo>
                  <a:lnTo>
                    <a:pt x="9399" y="4595"/>
                  </a:lnTo>
                  <a:lnTo>
                    <a:pt x="9399" y="4536"/>
                  </a:lnTo>
                  <a:lnTo>
                    <a:pt x="9399" y="4478"/>
                  </a:lnTo>
                  <a:lnTo>
                    <a:pt x="9399" y="4428"/>
                  </a:lnTo>
                  <a:lnTo>
                    <a:pt x="9399" y="4411"/>
                  </a:lnTo>
                  <a:lnTo>
                    <a:pt x="9399" y="4352"/>
                  </a:lnTo>
                  <a:lnTo>
                    <a:pt x="9399" y="4110"/>
                  </a:lnTo>
                  <a:lnTo>
                    <a:pt x="9399" y="4043"/>
                  </a:lnTo>
                  <a:lnTo>
                    <a:pt x="9399" y="3985"/>
                  </a:lnTo>
                  <a:lnTo>
                    <a:pt x="9399" y="3960"/>
                  </a:lnTo>
                  <a:lnTo>
                    <a:pt x="9399" y="3926"/>
                  </a:lnTo>
                  <a:lnTo>
                    <a:pt x="9399" y="3901"/>
                  </a:lnTo>
                  <a:lnTo>
                    <a:pt x="9399" y="3868"/>
                  </a:lnTo>
                  <a:lnTo>
                    <a:pt x="9399" y="3843"/>
                  </a:lnTo>
                  <a:lnTo>
                    <a:pt x="9399" y="3809"/>
                  </a:lnTo>
                  <a:lnTo>
                    <a:pt x="9399" y="3784"/>
                  </a:lnTo>
                  <a:lnTo>
                    <a:pt x="9399" y="3751"/>
                  </a:lnTo>
                  <a:lnTo>
                    <a:pt x="9399" y="3734"/>
                  </a:lnTo>
                  <a:lnTo>
                    <a:pt x="9399" y="3718"/>
                  </a:lnTo>
                  <a:lnTo>
                    <a:pt x="9399" y="3692"/>
                  </a:lnTo>
                  <a:lnTo>
                    <a:pt x="9407" y="3684"/>
                  </a:lnTo>
                  <a:lnTo>
                    <a:pt x="9416" y="3667"/>
                  </a:lnTo>
                  <a:lnTo>
                    <a:pt x="9424" y="3659"/>
                  </a:lnTo>
                  <a:lnTo>
                    <a:pt x="9424" y="3659"/>
                  </a:lnTo>
                  <a:lnTo>
                    <a:pt x="9432" y="3651"/>
                  </a:lnTo>
                  <a:lnTo>
                    <a:pt x="9449" y="3634"/>
                  </a:lnTo>
                  <a:lnTo>
                    <a:pt x="9457" y="3626"/>
                  </a:lnTo>
                  <a:lnTo>
                    <a:pt x="9457" y="3626"/>
                  </a:lnTo>
                  <a:lnTo>
                    <a:pt x="9474" y="3626"/>
                  </a:lnTo>
                  <a:lnTo>
                    <a:pt x="9474" y="3626"/>
                  </a:lnTo>
                  <a:lnTo>
                    <a:pt x="9499" y="3626"/>
                  </a:lnTo>
                  <a:lnTo>
                    <a:pt x="9533" y="3626"/>
                  </a:lnTo>
                  <a:lnTo>
                    <a:pt x="9549" y="3626"/>
                  </a:lnTo>
                  <a:lnTo>
                    <a:pt x="9574" y="3634"/>
                  </a:lnTo>
                  <a:lnTo>
                    <a:pt x="9574" y="3634"/>
                  </a:lnTo>
                  <a:lnTo>
                    <a:pt x="9583" y="3642"/>
                  </a:lnTo>
                  <a:lnTo>
                    <a:pt x="9599" y="3651"/>
                  </a:lnTo>
                  <a:lnTo>
                    <a:pt x="9616" y="3667"/>
                  </a:lnTo>
                  <a:lnTo>
                    <a:pt x="9625" y="3676"/>
                  </a:lnTo>
                  <a:lnTo>
                    <a:pt x="9633" y="3701"/>
                  </a:lnTo>
                  <a:lnTo>
                    <a:pt x="9633" y="3718"/>
                  </a:lnTo>
                  <a:lnTo>
                    <a:pt x="9633" y="3734"/>
                  </a:lnTo>
                  <a:lnTo>
                    <a:pt x="9633" y="3751"/>
                  </a:lnTo>
                  <a:lnTo>
                    <a:pt x="9633" y="3751"/>
                  </a:lnTo>
                  <a:lnTo>
                    <a:pt x="9633" y="3784"/>
                  </a:lnTo>
                  <a:lnTo>
                    <a:pt x="9633" y="3826"/>
                  </a:lnTo>
                  <a:lnTo>
                    <a:pt x="9633" y="4352"/>
                  </a:lnTo>
                  <a:lnTo>
                    <a:pt x="9633" y="4403"/>
                  </a:lnTo>
                  <a:lnTo>
                    <a:pt x="9633" y="4469"/>
                  </a:lnTo>
                  <a:lnTo>
                    <a:pt x="9633" y="4561"/>
                  </a:lnTo>
                  <a:lnTo>
                    <a:pt x="9641" y="4603"/>
                  </a:lnTo>
                  <a:lnTo>
                    <a:pt x="9650" y="4662"/>
                  </a:lnTo>
                  <a:lnTo>
                    <a:pt x="9658" y="4687"/>
                  </a:lnTo>
                  <a:lnTo>
                    <a:pt x="9658" y="4712"/>
                  </a:lnTo>
                  <a:lnTo>
                    <a:pt x="9666" y="4737"/>
                  </a:lnTo>
                  <a:lnTo>
                    <a:pt x="9675" y="4770"/>
                  </a:lnTo>
                  <a:lnTo>
                    <a:pt x="9683" y="4795"/>
                  </a:lnTo>
                  <a:lnTo>
                    <a:pt x="9683" y="4820"/>
                  </a:lnTo>
                  <a:lnTo>
                    <a:pt x="9691" y="4845"/>
                  </a:lnTo>
                  <a:lnTo>
                    <a:pt x="9700" y="4879"/>
                  </a:lnTo>
                  <a:lnTo>
                    <a:pt x="9708" y="4904"/>
                  </a:lnTo>
                  <a:lnTo>
                    <a:pt x="9716" y="4929"/>
                  </a:lnTo>
                  <a:lnTo>
                    <a:pt x="9725" y="4954"/>
                  </a:lnTo>
                  <a:lnTo>
                    <a:pt x="9733" y="4987"/>
                  </a:lnTo>
                  <a:lnTo>
                    <a:pt x="9741" y="5012"/>
                  </a:lnTo>
                  <a:lnTo>
                    <a:pt x="9750" y="5037"/>
                  </a:lnTo>
                  <a:lnTo>
                    <a:pt x="9758" y="5063"/>
                  </a:lnTo>
                  <a:lnTo>
                    <a:pt x="9767" y="5088"/>
                  </a:lnTo>
                  <a:lnTo>
                    <a:pt x="9775" y="5113"/>
                  </a:lnTo>
                  <a:lnTo>
                    <a:pt x="9792" y="5138"/>
                  </a:lnTo>
                  <a:lnTo>
                    <a:pt x="9800" y="5163"/>
                  </a:lnTo>
                  <a:lnTo>
                    <a:pt x="9808" y="5188"/>
                  </a:lnTo>
                  <a:lnTo>
                    <a:pt x="9817" y="5213"/>
                  </a:lnTo>
                  <a:lnTo>
                    <a:pt x="9833" y="5238"/>
                  </a:lnTo>
                  <a:lnTo>
                    <a:pt x="9842" y="5263"/>
                  </a:lnTo>
                  <a:lnTo>
                    <a:pt x="9850" y="5288"/>
                  </a:lnTo>
                  <a:lnTo>
                    <a:pt x="9867" y="5313"/>
                  </a:lnTo>
                  <a:lnTo>
                    <a:pt x="9875" y="5338"/>
                  </a:lnTo>
                  <a:lnTo>
                    <a:pt x="9892" y="5363"/>
                  </a:lnTo>
                  <a:lnTo>
                    <a:pt x="9900" y="5388"/>
                  </a:lnTo>
                  <a:lnTo>
                    <a:pt x="9917" y="5413"/>
                  </a:lnTo>
                  <a:lnTo>
                    <a:pt x="9925" y="5438"/>
                  </a:lnTo>
                  <a:lnTo>
                    <a:pt x="9942" y="5464"/>
                  </a:lnTo>
                  <a:lnTo>
                    <a:pt x="9950" y="5480"/>
                  </a:lnTo>
                  <a:lnTo>
                    <a:pt x="9975" y="5514"/>
                  </a:lnTo>
                  <a:lnTo>
                    <a:pt x="9992" y="5547"/>
                  </a:lnTo>
                  <a:lnTo>
                    <a:pt x="10017" y="5581"/>
                  </a:lnTo>
                  <a:lnTo>
                    <a:pt x="10026" y="5589"/>
                  </a:lnTo>
                  <a:lnTo>
                    <a:pt x="10026" y="5589"/>
                  </a:lnTo>
                  <a:lnTo>
                    <a:pt x="10034" y="5606"/>
                  </a:lnTo>
                  <a:lnTo>
                    <a:pt x="10051" y="5622"/>
                  </a:lnTo>
                  <a:lnTo>
                    <a:pt x="10051" y="5622"/>
                  </a:lnTo>
                  <a:lnTo>
                    <a:pt x="10059" y="5639"/>
                  </a:lnTo>
                  <a:lnTo>
                    <a:pt x="10067" y="5647"/>
                  </a:lnTo>
                  <a:lnTo>
                    <a:pt x="10067" y="5647"/>
                  </a:lnTo>
                  <a:lnTo>
                    <a:pt x="10084" y="5664"/>
                  </a:lnTo>
                  <a:lnTo>
                    <a:pt x="10092" y="5672"/>
                  </a:lnTo>
                  <a:lnTo>
                    <a:pt x="10092" y="5672"/>
                  </a:lnTo>
                  <a:lnTo>
                    <a:pt x="10109" y="5689"/>
                  </a:lnTo>
                  <a:lnTo>
                    <a:pt x="10117" y="5697"/>
                  </a:lnTo>
                  <a:lnTo>
                    <a:pt x="10117" y="5697"/>
                  </a:lnTo>
                  <a:lnTo>
                    <a:pt x="10126" y="5714"/>
                  </a:lnTo>
                  <a:lnTo>
                    <a:pt x="10142" y="5723"/>
                  </a:lnTo>
                  <a:lnTo>
                    <a:pt x="10142" y="5723"/>
                  </a:lnTo>
                  <a:lnTo>
                    <a:pt x="10151" y="5739"/>
                  </a:lnTo>
                  <a:lnTo>
                    <a:pt x="10159" y="5748"/>
                  </a:lnTo>
                  <a:lnTo>
                    <a:pt x="10159" y="5748"/>
                  </a:lnTo>
                  <a:lnTo>
                    <a:pt x="10176" y="5756"/>
                  </a:lnTo>
                  <a:lnTo>
                    <a:pt x="10184" y="5773"/>
                  </a:lnTo>
                  <a:lnTo>
                    <a:pt x="10184" y="5773"/>
                  </a:lnTo>
                  <a:lnTo>
                    <a:pt x="10201" y="5781"/>
                  </a:lnTo>
                  <a:lnTo>
                    <a:pt x="10209" y="5789"/>
                  </a:lnTo>
                  <a:lnTo>
                    <a:pt x="10209" y="5789"/>
                  </a:lnTo>
                  <a:lnTo>
                    <a:pt x="10218" y="5798"/>
                  </a:lnTo>
                  <a:lnTo>
                    <a:pt x="10234" y="5806"/>
                  </a:lnTo>
                  <a:lnTo>
                    <a:pt x="10234" y="5806"/>
                  </a:lnTo>
                  <a:lnTo>
                    <a:pt x="10243" y="5814"/>
                  </a:lnTo>
                  <a:lnTo>
                    <a:pt x="10259" y="5823"/>
                  </a:lnTo>
                  <a:lnTo>
                    <a:pt x="10259" y="5823"/>
                  </a:lnTo>
                  <a:lnTo>
                    <a:pt x="10268" y="5831"/>
                  </a:lnTo>
                  <a:lnTo>
                    <a:pt x="10284" y="5839"/>
                  </a:lnTo>
                  <a:lnTo>
                    <a:pt x="10284" y="5839"/>
                  </a:lnTo>
                  <a:lnTo>
                    <a:pt x="10293" y="5848"/>
                  </a:lnTo>
                  <a:lnTo>
                    <a:pt x="10310" y="5856"/>
                  </a:lnTo>
                  <a:lnTo>
                    <a:pt x="10310" y="5856"/>
                  </a:lnTo>
                  <a:lnTo>
                    <a:pt x="10318" y="5865"/>
                  </a:lnTo>
                  <a:lnTo>
                    <a:pt x="10335" y="5873"/>
                  </a:lnTo>
                  <a:lnTo>
                    <a:pt x="10335" y="5873"/>
                  </a:lnTo>
                  <a:lnTo>
                    <a:pt x="10343" y="5881"/>
                  </a:lnTo>
                  <a:lnTo>
                    <a:pt x="10360" y="5890"/>
                  </a:lnTo>
                  <a:lnTo>
                    <a:pt x="10360" y="5890"/>
                  </a:lnTo>
                  <a:lnTo>
                    <a:pt x="10368" y="5890"/>
                  </a:lnTo>
                  <a:lnTo>
                    <a:pt x="10385" y="5898"/>
                  </a:lnTo>
                  <a:lnTo>
                    <a:pt x="10385" y="5898"/>
                  </a:lnTo>
                  <a:lnTo>
                    <a:pt x="10393" y="5906"/>
                  </a:lnTo>
                  <a:lnTo>
                    <a:pt x="10410" y="5906"/>
                  </a:lnTo>
                  <a:lnTo>
                    <a:pt x="10410" y="5906"/>
                  </a:lnTo>
                  <a:lnTo>
                    <a:pt x="10418" y="5906"/>
                  </a:lnTo>
                  <a:lnTo>
                    <a:pt x="10435" y="5906"/>
                  </a:lnTo>
                  <a:lnTo>
                    <a:pt x="10435" y="5906"/>
                  </a:lnTo>
                  <a:lnTo>
                    <a:pt x="10443" y="5906"/>
                  </a:lnTo>
                  <a:lnTo>
                    <a:pt x="10460" y="5906"/>
                  </a:lnTo>
                  <a:lnTo>
                    <a:pt x="10460" y="5906"/>
                  </a:lnTo>
                  <a:lnTo>
                    <a:pt x="10468" y="5906"/>
                  </a:lnTo>
                  <a:lnTo>
                    <a:pt x="10485" y="5906"/>
                  </a:lnTo>
                  <a:lnTo>
                    <a:pt x="10485" y="5906"/>
                  </a:lnTo>
                  <a:lnTo>
                    <a:pt x="10493" y="5906"/>
                  </a:lnTo>
                  <a:lnTo>
                    <a:pt x="10510" y="5906"/>
                  </a:lnTo>
                  <a:lnTo>
                    <a:pt x="10510" y="5906"/>
                  </a:lnTo>
                  <a:lnTo>
                    <a:pt x="10518" y="5906"/>
                  </a:lnTo>
                  <a:lnTo>
                    <a:pt x="10535" y="5906"/>
                  </a:lnTo>
                  <a:lnTo>
                    <a:pt x="10535" y="5906"/>
                  </a:lnTo>
                  <a:lnTo>
                    <a:pt x="10543" y="5906"/>
                  </a:lnTo>
                  <a:lnTo>
                    <a:pt x="10560" y="5906"/>
                  </a:lnTo>
                  <a:lnTo>
                    <a:pt x="10669" y="5906"/>
                  </a:lnTo>
                  <a:lnTo>
                    <a:pt x="10685" y="5906"/>
                  </a:lnTo>
                  <a:lnTo>
                    <a:pt x="10694" y="5906"/>
                  </a:lnTo>
                  <a:lnTo>
                    <a:pt x="10719" y="5906"/>
                  </a:lnTo>
                  <a:lnTo>
                    <a:pt x="10711" y="5906"/>
                  </a:lnTo>
                  <a:lnTo>
                    <a:pt x="10736" y="5906"/>
                  </a:lnTo>
                  <a:lnTo>
                    <a:pt x="10761" y="5906"/>
                  </a:lnTo>
                  <a:lnTo>
                    <a:pt x="10752" y="5906"/>
                  </a:lnTo>
                  <a:lnTo>
                    <a:pt x="10777" y="5906"/>
                  </a:lnTo>
                  <a:lnTo>
                    <a:pt x="10802" y="5898"/>
                  </a:lnTo>
                  <a:lnTo>
                    <a:pt x="10802" y="5898"/>
                  </a:lnTo>
                  <a:lnTo>
                    <a:pt x="10827" y="5890"/>
                  </a:lnTo>
                  <a:lnTo>
                    <a:pt x="10853" y="5881"/>
                  </a:lnTo>
                  <a:lnTo>
                    <a:pt x="10844" y="5881"/>
                  </a:lnTo>
                  <a:lnTo>
                    <a:pt x="10869" y="5873"/>
                  </a:lnTo>
                  <a:lnTo>
                    <a:pt x="10894" y="5865"/>
                  </a:lnTo>
                  <a:lnTo>
                    <a:pt x="10886" y="5865"/>
                  </a:lnTo>
                  <a:lnTo>
                    <a:pt x="10911" y="5856"/>
                  </a:lnTo>
                  <a:lnTo>
                    <a:pt x="10936" y="5839"/>
                  </a:lnTo>
                  <a:lnTo>
                    <a:pt x="10936" y="5839"/>
                  </a:lnTo>
                  <a:lnTo>
                    <a:pt x="10961" y="5831"/>
                  </a:lnTo>
                  <a:lnTo>
                    <a:pt x="10986" y="5814"/>
                  </a:lnTo>
                  <a:lnTo>
                    <a:pt x="10986" y="5814"/>
                  </a:lnTo>
                  <a:lnTo>
                    <a:pt x="11011" y="5806"/>
                  </a:lnTo>
                  <a:lnTo>
                    <a:pt x="11036" y="5789"/>
                  </a:lnTo>
                  <a:lnTo>
                    <a:pt x="11036" y="5789"/>
                  </a:lnTo>
                  <a:lnTo>
                    <a:pt x="11061" y="5773"/>
                  </a:lnTo>
                  <a:lnTo>
                    <a:pt x="11086" y="5756"/>
                  </a:lnTo>
                  <a:lnTo>
                    <a:pt x="11086" y="5756"/>
                  </a:lnTo>
                  <a:lnTo>
                    <a:pt x="11103" y="5731"/>
                  </a:lnTo>
                  <a:lnTo>
                    <a:pt x="11128" y="5714"/>
                  </a:lnTo>
                  <a:lnTo>
                    <a:pt x="11128" y="5714"/>
                  </a:lnTo>
                  <a:lnTo>
                    <a:pt x="11153" y="5697"/>
                  </a:lnTo>
                  <a:lnTo>
                    <a:pt x="11178" y="5672"/>
                  </a:lnTo>
                  <a:lnTo>
                    <a:pt x="11178" y="5672"/>
                  </a:lnTo>
                  <a:lnTo>
                    <a:pt x="11195" y="5647"/>
                  </a:lnTo>
                  <a:lnTo>
                    <a:pt x="11220" y="5631"/>
                  </a:lnTo>
                  <a:lnTo>
                    <a:pt x="11220" y="5631"/>
                  </a:lnTo>
                  <a:lnTo>
                    <a:pt x="11237" y="5606"/>
                  </a:lnTo>
                  <a:lnTo>
                    <a:pt x="11262" y="5581"/>
                  </a:lnTo>
                  <a:lnTo>
                    <a:pt x="11262" y="5581"/>
                  </a:lnTo>
                  <a:lnTo>
                    <a:pt x="11279" y="5555"/>
                  </a:lnTo>
                  <a:lnTo>
                    <a:pt x="11304" y="5530"/>
                  </a:lnTo>
                  <a:lnTo>
                    <a:pt x="11320" y="5505"/>
                  </a:lnTo>
                  <a:lnTo>
                    <a:pt x="11337" y="5472"/>
                  </a:lnTo>
                  <a:lnTo>
                    <a:pt x="11354" y="5447"/>
                  </a:lnTo>
                  <a:lnTo>
                    <a:pt x="11371" y="5413"/>
                  </a:lnTo>
                  <a:lnTo>
                    <a:pt x="11387" y="5388"/>
                  </a:lnTo>
                  <a:lnTo>
                    <a:pt x="11571" y="5322"/>
                  </a:lnTo>
                  <a:lnTo>
                    <a:pt x="11629" y="5514"/>
                  </a:lnTo>
                  <a:lnTo>
                    <a:pt x="11613" y="5547"/>
                  </a:lnTo>
                  <a:lnTo>
                    <a:pt x="11596" y="5581"/>
                  </a:lnTo>
                  <a:lnTo>
                    <a:pt x="11579" y="5622"/>
                  </a:lnTo>
                  <a:lnTo>
                    <a:pt x="11563" y="5656"/>
                  </a:lnTo>
                  <a:lnTo>
                    <a:pt x="11538" y="5689"/>
                  </a:lnTo>
                  <a:lnTo>
                    <a:pt x="11513" y="5723"/>
                  </a:lnTo>
                  <a:lnTo>
                    <a:pt x="11496" y="5756"/>
                  </a:lnTo>
                  <a:lnTo>
                    <a:pt x="11471" y="5781"/>
                  </a:lnTo>
                  <a:lnTo>
                    <a:pt x="11446" y="5814"/>
                  </a:lnTo>
                  <a:lnTo>
                    <a:pt x="11429" y="5848"/>
                  </a:lnTo>
                  <a:lnTo>
                    <a:pt x="11404" y="5873"/>
                  </a:lnTo>
                  <a:lnTo>
                    <a:pt x="11379" y="5898"/>
                  </a:lnTo>
                  <a:lnTo>
                    <a:pt x="11345" y="5931"/>
                  </a:lnTo>
                  <a:lnTo>
                    <a:pt x="11320" y="5956"/>
                  </a:lnTo>
                  <a:lnTo>
                    <a:pt x="11295" y="5981"/>
                  </a:lnTo>
                  <a:lnTo>
                    <a:pt x="11270" y="6007"/>
                  </a:lnTo>
                  <a:lnTo>
                    <a:pt x="11237" y="6023"/>
                  </a:lnTo>
                  <a:lnTo>
                    <a:pt x="11212" y="6048"/>
                  </a:lnTo>
                  <a:lnTo>
                    <a:pt x="11178" y="6065"/>
                  </a:lnTo>
                  <a:lnTo>
                    <a:pt x="11153" y="6090"/>
                  </a:lnTo>
                  <a:lnTo>
                    <a:pt x="11120" y="6107"/>
                  </a:lnTo>
                  <a:lnTo>
                    <a:pt x="11095" y="6124"/>
                  </a:lnTo>
                  <a:lnTo>
                    <a:pt x="11061" y="6140"/>
                  </a:lnTo>
                  <a:lnTo>
                    <a:pt x="11028" y="6157"/>
                  </a:lnTo>
                  <a:lnTo>
                    <a:pt x="10995" y="6174"/>
                  </a:lnTo>
                  <a:lnTo>
                    <a:pt x="10961" y="6182"/>
                  </a:lnTo>
                  <a:lnTo>
                    <a:pt x="10928" y="6199"/>
                  </a:lnTo>
                  <a:lnTo>
                    <a:pt x="10894" y="6207"/>
                  </a:lnTo>
                  <a:lnTo>
                    <a:pt x="10861" y="6215"/>
                  </a:lnTo>
                  <a:lnTo>
                    <a:pt x="10827" y="6224"/>
                  </a:lnTo>
                  <a:lnTo>
                    <a:pt x="10794" y="6232"/>
                  </a:lnTo>
                  <a:lnTo>
                    <a:pt x="10761" y="6232"/>
                  </a:lnTo>
                  <a:lnTo>
                    <a:pt x="10619" y="6232"/>
                  </a:lnTo>
                  <a:lnTo>
                    <a:pt x="10602" y="6232"/>
                  </a:lnTo>
                  <a:lnTo>
                    <a:pt x="10585" y="6232"/>
                  </a:lnTo>
                  <a:lnTo>
                    <a:pt x="10560" y="6232"/>
                  </a:lnTo>
                  <a:lnTo>
                    <a:pt x="10543" y="6232"/>
                  </a:lnTo>
                  <a:lnTo>
                    <a:pt x="10527" y="6232"/>
                  </a:lnTo>
                  <a:lnTo>
                    <a:pt x="10510" y="6232"/>
                  </a:lnTo>
                  <a:lnTo>
                    <a:pt x="10493" y="6232"/>
                  </a:lnTo>
                  <a:lnTo>
                    <a:pt x="10477" y="6232"/>
                  </a:lnTo>
                  <a:lnTo>
                    <a:pt x="10460" y="6232"/>
                  </a:lnTo>
                  <a:lnTo>
                    <a:pt x="10443" y="6232"/>
                  </a:lnTo>
                  <a:lnTo>
                    <a:pt x="10427" y="6224"/>
                  </a:lnTo>
                  <a:lnTo>
                    <a:pt x="10410" y="6215"/>
                  </a:lnTo>
                  <a:lnTo>
                    <a:pt x="10393" y="6215"/>
                  </a:lnTo>
                  <a:lnTo>
                    <a:pt x="10376" y="6207"/>
                  </a:lnTo>
                  <a:lnTo>
                    <a:pt x="10360" y="6199"/>
                  </a:lnTo>
                  <a:lnTo>
                    <a:pt x="10343" y="6190"/>
                  </a:lnTo>
                  <a:lnTo>
                    <a:pt x="10326" y="6182"/>
                  </a:lnTo>
                  <a:lnTo>
                    <a:pt x="10310" y="6174"/>
                  </a:lnTo>
                  <a:lnTo>
                    <a:pt x="10293" y="6165"/>
                  </a:lnTo>
                  <a:lnTo>
                    <a:pt x="10276" y="6157"/>
                  </a:lnTo>
                  <a:lnTo>
                    <a:pt x="10259" y="6149"/>
                  </a:lnTo>
                  <a:lnTo>
                    <a:pt x="10243" y="6140"/>
                  </a:lnTo>
                  <a:lnTo>
                    <a:pt x="10226" y="6132"/>
                  </a:lnTo>
                  <a:lnTo>
                    <a:pt x="10209" y="6124"/>
                  </a:lnTo>
                  <a:lnTo>
                    <a:pt x="10193" y="6115"/>
                  </a:lnTo>
                  <a:lnTo>
                    <a:pt x="10176" y="6098"/>
                  </a:lnTo>
                  <a:lnTo>
                    <a:pt x="10159" y="6090"/>
                  </a:lnTo>
                  <a:lnTo>
                    <a:pt x="10151" y="6082"/>
                  </a:lnTo>
                  <a:lnTo>
                    <a:pt x="10134" y="6065"/>
                  </a:lnTo>
                  <a:lnTo>
                    <a:pt x="10117" y="6057"/>
                  </a:lnTo>
                  <a:lnTo>
                    <a:pt x="10101" y="6040"/>
                  </a:lnTo>
                  <a:lnTo>
                    <a:pt x="10084" y="6032"/>
                  </a:lnTo>
                  <a:lnTo>
                    <a:pt x="10067" y="6015"/>
                  </a:lnTo>
                  <a:lnTo>
                    <a:pt x="10059" y="6007"/>
                  </a:lnTo>
                  <a:lnTo>
                    <a:pt x="10042" y="5990"/>
                  </a:lnTo>
                  <a:lnTo>
                    <a:pt x="10026" y="5981"/>
                  </a:lnTo>
                  <a:lnTo>
                    <a:pt x="10017" y="5965"/>
                  </a:lnTo>
                  <a:lnTo>
                    <a:pt x="10000" y="5948"/>
                  </a:lnTo>
                  <a:lnTo>
                    <a:pt x="9984" y="5931"/>
                  </a:lnTo>
                  <a:lnTo>
                    <a:pt x="9975" y="5923"/>
                  </a:lnTo>
                  <a:lnTo>
                    <a:pt x="9959" y="5906"/>
                  </a:lnTo>
                  <a:lnTo>
                    <a:pt x="9942" y="5890"/>
                  </a:lnTo>
                  <a:lnTo>
                    <a:pt x="9934" y="5873"/>
                  </a:lnTo>
                  <a:lnTo>
                    <a:pt x="9917" y="5856"/>
                  </a:lnTo>
                  <a:lnTo>
                    <a:pt x="9909" y="5839"/>
                  </a:lnTo>
                  <a:lnTo>
                    <a:pt x="9892" y="5823"/>
                  </a:lnTo>
                  <a:lnTo>
                    <a:pt x="9883" y="5806"/>
                  </a:lnTo>
                  <a:lnTo>
                    <a:pt x="9867" y="5789"/>
                  </a:lnTo>
                  <a:lnTo>
                    <a:pt x="9858" y="5764"/>
                  </a:lnTo>
                  <a:lnTo>
                    <a:pt x="9842" y="5748"/>
                  </a:lnTo>
                  <a:lnTo>
                    <a:pt x="9817" y="5714"/>
                  </a:lnTo>
                  <a:lnTo>
                    <a:pt x="9800" y="5672"/>
                  </a:lnTo>
                  <a:lnTo>
                    <a:pt x="9775" y="5631"/>
                  </a:lnTo>
                  <a:lnTo>
                    <a:pt x="9758" y="5606"/>
                  </a:lnTo>
                  <a:lnTo>
                    <a:pt x="9750" y="5581"/>
                  </a:lnTo>
                  <a:lnTo>
                    <a:pt x="9733" y="5547"/>
                  </a:lnTo>
                  <a:lnTo>
                    <a:pt x="9716" y="5522"/>
                  </a:lnTo>
                  <a:lnTo>
                    <a:pt x="9708" y="5497"/>
                  </a:lnTo>
                  <a:lnTo>
                    <a:pt x="9691" y="5472"/>
                  </a:lnTo>
                  <a:lnTo>
                    <a:pt x="9683" y="5438"/>
                  </a:lnTo>
                  <a:lnTo>
                    <a:pt x="9666" y="5413"/>
                  </a:lnTo>
                  <a:lnTo>
                    <a:pt x="9666" y="5405"/>
                  </a:lnTo>
                  <a:lnTo>
                    <a:pt x="9666" y="5438"/>
                  </a:lnTo>
                  <a:lnTo>
                    <a:pt x="9666" y="5472"/>
                  </a:lnTo>
                  <a:lnTo>
                    <a:pt x="9666" y="5514"/>
                  </a:lnTo>
                  <a:lnTo>
                    <a:pt x="9658" y="5589"/>
                  </a:lnTo>
                  <a:lnTo>
                    <a:pt x="9650" y="5664"/>
                  </a:lnTo>
                  <a:lnTo>
                    <a:pt x="9641" y="5739"/>
                  </a:lnTo>
                  <a:lnTo>
                    <a:pt x="9633" y="5814"/>
                  </a:lnTo>
                  <a:lnTo>
                    <a:pt x="9616" y="5898"/>
                  </a:lnTo>
                  <a:lnTo>
                    <a:pt x="9599" y="5973"/>
                  </a:lnTo>
                  <a:lnTo>
                    <a:pt x="9591" y="6007"/>
                  </a:lnTo>
                  <a:lnTo>
                    <a:pt x="9583" y="6048"/>
                  </a:lnTo>
                  <a:lnTo>
                    <a:pt x="9574" y="6090"/>
                  </a:lnTo>
                  <a:lnTo>
                    <a:pt x="9566" y="6124"/>
                  </a:lnTo>
                  <a:lnTo>
                    <a:pt x="9558" y="6165"/>
                  </a:lnTo>
                  <a:lnTo>
                    <a:pt x="9549" y="6207"/>
                  </a:lnTo>
                  <a:lnTo>
                    <a:pt x="9541" y="6240"/>
                  </a:lnTo>
                  <a:lnTo>
                    <a:pt x="9533" y="6282"/>
                  </a:lnTo>
                  <a:lnTo>
                    <a:pt x="9524" y="6316"/>
                  </a:lnTo>
                  <a:lnTo>
                    <a:pt x="9516" y="6357"/>
                  </a:lnTo>
                  <a:lnTo>
                    <a:pt x="9508" y="6399"/>
                  </a:lnTo>
                  <a:lnTo>
                    <a:pt x="9491" y="6433"/>
                  </a:lnTo>
                  <a:lnTo>
                    <a:pt x="9482" y="6474"/>
                  </a:lnTo>
                  <a:lnTo>
                    <a:pt x="9466" y="6508"/>
                  </a:lnTo>
                  <a:lnTo>
                    <a:pt x="9457" y="6550"/>
                  </a:lnTo>
                  <a:lnTo>
                    <a:pt x="9449" y="6583"/>
                  </a:lnTo>
                  <a:lnTo>
                    <a:pt x="9432" y="6625"/>
                  </a:lnTo>
                  <a:lnTo>
                    <a:pt x="9416" y="6658"/>
                  </a:lnTo>
                  <a:lnTo>
                    <a:pt x="9407" y="6700"/>
                  </a:lnTo>
                  <a:lnTo>
                    <a:pt x="9391" y="6733"/>
                  </a:lnTo>
                  <a:lnTo>
                    <a:pt x="9374" y="6767"/>
                  </a:lnTo>
                  <a:lnTo>
                    <a:pt x="9366" y="6809"/>
                  </a:lnTo>
                  <a:lnTo>
                    <a:pt x="9349" y="6842"/>
                  </a:lnTo>
                  <a:lnTo>
                    <a:pt x="9332" y="6884"/>
                  </a:lnTo>
                  <a:lnTo>
                    <a:pt x="9315" y="6917"/>
                  </a:lnTo>
                  <a:lnTo>
                    <a:pt x="9299" y="6951"/>
                  </a:lnTo>
                  <a:lnTo>
                    <a:pt x="9282" y="6984"/>
                  </a:lnTo>
                  <a:lnTo>
                    <a:pt x="9265" y="7026"/>
                  </a:lnTo>
                  <a:lnTo>
                    <a:pt x="9249" y="7059"/>
                  </a:lnTo>
                  <a:lnTo>
                    <a:pt x="9232" y="7093"/>
                  </a:lnTo>
                  <a:lnTo>
                    <a:pt x="9215" y="7126"/>
                  </a:lnTo>
                  <a:lnTo>
                    <a:pt x="9198" y="7159"/>
                  </a:lnTo>
                  <a:lnTo>
                    <a:pt x="9173" y="7201"/>
                  </a:lnTo>
                  <a:lnTo>
                    <a:pt x="9157" y="7235"/>
                  </a:lnTo>
                  <a:lnTo>
                    <a:pt x="9132" y="7268"/>
                  </a:lnTo>
                  <a:lnTo>
                    <a:pt x="9115" y="7301"/>
                  </a:lnTo>
                  <a:lnTo>
                    <a:pt x="9090" y="7335"/>
                  </a:lnTo>
                  <a:lnTo>
                    <a:pt x="9073" y="7368"/>
                  </a:lnTo>
                  <a:lnTo>
                    <a:pt x="9048" y="7402"/>
                  </a:lnTo>
                  <a:lnTo>
                    <a:pt x="9031" y="7435"/>
                  </a:lnTo>
                  <a:lnTo>
                    <a:pt x="9006" y="7460"/>
                  </a:lnTo>
                  <a:lnTo>
                    <a:pt x="8981" y="7494"/>
                  </a:lnTo>
                  <a:lnTo>
                    <a:pt x="8956" y="7527"/>
                  </a:lnTo>
                  <a:lnTo>
                    <a:pt x="8931" y="7560"/>
                  </a:lnTo>
                  <a:lnTo>
                    <a:pt x="8914" y="7577"/>
                  </a:lnTo>
                  <a:lnTo>
                    <a:pt x="8898" y="7602"/>
                  </a:lnTo>
                  <a:lnTo>
                    <a:pt x="8881" y="7619"/>
                  </a:lnTo>
                  <a:lnTo>
                    <a:pt x="8864" y="7644"/>
                  </a:lnTo>
                  <a:lnTo>
                    <a:pt x="8839" y="7661"/>
                  </a:lnTo>
                  <a:lnTo>
                    <a:pt x="8823" y="7686"/>
                  </a:lnTo>
                  <a:lnTo>
                    <a:pt x="8797" y="7711"/>
                  </a:lnTo>
                  <a:lnTo>
                    <a:pt x="8781" y="7727"/>
                  </a:lnTo>
                  <a:lnTo>
                    <a:pt x="8756" y="7753"/>
                  </a:lnTo>
                  <a:lnTo>
                    <a:pt x="8731" y="7778"/>
                  </a:lnTo>
                  <a:lnTo>
                    <a:pt x="8706" y="7794"/>
                  </a:lnTo>
                  <a:lnTo>
                    <a:pt x="8681" y="7819"/>
                  </a:lnTo>
                  <a:lnTo>
                    <a:pt x="8664" y="7828"/>
                  </a:lnTo>
                  <a:lnTo>
                    <a:pt x="8655" y="7836"/>
                  </a:lnTo>
                  <a:lnTo>
                    <a:pt x="8630" y="7853"/>
                  </a:lnTo>
                  <a:lnTo>
                    <a:pt x="8605" y="7878"/>
                  </a:lnTo>
                  <a:lnTo>
                    <a:pt x="8580" y="7895"/>
                  </a:lnTo>
                  <a:lnTo>
                    <a:pt x="8547" y="7911"/>
                  </a:lnTo>
                  <a:lnTo>
                    <a:pt x="8530" y="7920"/>
                  </a:lnTo>
                  <a:lnTo>
                    <a:pt x="8522" y="7928"/>
                  </a:lnTo>
                  <a:lnTo>
                    <a:pt x="8505" y="7936"/>
                  </a:lnTo>
                  <a:lnTo>
                    <a:pt x="8488" y="7945"/>
                  </a:lnTo>
                  <a:lnTo>
                    <a:pt x="8472" y="7945"/>
                  </a:lnTo>
                  <a:lnTo>
                    <a:pt x="8455" y="7953"/>
                  </a:lnTo>
                  <a:lnTo>
                    <a:pt x="8438" y="7961"/>
                  </a:lnTo>
                  <a:lnTo>
                    <a:pt x="8422" y="7970"/>
                  </a:lnTo>
                  <a:lnTo>
                    <a:pt x="8405" y="7970"/>
                  </a:lnTo>
                  <a:lnTo>
                    <a:pt x="8388" y="7970"/>
                  </a:lnTo>
                  <a:lnTo>
                    <a:pt x="8371" y="7970"/>
                  </a:lnTo>
                  <a:lnTo>
                    <a:pt x="8355" y="7970"/>
                  </a:lnTo>
                  <a:lnTo>
                    <a:pt x="8338" y="7970"/>
                  </a:lnTo>
                  <a:lnTo>
                    <a:pt x="8321" y="7970"/>
                  </a:lnTo>
                  <a:lnTo>
                    <a:pt x="8305" y="7970"/>
                  </a:lnTo>
                  <a:lnTo>
                    <a:pt x="8288" y="7970"/>
                  </a:lnTo>
                  <a:lnTo>
                    <a:pt x="8196" y="7970"/>
                  </a:lnTo>
                  <a:lnTo>
                    <a:pt x="8179" y="7970"/>
                  </a:lnTo>
                  <a:lnTo>
                    <a:pt x="8163" y="7970"/>
                  </a:lnTo>
                  <a:lnTo>
                    <a:pt x="8146" y="7970"/>
                  </a:lnTo>
                  <a:lnTo>
                    <a:pt x="8129" y="7970"/>
                  </a:lnTo>
                  <a:lnTo>
                    <a:pt x="8104" y="7970"/>
                  </a:lnTo>
                  <a:lnTo>
                    <a:pt x="8087" y="7970"/>
                  </a:lnTo>
                  <a:lnTo>
                    <a:pt x="8071" y="7961"/>
                  </a:lnTo>
                  <a:lnTo>
                    <a:pt x="8054" y="7953"/>
                  </a:lnTo>
                  <a:lnTo>
                    <a:pt x="8037" y="7945"/>
                  </a:lnTo>
                  <a:lnTo>
                    <a:pt x="7995" y="7928"/>
                  </a:lnTo>
                  <a:lnTo>
                    <a:pt x="7962" y="7911"/>
                  </a:lnTo>
                  <a:lnTo>
                    <a:pt x="7920" y="7886"/>
                  </a:lnTo>
                  <a:lnTo>
                    <a:pt x="7887" y="7870"/>
                  </a:lnTo>
                  <a:lnTo>
                    <a:pt x="7853" y="7844"/>
                  </a:lnTo>
                  <a:lnTo>
                    <a:pt x="7820" y="7828"/>
                  </a:lnTo>
                  <a:lnTo>
                    <a:pt x="7787" y="7803"/>
                  </a:lnTo>
                  <a:lnTo>
                    <a:pt x="7753" y="7778"/>
                  </a:lnTo>
                  <a:lnTo>
                    <a:pt x="7720" y="7753"/>
                  </a:lnTo>
                  <a:lnTo>
                    <a:pt x="7695" y="7727"/>
                  </a:lnTo>
                  <a:lnTo>
                    <a:pt x="7661" y="7702"/>
                  </a:lnTo>
                  <a:lnTo>
                    <a:pt x="7636" y="7677"/>
                  </a:lnTo>
                  <a:lnTo>
                    <a:pt x="7603" y="7652"/>
                  </a:lnTo>
                  <a:lnTo>
                    <a:pt x="7578" y="7627"/>
                  </a:lnTo>
                  <a:lnTo>
                    <a:pt x="7553" y="7602"/>
                  </a:lnTo>
                  <a:lnTo>
                    <a:pt x="7528" y="7569"/>
                  </a:lnTo>
                  <a:lnTo>
                    <a:pt x="7503" y="7544"/>
                  </a:lnTo>
                  <a:lnTo>
                    <a:pt x="7478" y="7510"/>
                  </a:lnTo>
                  <a:lnTo>
                    <a:pt x="7452" y="7485"/>
                  </a:lnTo>
                  <a:lnTo>
                    <a:pt x="7436" y="7452"/>
                  </a:lnTo>
                  <a:lnTo>
                    <a:pt x="7411" y="7418"/>
                  </a:lnTo>
                  <a:lnTo>
                    <a:pt x="7394" y="7385"/>
                  </a:lnTo>
                  <a:lnTo>
                    <a:pt x="7369" y="7360"/>
                  </a:lnTo>
                  <a:lnTo>
                    <a:pt x="7352" y="7326"/>
                  </a:lnTo>
                  <a:lnTo>
                    <a:pt x="7336" y="7293"/>
                  </a:lnTo>
                  <a:lnTo>
                    <a:pt x="7319" y="7260"/>
                  </a:lnTo>
                  <a:lnTo>
                    <a:pt x="7302" y="7226"/>
                  </a:lnTo>
                  <a:lnTo>
                    <a:pt x="7285" y="7193"/>
                  </a:lnTo>
                  <a:lnTo>
                    <a:pt x="7269" y="7151"/>
                  </a:lnTo>
                  <a:lnTo>
                    <a:pt x="7252" y="7118"/>
                  </a:lnTo>
                  <a:lnTo>
                    <a:pt x="7235" y="7084"/>
                  </a:lnTo>
                  <a:lnTo>
                    <a:pt x="7227" y="7051"/>
                  </a:lnTo>
                  <a:lnTo>
                    <a:pt x="7210" y="7009"/>
                  </a:lnTo>
                  <a:lnTo>
                    <a:pt x="7202" y="6976"/>
                  </a:lnTo>
                  <a:lnTo>
                    <a:pt x="7185" y="6942"/>
                  </a:lnTo>
                  <a:lnTo>
                    <a:pt x="7177" y="6900"/>
                  </a:lnTo>
                  <a:lnTo>
                    <a:pt x="7168" y="6867"/>
                  </a:lnTo>
                  <a:lnTo>
                    <a:pt x="7160" y="6825"/>
                  </a:lnTo>
                  <a:lnTo>
                    <a:pt x="7143" y="6792"/>
                  </a:lnTo>
                  <a:lnTo>
                    <a:pt x="7135" y="6750"/>
                  </a:lnTo>
                  <a:lnTo>
                    <a:pt x="7127" y="6708"/>
                  </a:lnTo>
                  <a:lnTo>
                    <a:pt x="7127" y="6675"/>
                  </a:lnTo>
                  <a:lnTo>
                    <a:pt x="7118" y="6633"/>
                  </a:lnTo>
                  <a:lnTo>
                    <a:pt x="7110" y="6600"/>
                  </a:lnTo>
                  <a:lnTo>
                    <a:pt x="7102" y="6558"/>
                  </a:lnTo>
                  <a:lnTo>
                    <a:pt x="7102" y="6516"/>
                  </a:lnTo>
                  <a:lnTo>
                    <a:pt x="7102" y="6474"/>
                  </a:lnTo>
                  <a:lnTo>
                    <a:pt x="7102" y="6441"/>
                  </a:lnTo>
                  <a:lnTo>
                    <a:pt x="7102" y="6399"/>
                  </a:lnTo>
                  <a:lnTo>
                    <a:pt x="7102" y="6357"/>
                  </a:lnTo>
                  <a:lnTo>
                    <a:pt x="7102" y="6316"/>
                  </a:lnTo>
                  <a:lnTo>
                    <a:pt x="7102" y="6274"/>
                  </a:lnTo>
                  <a:lnTo>
                    <a:pt x="7102" y="6240"/>
                  </a:lnTo>
                  <a:lnTo>
                    <a:pt x="7102" y="6199"/>
                  </a:lnTo>
                  <a:lnTo>
                    <a:pt x="7102" y="5906"/>
                  </a:lnTo>
                  <a:lnTo>
                    <a:pt x="7102" y="5865"/>
                  </a:lnTo>
                  <a:lnTo>
                    <a:pt x="7102" y="5823"/>
                  </a:lnTo>
                  <a:lnTo>
                    <a:pt x="7102" y="5781"/>
                  </a:lnTo>
                  <a:lnTo>
                    <a:pt x="7102" y="5697"/>
                  </a:lnTo>
                  <a:lnTo>
                    <a:pt x="7110" y="5614"/>
                  </a:lnTo>
                  <a:lnTo>
                    <a:pt x="7118" y="5530"/>
                  </a:lnTo>
                  <a:lnTo>
                    <a:pt x="7127" y="5447"/>
                  </a:lnTo>
                  <a:lnTo>
                    <a:pt x="7135" y="5363"/>
                  </a:lnTo>
                  <a:lnTo>
                    <a:pt x="7143" y="5280"/>
                  </a:lnTo>
                  <a:lnTo>
                    <a:pt x="7160" y="5196"/>
                  </a:lnTo>
                  <a:lnTo>
                    <a:pt x="7168" y="5129"/>
                  </a:lnTo>
                  <a:lnTo>
                    <a:pt x="7168" y="5146"/>
                  </a:lnTo>
                  <a:lnTo>
                    <a:pt x="7135" y="5221"/>
                  </a:lnTo>
                  <a:lnTo>
                    <a:pt x="7102" y="5313"/>
                  </a:lnTo>
                  <a:lnTo>
                    <a:pt x="7068" y="5413"/>
                  </a:lnTo>
                  <a:lnTo>
                    <a:pt x="7043" y="5464"/>
                  </a:lnTo>
                  <a:lnTo>
                    <a:pt x="7026" y="5522"/>
                  </a:lnTo>
                  <a:lnTo>
                    <a:pt x="7001" y="5581"/>
                  </a:lnTo>
                  <a:lnTo>
                    <a:pt x="6976" y="5639"/>
                  </a:lnTo>
                  <a:lnTo>
                    <a:pt x="6951" y="5697"/>
                  </a:lnTo>
                  <a:lnTo>
                    <a:pt x="6926" y="5756"/>
                  </a:lnTo>
                  <a:lnTo>
                    <a:pt x="6901" y="5814"/>
                  </a:lnTo>
                  <a:lnTo>
                    <a:pt x="6868" y="5881"/>
                  </a:lnTo>
                  <a:lnTo>
                    <a:pt x="6843" y="5948"/>
                  </a:lnTo>
                  <a:lnTo>
                    <a:pt x="6809" y="6007"/>
                  </a:lnTo>
                  <a:lnTo>
                    <a:pt x="6784" y="6073"/>
                  </a:lnTo>
                  <a:lnTo>
                    <a:pt x="6751" y="6140"/>
                  </a:lnTo>
                  <a:lnTo>
                    <a:pt x="6717" y="6207"/>
                  </a:lnTo>
                  <a:lnTo>
                    <a:pt x="6684" y="6274"/>
                  </a:lnTo>
                  <a:lnTo>
                    <a:pt x="6650" y="6349"/>
                  </a:lnTo>
                  <a:lnTo>
                    <a:pt x="6617" y="6416"/>
                  </a:lnTo>
                  <a:lnTo>
                    <a:pt x="6584" y="6483"/>
                  </a:lnTo>
                  <a:lnTo>
                    <a:pt x="6542" y="6550"/>
                  </a:lnTo>
                  <a:lnTo>
                    <a:pt x="6508" y="6625"/>
                  </a:lnTo>
                  <a:lnTo>
                    <a:pt x="6467" y="6692"/>
                  </a:lnTo>
                  <a:lnTo>
                    <a:pt x="6425" y="6758"/>
                  </a:lnTo>
                  <a:lnTo>
                    <a:pt x="6392" y="6825"/>
                  </a:lnTo>
                  <a:lnTo>
                    <a:pt x="6350" y="6892"/>
                  </a:lnTo>
                  <a:lnTo>
                    <a:pt x="6308" y="6967"/>
                  </a:lnTo>
                  <a:lnTo>
                    <a:pt x="6266" y="7034"/>
                  </a:lnTo>
                  <a:lnTo>
                    <a:pt x="6216" y="7101"/>
                  </a:lnTo>
                  <a:lnTo>
                    <a:pt x="6174" y="7159"/>
                  </a:lnTo>
                  <a:lnTo>
                    <a:pt x="6158" y="7193"/>
                  </a:lnTo>
                  <a:lnTo>
                    <a:pt x="6133" y="7226"/>
                  </a:lnTo>
                  <a:lnTo>
                    <a:pt x="6107" y="7260"/>
                  </a:lnTo>
                  <a:lnTo>
                    <a:pt x="6082" y="7293"/>
                  </a:lnTo>
                  <a:lnTo>
                    <a:pt x="6066" y="7318"/>
                  </a:lnTo>
                  <a:lnTo>
                    <a:pt x="6041" y="7352"/>
                  </a:lnTo>
                  <a:lnTo>
                    <a:pt x="6016" y="7385"/>
                  </a:lnTo>
                  <a:lnTo>
                    <a:pt x="5991" y="7410"/>
                  </a:lnTo>
                  <a:lnTo>
                    <a:pt x="5965" y="7443"/>
                  </a:lnTo>
                  <a:lnTo>
                    <a:pt x="5949" y="7477"/>
                  </a:lnTo>
                  <a:lnTo>
                    <a:pt x="5840" y="7510"/>
                  </a:lnTo>
                  <a:lnTo>
                    <a:pt x="5815" y="7544"/>
                  </a:lnTo>
                  <a:lnTo>
                    <a:pt x="5790" y="7569"/>
                  </a:lnTo>
                  <a:lnTo>
                    <a:pt x="5765" y="7594"/>
                  </a:lnTo>
                  <a:lnTo>
                    <a:pt x="5740" y="7627"/>
                  </a:lnTo>
                  <a:lnTo>
                    <a:pt x="5715" y="7652"/>
                  </a:lnTo>
                  <a:lnTo>
                    <a:pt x="5690" y="7677"/>
                  </a:lnTo>
                  <a:lnTo>
                    <a:pt x="5665" y="7702"/>
                  </a:lnTo>
                  <a:lnTo>
                    <a:pt x="5640" y="7727"/>
                  </a:lnTo>
                  <a:lnTo>
                    <a:pt x="5615" y="7753"/>
                  </a:lnTo>
                  <a:lnTo>
                    <a:pt x="5590" y="7778"/>
                  </a:lnTo>
                  <a:lnTo>
                    <a:pt x="5556" y="7803"/>
                  </a:lnTo>
                  <a:lnTo>
                    <a:pt x="5531" y="7828"/>
                  </a:lnTo>
                  <a:lnTo>
                    <a:pt x="5506" y="7853"/>
                  </a:lnTo>
                  <a:lnTo>
                    <a:pt x="5481" y="7878"/>
                  </a:lnTo>
                  <a:lnTo>
                    <a:pt x="5456" y="7903"/>
                  </a:lnTo>
                  <a:lnTo>
                    <a:pt x="5422" y="7928"/>
                  </a:lnTo>
                  <a:lnTo>
                    <a:pt x="5422" y="7928"/>
                  </a:lnTo>
                  <a:lnTo>
                    <a:pt x="5397" y="7953"/>
                  </a:lnTo>
                  <a:lnTo>
                    <a:pt x="5364" y="7970"/>
                  </a:lnTo>
                  <a:lnTo>
                    <a:pt x="5339" y="7986"/>
                  </a:lnTo>
                  <a:lnTo>
                    <a:pt x="5305" y="8012"/>
                  </a:lnTo>
                  <a:lnTo>
                    <a:pt x="5280" y="8028"/>
                  </a:lnTo>
                  <a:lnTo>
                    <a:pt x="5255" y="8045"/>
                  </a:lnTo>
                  <a:lnTo>
                    <a:pt x="5222" y="8062"/>
                  </a:lnTo>
                  <a:lnTo>
                    <a:pt x="5197" y="8078"/>
                  </a:lnTo>
                  <a:lnTo>
                    <a:pt x="5163" y="8095"/>
                  </a:lnTo>
                  <a:lnTo>
                    <a:pt x="5130" y="8112"/>
                  </a:lnTo>
                  <a:lnTo>
                    <a:pt x="5105" y="8128"/>
                  </a:lnTo>
                  <a:lnTo>
                    <a:pt x="5072" y="8137"/>
                  </a:lnTo>
                  <a:lnTo>
                    <a:pt x="5047" y="8154"/>
                  </a:lnTo>
                  <a:lnTo>
                    <a:pt x="5013" y="8170"/>
                  </a:lnTo>
                  <a:lnTo>
                    <a:pt x="4980" y="8179"/>
                  </a:lnTo>
                  <a:lnTo>
                    <a:pt x="4955" y="8187"/>
                  </a:lnTo>
                  <a:lnTo>
                    <a:pt x="4921" y="8195"/>
                  </a:lnTo>
                  <a:lnTo>
                    <a:pt x="4888" y="8204"/>
                  </a:lnTo>
                  <a:lnTo>
                    <a:pt x="4854" y="8212"/>
                  </a:lnTo>
                  <a:lnTo>
                    <a:pt x="4829" y="8220"/>
                  </a:lnTo>
                  <a:lnTo>
                    <a:pt x="4796" y="8229"/>
                  </a:lnTo>
                  <a:lnTo>
                    <a:pt x="4762" y="8229"/>
                  </a:lnTo>
                  <a:lnTo>
                    <a:pt x="4729" y="8229"/>
                  </a:lnTo>
                  <a:lnTo>
                    <a:pt x="4696" y="8229"/>
                  </a:lnTo>
                  <a:lnTo>
                    <a:pt x="4595" y="8229"/>
                  </a:lnTo>
                  <a:lnTo>
                    <a:pt x="4562" y="8229"/>
                  </a:lnTo>
                  <a:lnTo>
                    <a:pt x="4529" y="8229"/>
                  </a:lnTo>
                  <a:lnTo>
                    <a:pt x="4495" y="8229"/>
                  </a:lnTo>
                  <a:lnTo>
                    <a:pt x="4462" y="8220"/>
                  </a:lnTo>
                  <a:lnTo>
                    <a:pt x="4428" y="8212"/>
                  </a:lnTo>
                  <a:lnTo>
                    <a:pt x="4395" y="8204"/>
                  </a:lnTo>
                  <a:lnTo>
                    <a:pt x="4361" y="8195"/>
                  </a:lnTo>
                  <a:lnTo>
                    <a:pt x="4328" y="8187"/>
                  </a:lnTo>
                  <a:lnTo>
                    <a:pt x="4311" y="8179"/>
                  </a:lnTo>
                  <a:lnTo>
                    <a:pt x="4295" y="8179"/>
                  </a:lnTo>
                  <a:lnTo>
                    <a:pt x="4286" y="8170"/>
                  </a:lnTo>
                  <a:lnTo>
                    <a:pt x="4270" y="8162"/>
                  </a:lnTo>
                  <a:lnTo>
                    <a:pt x="4253" y="8154"/>
                  </a:lnTo>
                  <a:lnTo>
                    <a:pt x="4236" y="8145"/>
                  </a:lnTo>
                  <a:lnTo>
                    <a:pt x="4228" y="8137"/>
                  </a:lnTo>
                  <a:lnTo>
                    <a:pt x="4211" y="8128"/>
                  </a:lnTo>
                  <a:lnTo>
                    <a:pt x="4194" y="8120"/>
                  </a:lnTo>
                  <a:lnTo>
                    <a:pt x="4186" y="8112"/>
                  </a:lnTo>
                  <a:lnTo>
                    <a:pt x="4169" y="8103"/>
                  </a:lnTo>
                  <a:lnTo>
                    <a:pt x="4161" y="8095"/>
                  </a:lnTo>
                  <a:lnTo>
                    <a:pt x="4144" y="8078"/>
                  </a:lnTo>
                  <a:lnTo>
                    <a:pt x="4136" y="8070"/>
                  </a:lnTo>
                  <a:lnTo>
                    <a:pt x="4119" y="8062"/>
                  </a:lnTo>
                  <a:lnTo>
                    <a:pt x="4111" y="8045"/>
                  </a:lnTo>
                  <a:lnTo>
                    <a:pt x="4102" y="8037"/>
                  </a:lnTo>
                  <a:lnTo>
                    <a:pt x="4086" y="8028"/>
                  </a:lnTo>
                  <a:lnTo>
                    <a:pt x="4077" y="8012"/>
                  </a:lnTo>
                  <a:lnTo>
                    <a:pt x="4069" y="8003"/>
                  </a:lnTo>
                  <a:lnTo>
                    <a:pt x="4061" y="7986"/>
                  </a:lnTo>
                  <a:lnTo>
                    <a:pt x="4052" y="7978"/>
                  </a:lnTo>
                  <a:lnTo>
                    <a:pt x="4036" y="7953"/>
                  </a:lnTo>
                  <a:lnTo>
                    <a:pt x="4019" y="7920"/>
                  </a:lnTo>
                  <a:lnTo>
                    <a:pt x="4002" y="7895"/>
                  </a:lnTo>
                  <a:lnTo>
                    <a:pt x="3986" y="7870"/>
                  </a:lnTo>
                  <a:lnTo>
                    <a:pt x="3969" y="7844"/>
                  </a:lnTo>
                  <a:lnTo>
                    <a:pt x="3960" y="7811"/>
                  </a:lnTo>
                  <a:lnTo>
                    <a:pt x="3944" y="7786"/>
                  </a:lnTo>
                  <a:lnTo>
                    <a:pt x="3935" y="7753"/>
                  </a:lnTo>
                  <a:lnTo>
                    <a:pt x="3927" y="7719"/>
                  </a:lnTo>
                  <a:lnTo>
                    <a:pt x="3919" y="7694"/>
                  </a:lnTo>
                  <a:lnTo>
                    <a:pt x="3902" y="7661"/>
                  </a:lnTo>
                  <a:lnTo>
                    <a:pt x="3894" y="7627"/>
                  </a:lnTo>
                  <a:lnTo>
                    <a:pt x="3885" y="7602"/>
                  </a:lnTo>
                  <a:lnTo>
                    <a:pt x="3885" y="7569"/>
                  </a:lnTo>
                  <a:lnTo>
                    <a:pt x="3877" y="7535"/>
                  </a:lnTo>
                  <a:lnTo>
                    <a:pt x="3869" y="7502"/>
                  </a:lnTo>
                  <a:lnTo>
                    <a:pt x="3860" y="7469"/>
                  </a:lnTo>
                  <a:lnTo>
                    <a:pt x="3860" y="7435"/>
                  </a:lnTo>
                  <a:lnTo>
                    <a:pt x="3860" y="7402"/>
                  </a:lnTo>
                  <a:lnTo>
                    <a:pt x="3860" y="7368"/>
                  </a:lnTo>
                  <a:lnTo>
                    <a:pt x="3860" y="7335"/>
                  </a:lnTo>
                  <a:lnTo>
                    <a:pt x="3860" y="7301"/>
                  </a:lnTo>
                  <a:lnTo>
                    <a:pt x="3860" y="7268"/>
                  </a:lnTo>
                  <a:lnTo>
                    <a:pt x="3860" y="7235"/>
                  </a:lnTo>
                  <a:lnTo>
                    <a:pt x="3860" y="7201"/>
                  </a:lnTo>
                  <a:lnTo>
                    <a:pt x="3860" y="6875"/>
                  </a:lnTo>
                  <a:lnTo>
                    <a:pt x="3860" y="6817"/>
                  </a:lnTo>
                  <a:lnTo>
                    <a:pt x="3860" y="6758"/>
                  </a:lnTo>
                  <a:lnTo>
                    <a:pt x="3860" y="6700"/>
                  </a:lnTo>
                  <a:lnTo>
                    <a:pt x="3860" y="6650"/>
                  </a:lnTo>
                  <a:lnTo>
                    <a:pt x="3860" y="6600"/>
                  </a:lnTo>
                  <a:lnTo>
                    <a:pt x="3860" y="6550"/>
                  </a:lnTo>
                  <a:lnTo>
                    <a:pt x="3860" y="6508"/>
                  </a:lnTo>
                  <a:lnTo>
                    <a:pt x="3860" y="6466"/>
                  </a:lnTo>
                  <a:lnTo>
                    <a:pt x="3860" y="6433"/>
                  </a:lnTo>
                  <a:lnTo>
                    <a:pt x="3869" y="6366"/>
                  </a:lnTo>
                  <a:lnTo>
                    <a:pt x="3885" y="6291"/>
                  </a:lnTo>
                  <a:lnTo>
                    <a:pt x="3894" y="6224"/>
                  </a:lnTo>
                  <a:lnTo>
                    <a:pt x="3902" y="6157"/>
                  </a:lnTo>
                  <a:lnTo>
                    <a:pt x="3910" y="6090"/>
                  </a:lnTo>
                  <a:lnTo>
                    <a:pt x="3927" y="6015"/>
                  </a:lnTo>
                  <a:lnTo>
                    <a:pt x="3935" y="5948"/>
                  </a:lnTo>
                  <a:lnTo>
                    <a:pt x="3952" y="5881"/>
                  </a:lnTo>
                  <a:lnTo>
                    <a:pt x="3969" y="5814"/>
                  </a:lnTo>
                  <a:lnTo>
                    <a:pt x="3977" y="5739"/>
                  </a:lnTo>
                  <a:lnTo>
                    <a:pt x="3994" y="5672"/>
                  </a:lnTo>
                  <a:lnTo>
                    <a:pt x="4011" y="5606"/>
                  </a:lnTo>
                  <a:lnTo>
                    <a:pt x="4027" y="5539"/>
                  </a:lnTo>
                  <a:lnTo>
                    <a:pt x="4044" y="5472"/>
                  </a:lnTo>
                  <a:lnTo>
                    <a:pt x="4061" y="5405"/>
                  </a:lnTo>
                  <a:lnTo>
                    <a:pt x="4077" y="5338"/>
                  </a:lnTo>
                  <a:lnTo>
                    <a:pt x="4094" y="5263"/>
                  </a:lnTo>
                  <a:lnTo>
                    <a:pt x="4111" y="5196"/>
                  </a:lnTo>
                  <a:lnTo>
                    <a:pt x="4136" y="5129"/>
                  </a:lnTo>
                  <a:lnTo>
                    <a:pt x="4153" y="5063"/>
                  </a:lnTo>
                  <a:lnTo>
                    <a:pt x="4169" y="4996"/>
                  </a:lnTo>
                  <a:lnTo>
                    <a:pt x="4194" y="4929"/>
                  </a:lnTo>
                  <a:lnTo>
                    <a:pt x="4211" y="4879"/>
                  </a:lnTo>
                  <a:lnTo>
                    <a:pt x="4211" y="4870"/>
                  </a:lnTo>
                  <a:lnTo>
                    <a:pt x="4236" y="4804"/>
                  </a:lnTo>
                  <a:lnTo>
                    <a:pt x="4253" y="4737"/>
                  </a:lnTo>
                  <a:lnTo>
                    <a:pt x="4278" y="4670"/>
                  </a:lnTo>
                  <a:lnTo>
                    <a:pt x="4303" y="4603"/>
                  </a:lnTo>
                  <a:lnTo>
                    <a:pt x="4320" y="4536"/>
                  </a:lnTo>
                  <a:lnTo>
                    <a:pt x="4345" y="4469"/>
                  </a:lnTo>
                  <a:lnTo>
                    <a:pt x="4370" y="4411"/>
                  </a:lnTo>
                  <a:lnTo>
                    <a:pt x="4395" y="4344"/>
                  </a:lnTo>
                  <a:lnTo>
                    <a:pt x="4420" y="4277"/>
                  </a:lnTo>
                  <a:lnTo>
                    <a:pt x="4445" y="4210"/>
                  </a:lnTo>
                  <a:lnTo>
                    <a:pt x="4470" y="4152"/>
                  </a:lnTo>
                  <a:lnTo>
                    <a:pt x="4495" y="4085"/>
                  </a:lnTo>
                  <a:lnTo>
                    <a:pt x="4520" y="4018"/>
                  </a:lnTo>
                  <a:lnTo>
                    <a:pt x="4554" y="3951"/>
                  </a:lnTo>
                  <a:lnTo>
                    <a:pt x="4579" y="3893"/>
                  </a:lnTo>
                  <a:lnTo>
                    <a:pt x="4604" y="3826"/>
                  </a:lnTo>
                  <a:lnTo>
                    <a:pt x="4637" y="3759"/>
                  </a:lnTo>
                  <a:lnTo>
                    <a:pt x="4662" y="3701"/>
                  </a:lnTo>
                  <a:lnTo>
                    <a:pt x="4687" y="3634"/>
                  </a:lnTo>
                  <a:lnTo>
                    <a:pt x="4721" y="3576"/>
                  </a:lnTo>
                  <a:lnTo>
                    <a:pt x="4746" y="3509"/>
                  </a:lnTo>
                  <a:lnTo>
                    <a:pt x="4779" y="3442"/>
                  </a:lnTo>
                  <a:lnTo>
                    <a:pt x="4804" y="3383"/>
                  </a:lnTo>
                  <a:lnTo>
                    <a:pt x="4838" y="3317"/>
                  </a:lnTo>
                  <a:lnTo>
                    <a:pt x="4863" y="3266"/>
                  </a:lnTo>
                  <a:lnTo>
                    <a:pt x="4846" y="3283"/>
                  </a:lnTo>
                  <a:lnTo>
                    <a:pt x="4796" y="3325"/>
                  </a:lnTo>
                  <a:lnTo>
                    <a:pt x="4754" y="3358"/>
                  </a:lnTo>
                  <a:lnTo>
                    <a:pt x="4704" y="3400"/>
                  </a:lnTo>
                  <a:lnTo>
                    <a:pt x="4662" y="3442"/>
                  </a:lnTo>
                  <a:lnTo>
                    <a:pt x="4612" y="3475"/>
                  </a:lnTo>
                  <a:lnTo>
                    <a:pt x="4562" y="3517"/>
                  </a:lnTo>
                  <a:lnTo>
                    <a:pt x="4520" y="3559"/>
                  </a:lnTo>
                  <a:lnTo>
                    <a:pt x="4470" y="3592"/>
                  </a:lnTo>
                  <a:lnTo>
                    <a:pt x="4311" y="3718"/>
                  </a:lnTo>
                  <a:lnTo>
                    <a:pt x="4270" y="3751"/>
                  </a:lnTo>
                  <a:lnTo>
                    <a:pt x="4153" y="3843"/>
                  </a:lnTo>
                  <a:lnTo>
                    <a:pt x="4077" y="3910"/>
                  </a:lnTo>
                  <a:lnTo>
                    <a:pt x="3994" y="3968"/>
                  </a:lnTo>
                  <a:lnTo>
                    <a:pt x="3919" y="4027"/>
                  </a:lnTo>
                  <a:lnTo>
                    <a:pt x="3835" y="4093"/>
                  </a:lnTo>
                  <a:lnTo>
                    <a:pt x="3760" y="4152"/>
                  </a:lnTo>
                  <a:lnTo>
                    <a:pt x="3676" y="4210"/>
                  </a:lnTo>
                  <a:lnTo>
                    <a:pt x="3593" y="4277"/>
                  </a:lnTo>
                  <a:lnTo>
                    <a:pt x="3509" y="4336"/>
                  </a:lnTo>
                  <a:lnTo>
                    <a:pt x="3434" y="4394"/>
                  </a:lnTo>
                  <a:lnTo>
                    <a:pt x="3351" y="4453"/>
                  </a:lnTo>
                  <a:lnTo>
                    <a:pt x="3267" y="4511"/>
                  </a:lnTo>
                  <a:lnTo>
                    <a:pt x="3184" y="4570"/>
                  </a:lnTo>
                  <a:lnTo>
                    <a:pt x="3100" y="4628"/>
                  </a:lnTo>
                  <a:lnTo>
                    <a:pt x="3016" y="4687"/>
                  </a:lnTo>
                  <a:lnTo>
                    <a:pt x="2933" y="4745"/>
                  </a:lnTo>
                  <a:lnTo>
                    <a:pt x="2849" y="4795"/>
                  </a:lnTo>
                  <a:lnTo>
                    <a:pt x="2766" y="4845"/>
                  </a:lnTo>
                  <a:lnTo>
                    <a:pt x="2757" y="4854"/>
                  </a:lnTo>
                  <a:lnTo>
                    <a:pt x="2674" y="4912"/>
                  </a:lnTo>
                  <a:lnTo>
                    <a:pt x="2590" y="4962"/>
                  </a:lnTo>
                  <a:lnTo>
                    <a:pt x="2499" y="5012"/>
                  </a:lnTo>
                  <a:lnTo>
                    <a:pt x="2415" y="5071"/>
                  </a:lnTo>
                  <a:lnTo>
                    <a:pt x="2323" y="5121"/>
                  </a:lnTo>
                  <a:lnTo>
                    <a:pt x="2240" y="5171"/>
                  </a:lnTo>
                  <a:lnTo>
                    <a:pt x="2189" y="5196"/>
                  </a:lnTo>
                  <a:lnTo>
                    <a:pt x="2148" y="5221"/>
                  </a:lnTo>
                  <a:lnTo>
                    <a:pt x="2098" y="5246"/>
                  </a:lnTo>
                  <a:lnTo>
                    <a:pt x="2056" y="5263"/>
                  </a:lnTo>
                  <a:lnTo>
                    <a:pt x="2006" y="5288"/>
                  </a:lnTo>
                  <a:lnTo>
                    <a:pt x="1964" y="5313"/>
                  </a:lnTo>
                  <a:lnTo>
                    <a:pt x="1914" y="5338"/>
                  </a:lnTo>
                  <a:lnTo>
                    <a:pt x="1872" y="5363"/>
                  </a:lnTo>
                  <a:lnTo>
                    <a:pt x="1822" y="5380"/>
                  </a:lnTo>
                  <a:lnTo>
                    <a:pt x="1780" y="5405"/>
                  </a:lnTo>
                  <a:lnTo>
                    <a:pt x="1738" y="5430"/>
                  </a:lnTo>
                  <a:lnTo>
                    <a:pt x="1697" y="5447"/>
                  </a:lnTo>
                  <a:lnTo>
                    <a:pt x="1655" y="5464"/>
                  </a:lnTo>
                  <a:lnTo>
                    <a:pt x="1605" y="5480"/>
                  </a:lnTo>
                  <a:lnTo>
                    <a:pt x="1555" y="5505"/>
                  </a:lnTo>
                  <a:lnTo>
                    <a:pt x="1513" y="5522"/>
                  </a:lnTo>
                  <a:lnTo>
                    <a:pt x="1463" y="5539"/>
                  </a:lnTo>
                  <a:lnTo>
                    <a:pt x="1412" y="5555"/>
                  </a:lnTo>
                  <a:lnTo>
                    <a:pt x="1362" y="5572"/>
                  </a:lnTo>
                  <a:lnTo>
                    <a:pt x="1337" y="5572"/>
                  </a:lnTo>
                  <a:lnTo>
                    <a:pt x="1304" y="5581"/>
                  </a:lnTo>
                  <a:lnTo>
                    <a:pt x="1279" y="5589"/>
                  </a:lnTo>
                  <a:lnTo>
                    <a:pt x="1254" y="5597"/>
                  </a:lnTo>
                  <a:lnTo>
                    <a:pt x="1229" y="5606"/>
                  </a:lnTo>
                  <a:lnTo>
                    <a:pt x="1204" y="5606"/>
                  </a:lnTo>
                  <a:lnTo>
                    <a:pt x="1170" y="5614"/>
                  </a:lnTo>
                  <a:lnTo>
                    <a:pt x="1145" y="5614"/>
                  </a:lnTo>
                  <a:lnTo>
                    <a:pt x="1120" y="5614"/>
                  </a:lnTo>
                  <a:lnTo>
                    <a:pt x="1095" y="5614"/>
                  </a:lnTo>
                  <a:lnTo>
                    <a:pt x="1062" y="5614"/>
                  </a:lnTo>
                  <a:lnTo>
                    <a:pt x="1037" y="5614"/>
                  </a:lnTo>
                  <a:lnTo>
                    <a:pt x="1011" y="5614"/>
                  </a:lnTo>
                  <a:lnTo>
                    <a:pt x="978" y="5614"/>
                  </a:lnTo>
                  <a:lnTo>
                    <a:pt x="953" y="5614"/>
                  </a:lnTo>
                  <a:lnTo>
                    <a:pt x="786" y="5614"/>
                  </a:lnTo>
                  <a:lnTo>
                    <a:pt x="753" y="5614"/>
                  </a:lnTo>
                  <a:lnTo>
                    <a:pt x="727" y="5614"/>
                  </a:lnTo>
                  <a:lnTo>
                    <a:pt x="694" y="5614"/>
                  </a:lnTo>
                  <a:lnTo>
                    <a:pt x="669" y="5614"/>
                  </a:lnTo>
                  <a:lnTo>
                    <a:pt x="644" y="5606"/>
                  </a:lnTo>
                  <a:lnTo>
                    <a:pt x="611" y="5606"/>
                  </a:lnTo>
                  <a:lnTo>
                    <a:pt x="585" y="5597"/>
                  </a:lnTo>
                  <a:lnTo>
                    <a:pt x="552" y="5589"/>
                  </a:lnTo>
                  <a:lnTo>
                    <a:pt x="527" y="5581"/>
                  </a:lnTo>
                  <a:lnTo>
                    <a:pt x="502" y="5572"/>
                  </a:lnTo>
                  <a:lnTo>
                    <a:pt x="468" y="5555"/>
                  </a:lnTo>
                  <a:lnTo>
                    <a:pt x="443" y="5547"/>
                  </a:lnTo>
                  <a:lnTo>
                    <a:pt x="418" y="5530"/>
                  </a:lnTo>
                  <a:lnTo>
                    <a:pt x="418" y="5530"/>
                  </a:lnTo>
                  <a:lnTo>
                    <a:pt x="393" y="5522"/>
                  </a:lnTo>
                  <a:lnTo>
                    <a:pt x="360" y="5505"/>
                  </a:lnTo>
                  <a:lnTo>
                    <a:pt x="335" y="5489"/>
                  </a:lnTo>
                  <a:lnTo>
                    <a:pt x="310" y="5472"/>
                  </a:lnTo>
                  <a:lnTo>
                    <a:pt x="285" y="5455"/>
                  </a:lnTo>
                  <a:lnTo>
                    <a:pt x="260" y="5438"/>
                  </a:lnTo>
                  <a:lnTo>
                    <a:pt x="235" y="5413"/>
                  </a:lnTo>
                  <a:lnTo>
                    <a:pt x="210" y="5397"/>
                  </a:lnTo>
                  <a:lnTo>
                    <a:pt x="193" y="5372"/>
                  </a:lnTo>
                  <a:lnTo>
                    <a:pt x="168" y="5355"/>
                  </a:lnTo>
                  <a:lnTo>
                    <a:pt x="143" y="5330"/>
                  </a:lnTo>
                  <a:lnTo>
                    <a:pt x="126" y="5296"/>
                  </a:lnTo>
                  <a:lnTo>
                    <a:pt x="109" y="5280"/>
                  </a:lnTo>
                  <a:lnTo>
                    <a:pt x="93" y="5255"/>
                  </a:lnTo>
                  <a:lnTo>
                    <a:pt x="76" y="5230"/>
                  </a:lnTo>
                  <a:lnTo>
                    <a:pt x="59" y="5205"/>
                  </a:lnTo>
                  <a:lnTo>
                    <a:pt x="42" y="5171"/>
                  </a:lnTo>
                  <a:lnTo>
                    <a:pt x="34" y="5146"/>
                  </a:lnTo>
                  <a:lnTo>
                    <a:pt x="26" y="5121"/>
                  </a:lnTo>
                  <a:lnTo>
                    <a:pt x="17" y="5096"/>
                  </a:lnTo>
                  <a:lnTo>
                    <a:pt x="9" y="5071"/>
                  </a:lnTo>
                  <a:lnTo>
                    <a:pt x="1" y="5037"/>
                  </a:lnTo>
                  <a:lnTo>
                    <a:pt x="1" y="5012"/>
                  </a:lnTo>
                  <a:lnTo>
                    <a:pt x="1" y="4987"/>
                  </a:lnTo>
                  <a:lnTo>
                    <a:pt x="1" y="4962"/>
                  </a:lnTo>
                  <a:lnTo>
                    <a:pt x="1" y="4929"/>
                  </a:lnTo>
                  <a:lnTo>
                    <a:pt x="1" y="4829"/>
                  </a:lnTo>
                  <a:lnTo>
                    <a:pt x="1" y="4804"/>
                  </a:lnTo>
                  <a:lnTo>
                    <a:pt x="1" y="4779"/>
                  </a:lnTo>
                  <a:lnTo>
                    <a:pt x="1" y="4779"/>
                  </a:lnTo>
                  <a:lnTo>
                    <a:pt x="1" y="4753"/>
                  </a:lnTo>
                  <a:lnTo>
                    <a:pt x="1" y="4728"/>
                  </a:lnTo>
                  <a:lnTo>
                    <a:pt x="9" y="4695"/>
                  </a:lnTo>
                  <a:lnTo>
                    <a:pt x="9" y="4670"/>
                  </a:lnTo>
                  <a:lnTo>
                    <a:pt x="17" y="4645"/>
                  </a:lnTo>
                  <a:lnTo>
                    <a:pt x="26" y="4620"/>
                  </a:lnTo>
                  <a:lnTo>
                    <a:pt x="34" y="4595"/>
                  </a:lnTo>
                  <a:lnTo>
                    <a:pt x="42" y="4570"/>
                  </a:lnTo>
                  <a:lnTo>
                    <a:pt x="51" y="4545"/>
                  </a:lnTo>
                  <a:lnTo>
                    <a:pt x="59" y="4520"/>
                  </a:lnTo>
                  <a:lnTo>
                    <a:pt x="67" y="4494"/>
                  </a:lnTo>
                  <a:lnTo>
                    <a:pt x="76" y="4469"/>
                  </a:lnTo>
                  <a:lnTo>
                    <a:pt x="84" y="4453"/>
                  </a:lnTo>
                  <a:lnTo>
                    <a:pt x="93" y="4428"/>
                  </a:lnTo>
                  <a:lnTo>
                    <a:pt x="118" y="4378"/>
                  </a:lnTo>
                  <a:lnTo>
                    <a:pt x="134" y="4336"/>
                  </a:lnTo>
                  <a:lnTo>
                    <a:pt x="159" y="4286"/>
                  </a:lnTo>
                  <a:lnTo>
                    <a:pt x="176" y="4244"/>
                  </a:lnTo>
                  <a:lnTo>
                    <a:pt x="201" y="4202"/>
                  </a:lnTo>
                  <a:lnTo>
                    <a:pt x="226" y="4160"/>
                  </a:lnTo>
                  <a:lnTo>
                    <a:pt x="251" y="4119"/>
                  </a:lnTo>
                  <a:lnTo>
                    <a:pt x="276" y="4077"/>
                  </a:lnTo>
                  <a:lnTo>
                    <a:pt x="293" y="4035"/>
                  </a:lnTo>
                  <a:lnTo>
                    <a:pt x="318" y="4002"/>
                  </a:lnTo>
                  <a:lnTo>
                    <a:pt x="343" y="3968"/>
                  </a:lnTo>
                  <a:lnTo>
                    <a:pt x="377" y="3901"/>
                  </a:lnTo>
                  <a:lnTo>
                    <a:pt x="418" y="3843"/>
                  </a:lnTo>
                  <a:lnTo>
                    <a:pt x="494" y="3734"/>
                  </a:lnTo>
                  <a:lnTo>
                    <a:pt x="560" y="3617"/>
                  </a:lnTo>
                  <a:lnTo>
                    <a:pt x="636" y="3509"/>
                  </a:lnTo>
                  <a:lnTo>
                    <a:pt x="711" y="3392"/>
                  </a:lnTo>
                  <a:lnTo>
                    <a:pt x="786" y="3275"/>
                  </a:lnTo>
                  <a:lnTo>
                    <a:pt x="869" y="3166"/>
                  </a:lnTo>
                  <a:lnTo>
                    <a:pt x="945" y="3049"/>
                  </a:lnTo>
                  <a:lnTo>
                    <a:pt x="1020" y="2932"/>
                  </a:lnTo>
                  <a:lnTo>
                    <a:pt x="1103" y="2824"/>
                  </a:lnTo>
                  <a:lnTo>
                    <a:pt x="1179" y="2707"/>
                  </a:lnTo>
                  <a:lnTo>
                    <a:pt x="1262" y="2598"/>
                  </a:lnTo>
                  <a:lnTo>
                    <a:pt x="1304" y="2540"/>
                  </a:lnTo>
                  <a:lnTo>
                    <a:pt x="1346" y="2481"/>
                  </a:lnTo>
                  <a:lnTo>
                    <a:pt x="1387" y="2431"/>
                  </a:lnTo>
                  <a:lnTo>
                    <a:pt x="1429" y="2373"/>
                  </a:lnTo>
                  <a:lnTo>
                    <a:pt x="1471" y="2314"/>
                  </a:lnTo>
                  <a:lnTo>
                    <a:pt x="1513" y="2264"/>
                  </a:lnTo>
                  <a:lnTo>
                    <a:pt x="1563" y="2205"/>
                  </a:lnTo>
                  <a:lnTo>
                    <a:pt x="1605" y="2155"/>
                  </a:lnTo>
                  <a:lnTo>
                    <a:pt x="1646" y="2097"/>
                  </a:lnTo>
                  <a:lnTo>
                    <a:pt x="1688" y="2047"/>
                  </a:lnTo>
                  <a:lnTo>
                    <a:pt x="1730" y="1988"/>
                  </a:lnTo>
                  <a:lnTo>
                    <a:pt x="1780" y="1938"/>
                  </a:lnTo>
                  <a:lnTo>
                    <a:pt x="1822" y="1880"/>
                  </a:lnTo>
                  <a:lnTo>
                    <a:pt x="1830" y="1871"/>
                  </a:lnTo>
                  <a:lnTo>
                    <a:pt x="1864" y="1830"/>
                  </a:lnTo>
                  <a:lnTo>
                    <a:pt x="1914" y="1771"/>
                  </a:lnTo>
                  <a:lnTo>
                    <a:pt x="1956" y="1721"/>
                  </a:lnTo>
                  <a:lnTo>
                    <a:pt x="2006" y="1671"/>
                  </a:lnTo>
                  <a:lnTo>
                    <a:pt x="2056" y="1621"/>
                  </a:lnTo>
                  <a:lnTo>
                    <a:pt x="2098" y="1562"/>
                  </a:lnTo>
                  <a:lnTo>
                    <a:pt x="2148" y="1512"/>
                  </a:lnTo>
                  <a:lnTo>
                    <a:pt x="2198" y="1462"/>
                  </a:lnTo>
                  <a:lnTo>
                    <a:pt x="2240" y="1412"/>
                  </a:lnTo>
                  <a:lnTo>
                    <a:pt x="2290" y="1362"/>
                  </a:lnTo>
                  <a:lnTo>
                    <a:pt x="2340" y="1312"/>
                  </a:lnTo>
                  <a:lnTo>
                    <a:pt x="2390" y="1261"/>
                  </a:lnTo>
                  <a:lnTo>
                    <a:pt x="2440" y="1211"/>
                  </a:lnTo>
                  <a:lnTo>
                    <a:pt x="2490" y="1161"/>
                  </a:lnTo>
                  <a:lnTo>
                    <a:pt x="2540" y="1119"/>
                  </a:lnTo>
                  <a:lnTo>
                    <a:pt x="2590" y="1069"/>
                  </a:lnTo>
                  <a:lnTo>
                    <a:pt x="2641" y="1019"/>
                  </a:lnTo>
                  <a:lnTo>
                    <a:pt x="2691" y="977"/>
                  </a:lnTo>
                  <a:lnTo>
                    <a:pt x="2749" y="927"/>
                  </a:lnTo>
                  <a:lnTo>
                    <a:pt x="2799" y="877"/>
                  </a:lnTo>
                  <a:lnTo>
                    <a:pt x="2849" y="835"/>
                  </a:lnTo>
                  <a:lnTo>
                    <a:pt x="2908" y="794"/>
                  </a:lnTo>
                  <a:lnTo>
                    <a:pt x="2958" y="744"/>
                  </a:lnTo>
                  <a:lnTo>
                    <a:pt x="3016" y="702"/>
                  </a:lnTo>
                  <a:lnTo>
                    <a:pt x="3067" y="660"/>
                  </a:lnTo>
                  <a:lnTo>
                    <a:pt x="3125" y="618"/>
                  </a:lnTo>
                  <a:lnTo>
                    <a:pt x="3175" y="576"/>
                  </a:lnTo>
                  <a:lnTo>
                    <a:pt x="3234" y="535"/>
                  </a:lnTo>
                  <a:lnTo>
                    <a:pt x="3292" y="493"/>
                  </a:lnTo>
                  <a:lnTo>
                    <a:pt x="3326" y="468"/>
                  </a:lnTo>
                  <a:lnTo>
                    <a:pt x="3359" y="443"/>
                  </a:lnTo>
                  <a:lnTo>
                    <a:pt x="3401" y="418"/>
                  </a:lnTo>
                  <a:lnTo>
                    <a:pt x="3443" y="393"/>
                  </a:lnTo>
                  <a:lnTo>
                    <a:pt x="3484" y="359"/>
                  </a:lnTo>
                  <a:lnTo>
                    <a:pt x="3526" y="334"/>
                  </a:lnTo>
                  <a:lnTo>
                    <a:pt x="3576" y="309"/>
                  </a:lnTo>
                  <a:lnTo>
                    <a:pt x="3618" y="276"/>
                  </a:lnTo>
                  <a:lnTo>
                    <a:pt x="3668" y="251"/>
                  </a:lnTo>
                  <a:lnTo>
                    <a:pt x="3718" y="217"/>
                  </a:lnTo>
                  <a:lnTo>
                    <a:pt x="3768" y="192"/>
                  </a:lnTo>
                  <a:lnTo>
                    <a:pt x="3793" y="175"/>
                  </a:lnTo>
                  <a:lnTo>
                    <a:pt x="3827" y="167"/>
                  </a:lnTo>
                  <a:lnTo>
                    <a:pt x="3852" y="150"/>
                  </a:lnTo>
                  <a:lnTo>
                    <a:pt x="3877" y="142"/>
                  </a:lnTo>
                  <a:lnTo>
                    <a:pt x="3902" y="125"/>
                  </a:lnTo>
                  <a:lnTo>
                    <a:pt x="3927" y="117"/>
                  </a:lnTo>
                  <a:lnTo>
                    <a:pt x="3960" y="100"/>
                  </a:lnTo>
                  <a:lnTo>
                    <a:pt x="3986" y="92"/>
                  </a:lnTo>
                  <a:lnTo>
                    <a:pt x="4011" y="84"/>
                  </a:lnTo>
                  <a:lnTo>
                    <a:pt x="4036" y="67"/>
                  </a:lnTo>
                  <a:lnTo>
                    <a:pt x="4069" y="58"/>
                  </a:lnTo>
                  <a:lnTo>
                    <a:pt x="4094" y="50"/>
                  </a:lnTo>
                  <a:lnTo>
                    <a:pt x="4128" y="42"/>
                  </a:lnTo>
                  <a:lnTo>
                    <a:pt x="4153" y="25"/>
                  </a:lnTo>
                  <a:lnTo>
                    <a:pt x="4178" y="17"/>
                  </a:lnTo>
                  <a:lnTo>
                    <a:pt x="4211" y="8"/>
                  </a:lnTo>
                  <a:lnTo>
                    <a:pt x="4236" y="0"/>
                  </a:lnTo>
                  <a:lnTo>
                    <a:pt x="4270" y="0"/>
                  </a:lnTo>
                  <a:lnTo>
                    <a:pt x="4278" y="0"/>
                  </a:lnTo>
                  <a:lnTo>
                    <a:pt x="4295" y="0"/>
                  </a:lnTo>
                  <a:lnTo>
                    <a:pt x="4328" y="0"/>
                  </a:lnTo>
                  <a:lnTo>
                    <a:pt x="4353" y="0"/>
                  </a:lnTo>
                  <a:lnTo>
                    <a:pt x="4387" y="0"/>
                  </a:lnTo>
                  <a:lnTo>
                    <a:pt x="4412" y="0"/>
                  </a:lnTo>
                  <a:lnTo>
                    <a:pt x="4529" y="0"/>
                  </a:lnTo>
                  <a:lnTo>
                    <a:pt x="4562" y="0"/>
                  </a:lnTo>
                  <a:lnTo>
                    <a:pt x="4587" y="0"/>
                  </a:lnTo>
                  <a:lnTo>
                    <a:pt x="4620" y="0"/>
                  </a:lnTo>
                  <a:lnTo>
                    <a:pt x="4646" y="0"/>
                  </a:lnTo>
                  <a:lnTo>
                    <a:pt x="4679" y="8"/>
                  </a:lnTo>
                  <a:lnTo>
                    <a:pt x="4704" y="17"/>
                  </a:lnTo>
                  <a:lnTo>
                    <a:pt x="4737" y="25"/>
                  </a:lnTo>
                  <a:lnTo>
                    <a:pt x="4762" y="33"/>
                  </a:lnTo>
                  <a:lnTo>
                    <a:pt x="4796" y="50"/>
                  </a:lnTo>
                  <a:lnTo>
                    <a:pt x="4821" y="58"/>
                  </a:lnTo>
                  <a:lnTo>
                    <a:pt x="4846" y="75"/>
                  </a:lnTo>
                  <a:lnTo>
                    <a:pt x="4871" y="92"/>
                  </a:lnTo>
                  <a:lnTo>
                    <a:pt x="4879" y="109"/>
                  </a:lnTo>
                  <a:lnTo>
                    <a:pt x="4888" y="125"/>
                  </a:lnTo>
                  <a:lnTo>
                    <a:pt x="4896" y="142"/>
                  </a:lnTo>
                  <a:lnTo>
                    <a:pt x="4904" y="159"/>
                  </a:lnTo>
                  <a:lnTo>
                    <a:pt x="4904" y="175"/>
                  </a:lnTo>
                  <a:lnTo>
                    <a:pt x="4913" y="192"/>
                  </a:lnTo>
                  <a:lnTo>
                    <a:pt x="4930" y="284"/>
                  </a:lnTo>
                  <a:lnTo>
                    <a:pt x="4838" y="292"/>
                  </a:lnTo>
                  <a:lnTo>
                    <a:pt x="4796" y="292"/>
                  </a:lnTo>
                  <a:lnTo>
                    <a:pt x="4779" y="292"/>
                  </a:lnTo>
                  <a:lnTo>
                    <a:pt x="4779" y="292"/>
                  </a:lnTo>
                  <a:lnTo>
                    <a:pt x="4762" y="292"/>
                  </a:lnTo>
                  <a:lnTo>
                    <a:pt x="4762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46" y="292"/>
                  </a:lnTo>
                  <a:lnTo>
                    <a:pt x="4721" y="284"/>
                  </a:lnTo>
                  <a:lnTo>
                    <a:pt x="4729" y="284"/>
                  </a:lnTo>
                  <a:lnTo>
                    <a:pt x="4704" y="276"/>
                  </a:lnTo>
                  <a:lnTo>
                    <a:pt x="4712" y="276"/>
                  </a:lnTo>
                  <a:lnTo>
                    <a:pt x="4687" y="267"/>
                  </a:lnTo>
                  <a:lnTo>
                    <a:pt x="4696" y="267"/>
                  </a:lnTo>
                  <a:lnTo>
                    <a:pt x="4671" y="259"/>
                  </a:lnTo>
                  <a:lnTo>
                    <a:pt x="4671" y="259"/>
                  </a:lnTo>
                  <a:lnTo>
                    <a:pt x="4654" y="251"/>
                  </a:lnTo>
                  <a:lnTo>
                    <a:pt x="4654" y="251"/>
                  </a:lnTo>
                  <a:lnTo>
                    <a:pt x="4629" y="251"/>
                  </a:lnTo>
                  <a:lnTo>
                    <a:pt x="4637" y="251"/>
                  </a:lnTo>
                  <a:lnTo>
                    <a:pt x="4612" y="251"/>
                  </a:lnTo>
                  <a:lnTo>
                    <a:pt x="4620" y="251"/>
                  </a:lnTo>
                  <a:lnTo>
                    <a:pt x="4595" y="251"/>
                  </a:lnTo>
                  <a:lnTo>
                    <a:pt x="4595" y="251"/>
                  </a:lnTo>
                  <a:lnTo>
                    <a:pt x="4579" y="251"/>
                  </a:lnTo>
                  <a:lnTo>
                    <a:pt x="4478" y="251"/>
                  </a:lnTo>
                  <a:lnTo>
                    <a:pt x="4453" y="251"/>
                  </a:lnTo>
                  <a:lnTo>
                    <a:pt x="4453" y="251"/>
                  </a:lnTo>
                  <a:lnTo>
                    <a:pt x="4428" y="251"/>
                  </a:lnTo>
                  <a:lnTo>
                    <a:pt x="4412" y="251"/>
                  </a:lnTo>
                  <a:lnTo>
                    <a:pt x="4412" y="251"/>
                  </a:lnTo>
                  <a:lnTo>
                    <a:pt x="4387" y="251"/>
                  </a:lnTo>
                  <a:lnTo>
                    <a:pt x="4361" y="251"/>
                  </a:lnTo>
                  <a:lnTo>
                    <a:pt x="4361" y="251"/>
                  </a:lnTo>
                  <a:lnTo>
                    <a:pt x="4336" y="251"/>
                  </a:lnTo>
                  <a:lnTo>
                    <a:pt x="4320" y="251"/>
                  </a:lnTo>
                  <a:lnTo>
                    <a:pt x="4320" y="251"/>
                  </a:lnTo>
                  <a:lnTo>
                    <a:pt x="4295" y="259"/>
                  </a:lnTo>
                  <a:lnTo>
                    <a:pt x="4270" y="267"/>
                  </a:lnTo>
                  <a:lnTo>
                    <a:pt x="4270" y="267"/>
                  </a:lnTo>
                  <a:lnTo>
                    <a:pt x="4270" y="309"/>
                  </a:lnTo>
                  <a:lnTo>
                    <a:pt x="4253" y="309"/>
                  </a:lnTo>
                  <a:lnTo>
                    <a:pt x="4228" y="317"/>
                  </a:lnTo>
                  <a:lnTo>
                    <a:pt x="4203" y="326"/>
                  </a:lnTo>
                  <a:lnTo>
                    <a:pt x="4178" y="334"/>
                  </a:lnTo>
                  <a:lnTo>
                    <a:pt x="4153" y="351"/>
                  </a:lnTo>
                  <a:lnTo>
                    <a:pt x="4128" y="359"/>
                  </a:lnTo>
                  <a:lnTo>
                    <a:pt x="4111" y="368"/>
                  </a:lnTo>
                  <a:lnTo>
                    <a:pt x="4086" y="376"/>
                  </a:lnTo>
                  <a:lnTo>
                    <a:pt x="4061" y="393"/>
                  </a:lnTo>
                  <a:lnTo>
                    <a:pt x="4036" y="401"/>
                  </a:lnTo>
                  <a:lnTo>
                    <a:pt x="4011" y="409"/>
                  </a:lnTo>
                  <a:lnTo>
                    <a:pt x="3994" y="426"/>
                  </a:lnTo>
                  <a:lnTo>
                    <a:pt x="3969" y="434"/>
                  </a:lnTo>
                  <a:lnTo>
                    <a:pt x="3944" y="451"/>
                  </a:lnTo>
                  <a:lnTo>
                    <a:pt x="3919" y="459"/>
                  </a:lnTo>
                  <a:lnTo>
                    <a:pt x="3877" y="485"/>
                  </a:lnTo>
                  <a:lnTo>
                    <a:pt x="3827" y="518"/>
                  </a:lnTo>
                  <a:lnTo>
                    <a:pt x="3785" y="543"/>
                  </a:lnTo>
                  <a:lnTo>
                    <a:pt x="3743" y="568"/>
                  </a:lnTo>
                  <a:lnTo>
                    <a:pt x="3701" y="593"/>
                  </a:lnTo>
                  <a:lnTo>
                    <a:pt x="3660" y="627"/>
                  </a:lnTo>
                  <a:lnTo>
                    <a:pt x="3626" y="652"/>
                  </a:lnTo>
                  <a:lnTo>
                    <a:pt x="3585" y="677"/>
                  </a:lnTo>
                  <a:lnTo>
                    <a:pt x="3551" y="702"/>
                  </a:lnTo>
                  <a:lnTo>
                    <a:pt x="3518" y="727"/>
                  </a:lnTo>
                  <a:lnTo>
                    <a:pt x="3484" y="752"/>
                  </a:lnTo>
                  <a:lnTo>
                    <a:pt x="3426" y="794"/>
                  </a:lnTo>
                  <a:lnTo>
                    <a:pt x="3376" y="835"/>
                  </a:lnTo>
                  <a:lnTo>
                    <a:pt x="3326" y="869"/>
                  </a:lnTo>
                  <a:lnTo>
                    <a:pt x="3275" y="911"/>
                  </a:lnTo>
                  <a:lnTo>
                    <a:pt x="3225" y="952"/>
                  </a:lnTo>
                  <a:lnTo>
                    <a:pt x="3175" y="1002"/>
                  </a:lnTo>
                  <a:lnTo>
                    <a:pt x="3125" y="1044"/>
                  </a:lnTo>
                  <a:lnTo>
                    <a:pt x="3075" y="1086"/>
                  </a:lnTo>
                  <a:lnTo>
                    <a:pt x="3025" y="1128"/>
                  </a:lnTo>
                  <a:lnTo>
                    <a:pt x="2975" y="1178"/>
                  </a:lnTo>
                  <a:lnTo>
                    <a:pt x="2925" y="1220"/>
                  </a:lnTo>
                  <a:lnTo>
                    <a:pt x="2874" y="1261"/>
                  </a:lnTo>
                  <a:lnTo>
                    <a:pt x="2824" y="1312"/>
                  </a:lnTo>
                  <a:lnTo>
                    <a:pt x="2783" y="1362"/>
                  </a:lnTo>
                  <a:lnTo>
                    <a:pt x="2732" y="1403"/>
                  </a:lnTo>
                  <a:lnTo>
                    <a:pt x="2682" y="1454"/>
                  </a:lnTo>
                  <a:lnTo>
                    <a:pt x="2641" y="1504"/>
                  </a:lnTo>
                  <a:lnTo>
                    <a:pt x="2590" y="1545"/>
                  </a:lnTo>
                  <a:lnTo>
                    <a:pt x="2549" y="1596"/>
                  </a:lnTo>
                  <a:lnTo>
                    <a:pt x="2499" y="1646"/>
                  </a:lnTo>
                  <a:lnTo>
                    <a:pt x="2457" y="1696"/>
                  </a:lnTo>
                  <a:lnTo>
                    <a:pt x="2407" y="1746"/>
                  </a:lnTo>
                  <a:lnTo>
                    <a:pt x="2365" y="1796"/>
                  </a:lnTo>
                  <a:lnTo>
                    <a:pt x="2323" y="1846"/>
                  </a:lnTo>
                  <a:lnTo>
                    <a:pt x="2273" y="1896"/>
                  </a:lnTo>
                  <a:lnTo>
                    <a:pt x="2231" y="1955"/>
                  </a:lnTo>
                  <a:lnTo>
                    <a:pt x="2189" y="2005"/>
                  </a:lnTo>
                  <a:lnTo>
                    <a:pt x="2148" y="2055"/>
                  </a:lnTo>
                  <a:lnTo>
                    <a:pt x="2114" y="2097"/>
                  </a:lnTo>
                  <a:lnTo>
                    <a:pt x="2106" y="2105"/>
                  </a:lnTo>
                  <a:lnTo>
                    <a:pt x="2064" y="2164"/>
                  </a:lnTo>
                  <a:lnTo>
                    <a:pt x="2014" y="2214"/>
                  </a:lnTo>
                  <a:lnTo>
                    <a:pt x="1972" y="2264"/>
                  </a:lnTo>
                  <a:lnTo>
                    <a:pt x="1930" y="2322"/>
                  </a:lnTo>
                  <a:lnTo>
                    <a:pt x="1889" y="2373"/>
                  </a:lnTo>
                  <a:lnTo>
                    <a:pt x="1855" y="2431"/>
                  </a:lnTo>
                  <a:lnTo>
                    <a:pt x="1813" y="2481"/>
                  </a:lnTo>
                  <a:lnTo>
                    <a:pt x="1772" y="2540"/>
                  </a:lnTo>
                  <a:lnTo>
                    <a:pt x="1730" y="2590"/>
                  </a:lnTo>
                  <a:lnTo>
                    <a:pt x="1688" y="2648"/>
                  </a:lnTo>
                  <a:lnTo>
                    <a:pt x="1646" y="2707"/>
                  </a:lnTo>
                  <a:lnTo>
                    <a:pt x="1613" y="2757"/>
                  </a:lnTo>
                  <a:lnTo>
                    <a:pt x="1571" y="2815"/>
                  </a:lnTo>
                  <a:lnTo>
                    <a:pt x="1496" y="2924"/>
                  </a:lnTo>
                  <a:lnTo>
                    <a:pt x="1412" y="3041"/>
                  </a:lnTo>
                  <a:lnTo>
                    <a:pt x="1337" y="3149"/>
                  </a:lnTo>
                  <a:lnTo>
                    <a:pt x="1262" y="3266"/>
                  </a:lnTo>
                  <a:lnTo>
                    <a:pt x="1187" y="3375"/>
                  </a:lnTo>
                  <a:lnTo>
                    <a:pt x="1112" y="3492"/>
                  </a:lnTo>
                  <a:lnTo>
                    <a:pt x="1045" y="3601"/>
                  </a:lnTo>
                  <a:lnTo>
                    <a:pt x="970" y="3718"/>
                  </a:lnTo>
                  <a:lnTo>
                    <a:pt x="895" y="3835"/>
                  </a:lnTo>
                  <a:lnTo>
                    <a:pt x="828" y="3943"/>
                  </a:lnTo>
                  <a:lnTo>
                    <a:pt x="753" y="4060"/>
                  </a:lnTo>
                  <a:lnTo>
                    <a:pt x="719" y="4119"/>
                  </a:lnTo>
                  <a:lnTo>
                    <a:pt x="686" y="4177"/>
                  </a:lnTo>
                  <a:lnTo>
                    <a:pt x="661" y="4210"/>
                  </a:lnTo>
                  <a:lnTo>
                    <a:pt x="644" y="4244"/>
                  </a:lnTo>
                  <a:lnTo>
                    <a:pt x="627" y="4277"/>
                  </a:lnTo>
                  <a:lnTo>
                    <a:pt x="602" y="4319"/>
                  </a:lnTo>
                  <a:lnTo>
                    <a:pt x="585" y="4352"/>
                  </a:lnTo>
                  <a:lnTo>
                    <a:pt x="560" y="4386"/>
                  </a:lnTo>
                  <a:lnTo>
                    <a:pt x="544" y="4428"/>
                  </a:lnTo>
                  <a:lnTo>
                    <a:pt x="527" y="4469"/>
                  </a:lnTo>
                  <a:lnTo>
                    <a:pt x="510" y="4503"/>
                  </a:lnTo>
                  <a:lnTo>
                    <a:pt x="494" y="4545"/>
                  </a:lnTo>
                  <a:lnTo>
                    <a:pt x="477" y="4578"/>
                  </a:lnTo>
                  <a:lnTo>
                    <a:pt x="468" y="4603"/>
                  </a:lnTo>
                  <a:lnTo>
                    <a:pt x="460" y="4620"/>
                  </a:lnTo>
                  <a:lnTo>
                    <a:pt x="452" y="4636"/>
                  </a:lnTo>
                  <a:lnTo>
                    <a:pt x="443" y="4653"/>
                  </a:lnTo>
                  <a:lnTo>
                    <a:pt x="443" y="4678"/>
                  </a:lnTo>
                  <a:lnTo>
                    <a:pt x="435" y="4695"/>
                  </a:lnTo>
                  <a:lnTo>
                    <a:pt x="435" y="4712"/>
                  </a:lnTo>
                  <a:lnTo>
                    <a:pt x="427" y="4728"/>
                  </a:lnTo>
                  <a:lnTo>
                    <a:pt x="427" y="4745"/>
                  </a:lnTo>
                  <a:lnTo>
                    <a:pt x="427" y="4770"/>
                  </a:lnTo>
                  <a:lnTo>
                    <a:pt x="427" y="4779"/>
                  </a:lnTo>
                  <a:lnTo>
                    <a:pt x="427" y="4804"/>
                  </a:lnTo>
                  <a:lnTo>
                    <a:pt x="427" y="4812"/>
                  </a:lnTo>
                  <a:lnTo>
                    <a:pt x="427" y="4837"/>
                  </a:lnTo>
                  <a:lnTo>
                    <a:pt x="427" y="4837"/>
                  </a:lnTo>
                  <a:lnTo>
                    <a:pt x="427" y="4845"/>
                  </a:lnTo>
                  <a:lnTo>
                    <a:pt x="427" y="4845"/>
                  </a:lnTo>
                  <a:lnTo>
                    <a:pt x="427" y="4862"/>
                  </a:lnTo>
                  <a:lnTo>
                    <a:pt x="427" y="4962"/>
                  </a:lnTo>
                  <a:lnTo>
                    <a:pt x="427" y="4971"/>
                  </a:lnTo>
                  <a:lnTo>
                    <a:pt x="427" y="4979"/>
                  </a:lnTo>
                  <a:lnTo>
                    <a:pt x="427" y="4996"/>
                  </a:lnTo>
                  <a:lnTo>
                    <a:pt x="427" y="5004"/>
                  </a:lnTo>
                  <a:lnTo>
                    <a:pt x="427" y="5012"/>
                  </a:lnTo>
                  <a:lnTo>
                    <a:pt x="427" y="5021"/>
                  </a:lnTo>
                  <a:lnTo>
                    <a:pt x="427" y="5029"/>
                  </a:lnTo>
                  <a:lnTo>
                    <a:pt x="427" y="5037"/>
                  </a:lnTo>
                  <a:lnTo>
                    <a:pt x="435" y="5046"/>
                  </a:lnTo>
                  <a:lnTo>
                    <a:pt x="443" y="5054"/>
                  </a:lnTo>
                  <a:lnTo>
                    <a:pt x="443" y="5063"/>
                  </a:lnTo>
                  <a:lnTo>
                    <a:pt x="460" y="5079"/>
                  </a:lnTo>
                  <a:lnTo>
                    <a:pt x="468" y="5096"/>
                  </a:lnTo>
                  <a:lnTo>
                    <a:pt x="485" y="5104"/>
                  </a:lnTo>
                  <a:lnTo>
                    <a:pt x="494" y="5121"/>
                  </a:lnTo>
                  <a:lnTo>
                    <a:pt x="510" y="5129"/>
                  </a:lnTo>
                  <a:lnTo>
                    <a:pt x="519" y="5138"/>
                  </a:lnTo>
                  <a:lnTo>
                    <a:pt x="535" y="5154"/>
                  </a:lnTo>
                  <a:lnTo>
                    <a:pt x="544" y="5163"/>
                  </a:lnTo>
                  <a:lnTo>
                    <a:pt x="560" y="5171"/>
                  </a:lnTo>
                  <a:lnTo>
                    <a:pt x="569" y="5180"/>
                  </a:lnTo>
                  <a:lnTo>
                    <a:pt x="585" y="5188"/>
                  </a:lnTo>
                  <a:lnTo>
                    <a:pt x="602" y="5196"/>
                  </a:lnTo>
                  <a:lnTo>
                    <a:pt x="619" y="5205"/>
                  </a:lnTo>
                  <a:lnTo>
                    <a:pt x="627" y="5205"/>
                  </a:lnTo>
                  <a:lnTo>
                    <a:pt x="644" y="5213"/>
                  </a:lnTo>
                  <a:lnTo>
                    <a:pt x="661" y="5213"/>
                  </a:lnTo>
                  <a:lnTo>
                    <a:pt x="677" y="5221"/>
                  </a:lnTo>
                  <a:lnTo>
                    <a:pt x="694" y="5221"/>
                  </a:lnTo>
                  <a:lnTo>
                    <a:pt x="711" y="5221"/>
                  </a:lnTo>
                  <a:lnTo>
                    <a:pt x="711" y="5221"/>
                  </a:lnTo>
                  <a:lnTo>
                    <a:pt x="727" y="5221"/>
                  </a:lnTo>
                  <a:lnTo>
                    <a:pt x="753" y="5221"/>
                  </a:lnTo>
                  <a:lnTo>
                    <a:pt x="744" y="5221"/>
                  </a:lnTo>
                  <a:lnTo>
                    <a:pt x="761" y="5221"/>
                  </a:lnTo>
                  <a:lnTo>
                    <a:pt x="786" y="5221"/>
                  </a:lnTo>
                  <a:lnTo>
                    <a:pt x="786" y="5221"/>
                  </a:lnTo>
                  <a:lnTo>
                    <a:pt x="803" y="5221"/>
                  </a:lnTo>
                  <a:lnTo>
                    <a:pt x="828" y="5221"/>
                  </a:lnTo>
                  <a:lnTo>
                    <a:pt x="970" y="5221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34"/>
            <p:cNvSpPr/>
            <p:nvPr/>
          </p:nvSpPr>
          <p:spPr>
            <a:xfrm>
              <a:off x="7203134" y="4107544"/>
              <a:ext cx="208162" cy="177678"/>
            </a:xfrm>
            <a:custGeom>
              <a:avLst/>
              <a:gdLst/>
              <a:ahLst/>
              <a:cxnLst/>
              <a:rect l="l" t="t" r="r" b="b"/>
              <a:pathLst>
                <a:path w="4220" h="3602" extrusionOk="0">
                  <a:moveTo>
                    <a:pt x="235" y="1295"/>
                  </a:moveTo>
                  <a:lnTo>
                    <a:pt x="293" y="1321"/>
                  </a:lnTo>
                  <a:lnTo>
                    <a:pt x="301" y="1321"/>
                  </a:lnTo>
                  <a:lnTo>
                    <a:pt x="318" y="1362"/>
                  </a:lnTo>
                  <a:lnTo>
                    <a:pt x="343" y="1404"/>
                  </a:lnTo>
                  <a:lnTo>
                    <a:pt x="360" y="1446"/>
                  </a:lnTo>
                  <a:lnTo>
                    <a:pt x="385" y="1488"/>
                  </a:lnTo>
                  <a:lnTo>
                    <a:pt x="402" y="1529"/>
                  </a:lnTo>
                  <a:lnTo>
                    <a:pt x="427" y="1571"/>
                  </a:lnTo>
                  <a:lnTo>
                    <a:pt x="452" y="1613"/>
                  </a:lnTo>
                  <a:lnTo>
                    <a:pt x="477" y="1655"/>
                  </a:lnTo>
                  <a:lnTo>
                    <a:pt x="502" y="1696"/>
                  </a:lnTo>
                  <a:lnTo>
                    <a:pt x="527" y="1738"/>
                  </a:lnTo>
                  <a:lnTo>
                    <a:pt x="552" y="1780"/>
                  </a:lnTo>
                  <a:lnTo>
                    <a:pt x="585" y="1822"/>
                  </a:lnTo>
                  <a:lnTo>
                    <a:pt x="611" y="1864"/>
                  </a:lnTo>
                  <a:lnTo>
                    <a:pt x="644" y="1905"/>
                  </a:lnTo>
                  <a:lnTo>
                    <a:pt x="652" y="1922"/>
                  </a:lnTo>
                  <a:lnTo>
                    <a:pt x="669" y="1939"/>
                  </a:lnTo>
                  <a:lnTo>
                    <a:pt x="702" y="1980"/>
                  </a:lnTo>
                  <a:lnTo>
                    <a:pt x="736" y="2022"/>
                  </a:lnTo>
                  <a:lnTo>
                    <a:pt x="769" y="2056"/>
                  </a:lnTo>
                  <a:lnTo>
                    <a:pt x="803" y="2097"/>
                  </a:lnTo>
                  <a:lnTo>
                    <a:pt x="836" y="2131"/>
                  </a:lnTo>
                  <a:lnTo>
                    <a:pt x="869" y="2173"/>
                  </a:lnTo>
                  <a:lnTo>
                    <a:pt x="903" y="2206"/>
                  </a:lnTo>
                  <a:lnTo>
                    <a:pt x="936" y="2248"/>
                  </a:lnTo>
                  <a:lnTo>
                    <a:pt x="978" y="2281"/>
                  </a:lnTo>
                  <a:lnTo>
                    <a:pt x="1012" y="2315"/>
                  </a:lnTo>
                  <a:lnTo>
                    <a:pt x="1053" y="2348"/>
                  </a:lnTo>
                  <a:lnTo>
                    <a:pt x="1087" y="2381"/>
                  </a:lnTo>
                  <a:lnTo>
                    <a:pt x="1128" y="2415"/>
                  </a:lnTo>
                  <a:lnTo>
                    <a:pt x="1162" y="2448"/>
                  </a:lnTo>
                  <a:lnTo>
                    <a:pt x="1204" y="2482"/>
                  </a:lnTo>
                  <a:lnTo>
                    <a:pt x="1245" y="2515"/>
                  </a:lnTo>
                  <a:lnTo>
                    <a:pt x="1287" y="2540"/>
                  </a:lnTo>
                  <a:lnTo>
                    <a:pt x="1329" y="2574"/>
                  </a:lnTo>
                  <a:lnTo>
                    <a:pt x="1371" y="2607"/>
                  </a:lnTo>
                  <a:lnTo>
                    <a:pt x="1371" y="2607"/>
                  </a:lnTo>
                  <a:lnTo>
                    <a:pt x="1413" y="2632"/>
                  </a:lnTo>
                  <a:lnTo>
                    <a:pt x="1454" y="2657"/>
                  </a:lnTo>
                  <a:lnTo>
                    <a:pt x="1496" y="2691"/>
                  </a:lnTo>
                  <a:lnTo>
                    <a:pt x="1538" y="2716"/>
                  </a:lnTo>
                  <a:lnTo>
                    <a:pt x="1580" y="2741"/>
                  </a:lnTo>
                  <a:lnTo>
                    <a:pt x="1621" y="2766"/>
                  </a:lnTo>
                  <a:lnTo>
                    <a:pt x="1663" y="2791"/>
                  </a:lnTo>
                  <a:lnTo>
                    <a:pt x="1705" y="2816"/>
                  </a:lnTo>
                  <a:lnTo>
                    <a:pt x="1747" y="2833"/>
                  </a:lnTo>
                  <a:lnTo>
                    <a:pt x="1797" y="2858"/>
                  </a:lnTo>
                  <a:lnTo>
                    <a:pt x="1839" y="2883"/>
                  </a:lnTo>
                  <a:lnTo>
                    <a:pt x="1880" y="2899"/>
                  </a:lnTo>
                  <a:lnTo>
                    <a:pt x="1922" y="2916"/>
                  </a:lnTo>
                  <a:lnTo>
                    <a:pt x="1972" y="2933"/>
                  </a:lnTo>
                  <a:lnTo>
                    <a:pt x="2014" y="2950"/>
                  </a:lnTo>
                  <a:lnTo>
                    <a:pt x="2056" y="2966"/>
                  </a:lnTo>
                  <a:lnTo>
                    <a:pt x="2106" y="2983"/>
                  </a:lnTo>
                  <a:lnTo>
                    <a:pt x="2148" y="3000"/>
                  </a:lnTo>
                  <a:lnTo>
                    <a:pt x="2189" y="3016"/>
                  </a:lnTo>
                  <a:lnTo>
                    <a:pt x="2240" y="3025"/>
                  </a:lnTo>
                  <a:lnTo>
                    <a:pt x="2281" y="3041"/>
                  </a:lnTo>
                  <a:lnTo>
                    <a:pt x="2323" y="3050"/>
                  </a:lnTo>
                  <a:lnTo>
                    <a:pt x="2331" y="3050"/>
                  </a:lnTo>
                  <a:lnTo>
                    <a:pt x="2373" y="3058"/>
                  </a:lnTo>
                  <a:lnTo>
                    <a:pt x="2415" y="3067"/>
                  </a:lnTo>
                  <a:lnTo>
                    <a:pt x="2457" y="3075"/>
                  </a:lnTo>
                  <a:lnTo>
                    <a:pt x="2482" y="3075"/>
                  </a:lnTo>
                  <a:lnTo>
                    <a:pt x="2507" y="3075"/>
                  </a:lnTo>
                  <a:lnTo>
                    <a:pt x="2524" y="3075"/>
                  </a:lnTo>
                  <a:lnTo>
                    <a:pt x="2549" y="3075"/>
                  </a:lnTo>
                  <a:lnTo>
                    <a:pt x="2574" y="3075"/>
                  </a:lnTo>
                  <a:lnTo>
                    <a:pt x="2590" y="3075"/>
                  </a:lnTo>
                  <a:lnTo>
                    <a:pt x="2624" y="3075"/>
                  </a:lnTo>
                  <a:lnTo>
                    <a:pt x="2649" y="3075"/>
                  </a:lnTo>
                  <a:lnTo>
                    <a:pt x="2858" y="3075"/>
                  </a:lnTo>
                  <a:lnTo>
                    <a:pt x="2883" y="3075"/>
                  </a:lnTo>
                  <a:lnTo>
                    <a:pt x="2908" y="3075"/>
                  </a:lnTo>
                  <a:lnTo>
                    <a:pt x="2933" y="3075"/>
                  </a:lnTo>
                  <a:lnTo>
                    <a:pt x="2958" y="3075"/>
                  </a:lnTo>
                  <a:lnTo>
                    <a:pt x="2975" y="3075"/>
                  </a:lnTo>
                  <a:lnTo>
                    <a:pt x="3000" y="3075"/>
                  </a:lnTo>
                  <a:lnTo>
                    <a:pt x="3025" y="3075"/>
                  </a:lnTo>
                  <a:lnTo>
                    <a:pt x="3042" y="3075"/>
                  </a:lnTo>
                  <a:lnTo>
                    <a:pt x="3067" y="3075"/>
                  </a:lnTo>
                  <a:lnTo>
                    <a:pt x="3083" y="3067"/>
                  </a:lnTo>
                  <a:lnTo>
                    <a:pt x="3100" y="3067"/>
                  </a:lnTo>
                  <a:lnTo>
                    <a:pt x="3125" y="3058"/>
                  </a:lnTo>
                  <a:lnTo>
                    <a:pt x="3142" y="3050"/>
                  </a:lnTo>
                  <a:lnTo>
                    <a:pt x="3158" y="3041"/>
                  </a:lnTo>
                  <a:lnTo>
                    <a:pt x="3184" y="3033"/>
                  </a:lnTo>
                  <a:lnTo>
                    <a:pt x="3200" y="3025"/>
                  </a:lnTo>
                  <a:lnTo>
                    <a:pt x="3217" y="3025"/>
                  </a:lnTo>
                  <a:lnTo>
                    <a:pt x="3225" y="3025"/>
                  </a:lnTo>
                  <a:lnTo>
                    <a:pt x="3234" y="3025"/>
                  </a:lnTo>
                  <a:lnTo>
                    <a:pt x="3250" y="3008"/>
                  </a:lnTo>
                  <a:lnTo>
                    <a:pt x="3250" y="3008"/>
                  </a:lnTo>
                  <a:lnTo>
                    <a:pt x="3267" y="3000"/>
                  </a:lnTo>
                  <a:lnTo>
                    <a:pt x="3284" y="2991"/>
                  </a:lnTo>
                  <a:lnTo>
                    <a:pt x="3284" y="2991"/>
                  </a:lnTo>
                  <a:lnTo>
                    <a:pt x="3309" y="2983"/>
                  </a:lnTo>
                  <a:lnTo>
                    <a:pt x="3326" y="2975"/>
                  </a:lnTo>
                  <a:lnTo>
                    <a:pt x="3326" y="2975"/>
                  </a:lnTo>
                  <a:lnTo>
                    <a:pt x="3342" y="2958"/>
                  </a:lnTo>
                  <a:lnTo>
                    <a:pt x="3359" y="2950"/>
                  </a:lnTo>
                  <a:lnTo>
                    <a:pt x="3359" y="2950"/>
                  </a:lnTo>
                  <a:lnTo>
                    <a:pt x="3376" y="2941"/>
                  </a:lnTo>
                  <a:lnTo>
                    <a:pt x="3392" y="2924"/>
                  </a:lnTo>
                  <a:lnTo>
                    <a:pt x="3392" y="2924"/>
                  </a:lnTo>
                  <a:lnTo>
                    <a:pt x="3409" y="2916"/>
                  </a:lnTo>
                  <a:lnTo>
                    <a:pt x="3426" y="2899"/>
                  </a:lnTo>
                  <a:lnTo>
                    <a:pt x="3426" y="2899"/>
                  </a:lnTo>
                  <a:lnTo>
                    <a:pt x="3443" y="2891"/>
                  </a:lnTo>
                  <a:lnTo>
                    <a:pt x="3459" y="2874"/>
                  </a:lnTo>
                  <a:lnTo>
                    <a:pt x="3459" y="2874"/>
                  </a:lnTo>
                  <a:lnTo>
                    <a:pt x="3476" y="2858"/>
                  </a:lnTo>
                  <a:lnTo>
                    <a:pt x="3493" y="2849"/>
                  </a:lnTo>
                  <a:lnTo>
                    <a:pt x="3493" y="2849"/>
                  </a:lnTo>
                  <a:lnTo>
                    <a:pt x="3501" y="2833"/>
                  </a:lnTo>
                  <a:lnTo>
                    <a:pt x="3518" y="2816"/>
                  </a:lnTo>
                  <a:lnTo>
                    <a:pt x="3518" y="2816"/>
                  </a:lnTo>
                  <a:lnTo>
                    <a:pt x="3534" y="2799"/>
                  </a:lnTo>
                  <a:lnTo>
                    <a:pt x="3543" y="2791"/>
                  </a:lnTo>
                  <a:lnTo>
                    <a:pt x="3543" y="2791"/>
                  </a:lnTo>
                  <a:lnTo>
                    <a:pt x="3559" y="2774"/>
                  </a:lnTo>
                  <a:lnTo>
                    <a:pt x="3576" y="2757"/>
                  </a:lnTo>
                  <a:lnTo>
                    <a:pt x="3576" y="2757"/>
                  </a:lnTo>
                  <a:lnTo>
                    <a:pt x="3585" y="2741"/>
                  </a:lnTo>
                  <a:lnTo>
                    <a:pt x="3585" y="2741"/>
                  </a:lnTo>
                  <a:lnTo>
                    <a:pt x="3593" y="2724"/>
                  </a:lnTo>
                  <a:lnTo>
                    <a:pt x="3593" y="2724"/>
                  </a:lnTo>
                  <a:lnTo>
                    <a:pt x="3610" y="2707"/>
                  </a:lnTo>
                  <a:lnTo>
                    <a:pt x="3618" y="2691"/>
                  </a:lnTo>
                  <a:lnTo>
                    <a:pt x="3618" y="2691"/>
                  </a:lnTo>
                  <a:lnTo>
                    <a:pt x="3635" y="2674"/>
                  </a:lnTo>
                  <a:lnTo>
                    <a:pt x="3643" y="2657"/>
                  </a:lnTo>
                  <a:lnTo>
                    <a:pt x="3643" y="2657"/>
                  </a:lnTo>
                  <a:lnTo>
                    <a:pt x="3660" y="2640"/>
                  </a:lnTo>
                  <a:lnTo>
                    <a:pt x="3668" y="2624"/>
                  </a:lnTo>
                  <a:lnTo>
                    <a:pt x="3668" y="2624"/>
                  </a:lnTo>
                  <a:lnTo>
                    <a:pt x="3676" y="2607"/>
                  </a:lnTo>
                  <a:lnTo>
                    <a:pt x="3693" y="2590"/>
                  </a:lnTo>
                  <a:lnTo>
                    <a:pt x="3693" y="2590"/>
                  </a:lnTo>
                  <a:lnTo>
                    <a:pt x="3702" y="2565"/>
                  </a:lnTo>
                  <a:lnTo>
                    <a:pt x="3710" y="2549"/>
                  </a:lnTo>
                  <a:lnTo>
                    <a:pt x="3710" y="2549"/>
                  </a:lnTo>
                  <a:lnTo>
                    <a:pt x="3718" y="2532"/>
                  </a:lnTo>
                  <a:lnTo>
                    <a:pt x="3727" y="2507"/>
                  </a:lnTo>
                  <a:lnTo>
                    <a:pt x="3727" y="2507"/>
                  </a:lnTo>
                  <a:lnTo>
                    <a:pt x="3735" y="2490"/>
                  </a:lnTo>
                  <a:lnTo>
                    <a:pt x="3743" y="2473"/>
                  </a:lnTo>
                  <a:lnTo>
                    <a:pt x="3752" y="2448"/>
                  </a:lnTo>
                  <a:lnTo>
                    <a:pt x="3760" y="2432"/>
                  </a:lnTo>
                  <a:lnTo>
                    <a:pt x="3768" y="2415"/>
                  </a:lnTo>
                  <a:lnTo>
                    <a:pt x="3768" y="2398"/>
                  </a:lnTo>
                  <a:lnTo>
                    <a:pt x="3777" y="2373"/>
                  </a:lnTo>
                  <a:lnTo>
                    <a:pt x="3785" y="2356"/>
                  </a:lnTo>
                  <a:lnTo>
                    <a:pt x="3793" y="2340"/>
                  </a:lnTo>
                  <a:lnTo>
                    <a:pt x="3793" y="2315"/>
                  </a:lnTo>
                  <a:lnTo>
                    <a:pt x="3802" y="2298"/>
                  </a:lnTo>
                  <a:lnTo>
                    <a:pt x="3802" y="2273"/>
                  </a:lnTo>
                  <a:lnTo>
                    <a:pt x="3802" y="2273"/>
                  </a:lnTo>
                  <a:lnTo>
                    <a:pt x="3802" y="2256"/>
                  </a:lnTo>
                  <a:lnTo>
                    <a:pt x="3802" y="2231"/>
                  </a:lnTo>
                  <a:lnTo>
                    <a:pt x="3802" y="2214"/>
                  </a:lnTo>
                  <a:lnTo>
                    <a:pt x="3802" y="2189"/>
                  </a:lnTo>
                  <a:lnTo>
                    <a:pt x="3802" y="2173"/>
                  </a:lnTo>
                  <a:lnTo>
                    <a:pt x="3802" y="2148"/>
                  </a:lnTo>
                  <a:lnTo>
                    <a:pt x="3802" y="2131"/>
                  </a:lnTo>
                  <a:lnTo>
                    <a:pt x="3802" y="2106"/>
                  </a:lnTo>
                  <a:lnTo>
                    <a:pt x="3802" y="2081"/>
                  </a:lnTo>
                  <a:lnTo>
                    <a:pt x="3802" y="2064"/>
                  </a:lnTo>
                  <a:lnTo>
                    <a:pt x="3802" y="2039"/>
                  </a:lnTo>
                  <a:lnTo>
                    <a:pt x="3802" y="1788"/>
                  </a:lnTo>
                  <a:lnTo>
                    <a:pt x="3802" y="1763"/>
                  </a:lnTo>
                  <a:lnTo>
                    <a:pt x="3802" y="1738"/>
                  </a:lnTo>
                  <a:lnTo>
                    <a:pt x="3802" y="1713"/>
                  </a:lnTo>
                  <a:lnTo>
                    <a:pt x="3802" y="1688"/>
                  </a:lnTo>
                  <a:lnTo>
                    <a:pt x="3802" y="1663"/>
                  </a:lnTo>
                  <a:lnTo>
                    <a:pt x="3802" y="1638"/>
                  </a:lnTo>
                  <a:lnTo>
                    <a:pt x="3802" y="1621"/>
                  </a:lnTo>
                  <a:lnTo>
                    <a:pt x="3802" y="1596"/>
                  </a:lnTo>
                  <a:lnTo>
                    <a:pt x="3802" y="1571"/>
                  </a:lnTo>
                  <a:lnTo>
                    <a:pt x="3802" y="1546"/>
                  </a:lnTo>
                  <a:lnTo>
                    <a:pt x="3802" y="1521"/>
                  </a:lnTo>
                  <a:lnTo>
                    <a:pt x="3793" y="1496"/>
                  </a:lnTo>
                  <a:lnTo>
                    <a:pt x="3793" y="1471"/>
                  </a:lnTo>
                  <a:lnTo>
                    <a:pt x="3785" y="1446"/>
                  </a:lnTo>
                  <a:lnTo>
                    <a:pt x="3777" y="1429"/>
                  </a:lnTo>
                  <a:lnTo>
                    <a:pt x="3768" y="1404"/>
                  </a:lnTo>
                  <a:lnTo>
                    <a:pt x="3760" y="1379"/>
                  </a:lnTo>
                  <a:lnTo>
                    <a:pt x="3760" y="1354"/>
                  </a:lnTo>
                  <a:lnTo>
                    <a:pt x="3752" y="1329"/>
                  </a:lnTo>
                  <a:lnTo>
                    <a:pt x="3743" y="1304"/>
                  </a:lnTo>
                  <a:lnTo>
                    <a:pt x="3735" y="1287"/>
                  </a:lnTo>
                  <a:lnTo>
                    <a:pt x="3727" y="1262"/>
                  </a:lnTo>
                  <a:lnTo>
                    <a:pt x="3718" y="1237"/>
                  </a:lnTo>
                  <a:lnTo>
                    <a:pt x="3710" y="1212"/>
                  </a:lnTo>
                  <a:lnTo>
                    <a:pt x="3702" y="1195"/>
                  </a:lnTo>
                  <a:lnTo>
                    <a:pt x="3702" y="1195"/>
                  </a:lnTo>
                  <a:lnTo>
                    <a:pt x="3685" y="1170"/>
                  </a:lnTo>
                  <a:lnTo>
                    <a:pt x="3676" y="1145"/>
                  </a:lnTo>
                  <a:lnTo>
                    <a:pt x="3668" y="1128"/>
                  </a:lnTo>
                  <a:lnTo>
                    <a:pt x="3660" y="1103"/>
                  </a:lnTo>
                  <a:lnTo>
                    <a:pt x="3643" y="1078"/>
                  </a:lnTo>
                  <a:lnTo>
                    <a:pt x="3635" y="1062"/>
                  </a:lnTo>
                  <a:lnTo>
                    <a:pt x="3618" y="1028"/>
                  </a:lnTo>
                  <a:lnTo>
                    <a:pt x="3601" y="995"/>
                  </a:lnTo>
                  <a:lnTo>
                    <a:pt x="3585" y="961"/>
                  </a:lnTo>
                  <a:lnTo>
                    <a:pt x="3568" y="928"/>
                  </a:lnTo>
                  <a:lnTo>
                    <a:pt x="3551" y="903"/>
                  </a:lnTo>
                  <a:lnTo>
                    <a:pt x="3526" y="869"/>
                  </a:lnTo>
                  <a:lnTo>
                    <a:pt x="3509" y="836"/>
                  </a:lnTo>
                  <a:lnTo>
                    <a:pt x="3493" y="811"/>
                  </a:lnTo>
                  <a:lnTo>
                    <a:pt x="3468" y="778"/>
                  </a:lnTo>
                  <a:lnTo>
                    <a:pt x="3451" y="752"/>
                  </a:lnTo>
                  <a:lnTo>
                    <a:pt x="3426" y="719"/>
                  </a:lnTo>
                  <a:lnTo>
                    <a:pt x="3409" y="694"/>
                  </a:lnTo>
                  <a:lnTo>
                    <a:pt x="3384" y="669"/>
                  </a:lnTo>
                  <a:lnTo>
                    <a:pt x="3359" y="635"/>
                  </a:lnTo>
                  <a:lnTo>
                    <a:pt x="3342" y="610"/>
                  </a:lnTo>
                  <a:lnTo>
                    <a:pt x="3317" y="585"/>
                  </a:lnTo>
                  <a:lnTo>
                    <a:pt x="3292" y="552"/>
                  </a:lnTo>
                  <a:lnTo>
                    <a:pt x="3275" y="527"/>
                  </a:lnTo>
                  <a:lnTo>
                    <a:pt x="3250" y="502"/>
                  </a:lnTo>
                  <a:lnTo>
                    <a:pt x="3225" y="477"/>
                  </a:lnTo>
                  <a:lnTo>
                    <a:pt x="3200" y="443"/>
                  </a:lnTo>
                  <a:lnTo>
                    <a:pt x="3175" y="418"/>
                  </a:lnTo>
                  <a:lnTo>
                    <a:pt x="3150" y="393"/>
                  </a:lnTo>
                  <a:lnTo>
                    <a:pt x="3125" y="368"/>
                  </a:lnTo>
                  <a:lnTo>
                    <a:pt x="3075" y="318"/>
                  </a:lnTo>
                  <a:lnTo>
                    <a:pt x="3016" y="260"/>
                  </a:lnTo>
                  <a:lnTo>
                    <a:pt x="2966" y="209"/>
                  </a:lnTo>
                  <a:lnTo>
                    <a:pt x="2908" y="151"/>
                  </a:lnTo>
                  <a:lnTo>
                    <a:pt x="2900" y="9"/>
                  </a:lnTo>
                  <a:lnTo>
                    <a:pt x="3042" y="1"/>
                  </a:lnTo>
                  <a:lnTo>
                    <a:pt x="3100" y="51"/>
                  </a:lnTo>
                  <a:lnTo>
                    <a:pt x="3167" y="101"/>
                  </a:lnTo>
                  <a:lnTo>
                    <a:pt x="3225" y="151"/>
                  </a:lnTo>
                  <a:lnTo>
                    <a:pt x="3284" y="201"/>
                  </a:lnTo>
                  <a:lnTo>
                    <a:pt x="3309" y="226"/>
                  </a:lnTo>
                  <a:lnTo>
                    <a:pt x="3342" y="251"/>
                  </a:lnTo>
                  <a:lnTo>
                    <a:pt x="3367" y="276"/>
                  </a:lnTo>
                  <a:lnTo>
                    <a:pt x="3401" y="301"/>
                  </a:lnTo>
                  <a:lnTo>
                    <a:pt x="3426" y="326"/>
                  </a:lnTo>
                  <a:lnTo>
                    <a:pt x="3451" y="351"/>
                  </a:lnTo>
                  <a:lnTo>
                    <a:pt x="3484" y="385"/>
                  </a:lnTo>
                  <a:lnTo>
                    <a:pt x="3509" y="410"/>
                  </a:lnTo>
                  <a:lnTo>
                    <a:pt x="3534" y="435"/>
                  </a:lnTo>
                  <a:lnTo>
                    <a:pt x="3559" y="468"/>
                  </a:lnTo>
                  <a:lnTo>
                    <a:pt x="3593" y="493"/>
                  </a:lnTo>
                  <a:lnTo>
                    <a:pt x="3618" y="519"/>
                  </a:lnTo>
                  <a:lnTo>
                    <a:pt x="3643" y="552"/>
                  </a:lnTo>
                  <a:lnTo>
                    <a:pt x="3668" y="577"/>
                  </a:lnTo>
                  <a:lnTo>
                    <a:pt x="3693" y="610"/>
                  </a:lnTo>
                  <a:lnTo>
                    <a:pt x="3718" y="644"/>
                  </a:lnTo>
                  <a:lnTo>
                    <a:pt x="3743" y="669"/>
                  </a:lnTo>
                  <a:lnTo>
                    <a:pt x="3768" y="702"/>
                  </a:lnTo>
                  <a:lnTo>
                    <a:pt x="3793" y="736"/>
                  </a:lnTo>
                  <a:lnTo>
                    <a:pt x="3818" y="769"/>
                  </a:lnTo>
                  <a:lnTo>
                    <a:pt x="3844" y="803"/>
                  </a:lnTo>
                  <a:lnTo>
                    <a:pt x="3860" y="836"/>
                  </a:lnTo>
                  <a:lnTo>
                    <a:pt x="3885" y="869"/>
                  </a:lnTo>
                  <a:lnTo>
                    <a:pt x="3910" y="903"/>
                  </a:lnTo>
                  <a:lnTo>
                    <a:pt x="3927" y="928"/>
                  </a:lnTo>
                  <a:lnTo>
                    <a:pt x="3944" y="953"/>
                  </a:lnTo>
                  <a:lnTo>
                    <a:pt x="3952" y="978"/>
                  </a:lnTo>
                  <a:lnTo>
                    <a:pt x="3969" y="1003"/>
                  </a:lnTo>
                  <a:lnTo>
                    <a:pt x="3986" y="1028"/>
                  </a:lnTo>
                  <a:lnTo>
                    <a:pt x="3994" y="1053"/>
                  </a:lnTo>
                  <a:lnTo>
                    <a:pt x="3994" y="1053"/>
                  </a:lnTo>
                  <a:lnTo>
                    <a:pt x="4011" y="1078"/>
                  </a:lnTo>
                  <a:lnTo>
                    <a:pt x="4019" y="1103"/>
                  </a:lnTo>
                  <a:lnTo>
                    <a:pt x="4036" y="1128"/>
                  </a:lnTo>
                  <a:lnTo>
                    <a:pt x="4044" y="1153"/>
                  </a:lnTo>
                  <a:lnTo>
                    <a:pt x="4061" y="1187"/>
                  </a:lnTo>
                  <a:lnTo>
                    <a:pt x="4069" y="1212"/>
                  </a:lnTo>
                  <a:lnTo>
                    <a:pt x="4086" y="1237"/>
                  </a:lnTo>
                  <a:lnTo>
                    <a:pt x="4094" y="1262"/>
                  </a:lnTo>
                  <a:lnTo>
                    <a:pt x="4103" y="1295"/>
                  </a:lnTo>
                  <a:lnTo>
                    <a:pt x="4111" y="1321"/>
                  </a:lnTo>
                  <a:lnTo>
                    <a:pt x="4128" y="1346"/>
                  </a:lnTo>
                  <a:lnTo>
                    <a:pt x="4136" y="1371"/>
                  </a:lnTo>
                  <a:lnTo>
                    <a:pt x="4144" y="1404"/>
                  </a:lnTo>
                  <a:lnTo>
                    <a:pt x="4153" y="1429"/>
                  </a:lnTo>
                  <a:lnTo>
                    <a:pt x="4161" y="1454"/>
                  </a:lnTo>
                  <a:lnTo>
                    <a:pt x="4169" y="1488"/>
                  </a:lnTo>
                  <a:lnTo>
                    <a:pt x="4178" y="1513"/>
                  </a:lnTo>
                  <a:lnTo>
                    <a:pt x="4186" y="1538"/>
                  </a:lnTo>
                  <a:lnTo>
                    <a:pt x="4194" y="1571"/>
                  </a:lnTo>
                  <a:lnTo>
                    <a:pt x="4194" y="1596"/>
                  </a:lnTo>
                  <a:lnTo>
                    <a:pt x="4203" y="1621"/>
                  </a:lnTo>
                  <a:lnTo>
                    <a:pt x="4211" y="1655"/>
                  </a:lnTo>
                  <a:lnTo>
                    <a:pt x="4219" y="1680"/>
                  </a:lnTo>
                  <a:lnTo>
                    <a:pt x="4219" y="1705"/>
                  </a:lnTo>
                  <a:lnTo>
                    <a:pt x="4219" y="1738"/>
                  </a:lnTo>
                  <a:lnTo>
                    <a:pt x="4219" y="1763"/>
                  </a:lnTo>
                  <a:lnTo>
                    <a:pt x="4219" y="1797"/>
                  </a:lnTo>
                  <a:lnTo>
                    <a:pt x="4219" y="1822"/>
                  </a:lnTo>
                  <a:lnTo>
                    <a:pt x="4219" y="1847"/>
                  </a:lnTo>
                  <a:lnTo>
                    <a:pt x="4219" y="1880"/>
                  </a:lnTo>
                  <a:lnTo>
                    <a:pt x="4219" y="1905"/>
                  </a:lnTo>
                  <a:lnTo>
                    <a:pt x="4219" y="1939"/>
                  </a:lnTo>
                  <a:lnTo>
                    <a:pt x="4219" y="1964"/>
                  </a:lnTo>
                  <a:lnTo>
                    <a:pt x="4219" y="2223"/>
                  </a:lnTo>
                  <a:lnTo>
                    <a:pt x="4219" y="2248"/>
                  </a:lnTo>
                  <a:lnTo>
                    <a:pt x="4219" y="2273"/>
                  </a:lnTo>
                  <a:lnTo>
                    <a:pt x="4219" y="2306"/>
                  </a:lnTo>
                  <a:lnTo>
                    <a:pt x="4219" y="2331"/>
                  </a:lnTo>
                  <a:lnTo>
                    <a:pt x="4219" y="2356"/>
                  </a:lnTo>
                  <a:lnTo>
                    <a:pt x="4219" y="2356"/>
                  </a:lnTo>
                  <a:lnTo>
                    <a:pt x="4219" y="2381"/>
                  </a:lnTo>
                  <a:lnTo>
                    <a:pt x="4219" y="2407"/>
                  </a:lnTo>
                  <a:lnTo>
                    <a:pt x="4219" y="2440"/>
                  </a:lnTo>
                  <a:lnTo>
                    <a:pt x="4211" y="2465"/>
                  </a:lnTo>
                  <a:lnTo>
                    <a:pt x="4203" y="2490"/>
                  </a:lnTo>
                  <a:lnTo>
                    <a:pt x="4194" y="2515"/>
                  </a:lnTo>
                  <a:lnTo>
                    <a:pt x="4194" y="2549"/>
                  </a:lnTo>
                  <a:lnTo>
                    <a:pt x="4186" y="2574"/>
                  </a:lnTo>
                  <a:lnTo>
                    <a:pt x="4178" y="2599"/>
                  </a:lnTo>
                  <a:lnTo>
                    <a:pt x="4169" y="2624"/>
                  </a:lnTo>
                  <a:lnTo>
                    <a:pt x="4161" y="2649"/>
                  </a:lnTo>
                  <a:lnTo>
                    <a:pt x="4111" y="2741"/>
                  </a:lnTo>
                  <a:lnTo>
                    <a:pt x="4103" y="2766"/>
                  </a:lnTo>
                  <a:lnTo>
                    <a:pt x="4086" y="2791"/>
                  </a:lnTo>
                  <a:lnTo>
                    <a:pt x="4077" y="2816"/>
                  </a:lnTo>
                  <a:lnTo>
                    <a:pt x="4069" y="2849"/>
                  </a:lnTo>
                  <a:lnTo>
                    <a:pt x="4052" y="2874"/>
                  </a:lnTo>
                  <a:lnTo>
                    <a:pt x="4044" y="2899"/>
                  </a:lnTo>
                  <a:lnTo>
                    <a:pt x="4027" y="2924"/>
                  </a:lnTo>
                  <a:lnTo>
                    <a:pt x="4019" y="2950"/>
                  </a:lnTo>
                  <a:lnTo>
                    <a:pt x="4002" y="2975"/>
                  </a:lnTo>
                  <a:lnTo>
                    <a:pt x="3986" y="2991"/>
                  </a:lnTo>
                  <a:lnTo>
                    <a:pt x="3977" y="3016"/>
                  </a:lnTo>
                  <a:lnTo>
                    <a:pt x="3960" y="3041"/>
                  </a:lnTo>
                  <a:lnTo>
                    <a:pt x="3944" y="3067"/>
                  </a:lnTo>
                  <a:lnTo>
                    <a:pt x="3944" y="3067"/>
                  </a:lnTo>
                  <a:lnTo>
                    <a:pt x="3927" y="3092"/>
                  </a:lnTo>
                  <a:lnTo>
                    <a:pt x="3910" y="3108"/>
                  </a:lnTo>
                  <a:lnTo>
                    <a:pt x="3894" y="3133"/>
                  </a:lnTo>
                  <a:lnTo>
                    <a:pt x="3877" y="3158"/>
                  </a:lnTo>
                  <a:lnTo>
                    <a:pt x="3860" y="3175"/>
                  </a:lnTo>
                  <a:lnTo>
                    <a:pt x="3835" y="3200"/>
                  </a:lnTo>
                  <a:lnTo>
                    <a:pt x="3818" y="3217"/>
                  </a:lnTo>
                  <a:lnTo>
                    <a:pt x="3793" y="3242"/>
                  </a:lnTo>
                  <a:lnTo>
                    <a:pt x="3777" y="3259"/>
                  </a:lnTo>
                  <a:lnTo>
                    <a:pt x="3752" y="3284"/>
                  </a:lnTo>
                  <a:lnTo>
                    <a:pt x="3735" y="3300"/>
                  </a:lnTo>
                  <a:lnTo>
                    <a:pt x="3710" y="3317"/>
                  </a:lnTo>
                  <a:lnTo>
                    <a:pt x="3685" y="3342"/>
                  </a:lnTo>
                  <a:lnTo>
                    <a:pt x="3660" y="3359"/>
                  </a:lnTo>
                  <a:lnTo>
                    <a:pt x="3643" y="3376"/>
                  </a:lnTo>
                  <a:lnTo>
                    <a:pt x="3618" y="3392"/>
                  </a:lnTo>
                  <a:lnTo>
                    <a:pt x="3593" y="3409"/>
                  </a:lnTo>
                  <a:lnTo>
                    <a:pt x="3568" y="3426"/>
                  </a:lnTo>
                  <a:lnTo>
                    <a:pt x="3543" y="3442"/>
                  </a:lnTo>
                  <a:lnTo>
                    <a:pt x="3509" y="3451"/>
                  </a:lnTo>
                  <a:lnTo>
                    <a:pt x="3484" y="3468"/>
                  </a:lnTo>
                  <a:lnTo>
                    <a:pt x="3459" y="3484"/>
                  </a:lnTo>
                  <a:lnTo>
                    <a:pt x="3451" y="3493"/>
                  </a:lnTo>
                  <a:lnTo>
                    <a:pt x="3434" y="3493"/>
                  </a:lnTo>
                  <a:lnTo>
                    <a:pt x="3401" y="3509"/>
                  </a:lnTo>
                  <a:lnTo>
                    <a:pt x="3376" y="3518"/>
                  </a:lnTo>
                  <a:lnTo>
                    <a:pt x="3342" y="3534"/>
                  </a:lnTo>
                  <a:lnTo>
                    <a:pt x="3317" y="3543"/>
                  </a:lnTo>
                  <a:lnTo>
                    <a:pt x="3284" y="3551"/>
                  </a:lnTo>
                  <a:lnTo>
                    <a:pt x="3259" y="3559"/>
                  </a:lnTo>
                  <a:lnTo>
                    <a:pt x="3225" y="3568"/>
                  </a:lnTo>
                  <a:lnTo>
                    <a:pt x="3192" y="3576"/>
                  </a:lnTo>
                  <a:lnTo>
                    <a:pt x="3167" y="3584"/>
                  </a:lnTo>
                  <a:lnTo>
                    <a:pt x="3133" y="3593"/>
                  </a:lnTo>
                  <a:lnTo>
                    <a:pt x="3100" y="3601"/>
                  </a:lnTo>
                  <a:lnTo>
                    <a:pt x="3067" y="3601"/>
                  </a:lnTo>
                  <a:lnTo>
                    <a:pt x="3033" y="3601"/>
                  </a:lnTo>
                  <a:lnTo>
                    <a:pt x="3000" y="3601"/>
                  </a:lnTo>
                  <a:lnTo>
                    <a:pt x="2966" y="3601"/>
                  </a:lnTo>
                  <a:lnTo>
                    <a:pt x="2933" y="3601"/>
                  </a:lnTo>
                  <a:lnTo>
                    <a:pt x="2900" y="3601"/>
                  </a:lnTo>
                  <a:lnTo>
                    <a:pt x="2866" y="3601"/>
                  </a:lnTo>
                  <a:lnTo>
                    <a:pt x="2691" y="3601"/>
                  </a:lnTo>
                  <a:lnTo>
                    <a:pt x="2649" y="3601"/>
                  </a:lnTo>
                  <a:lnTo>
                    <a:pt x="2615" y="3601"/>
                  </a:lnTo>
                  <a:lnTo>
                    <a:pt x="2574" y="3601"/>
                  </a:lnTo>
                  <a:lnTo>
                    <a:pt x="2540" y="3601"/>
                  </a:lnTo>
                  <a:lnTo>
                    <a:pt x="2507" y="3601"/>
                  </a:lnTo>
                  <a:lnTo>
                    <a:pt x="2482" y="3601"/>
                  </a:lnTo>
                  <a:lnTo>
                    <a:pt x="2457" y="3601"/>
                  </a:lnTo>
                  <a:lnTo>
                    <a:pt x="2432" y="3601"/>
                  </a:lnTo>
                  <a:lnTo>
                    <a:pt x="2398" y="3601"/>
                  </a:lnTo>
                  <a:lnTo>
                    <a:pt x="2373" y="3601"/>
                  </a:lnTo>
                  <a:lnTo>
                    <a:pt x="2315" y="3593"/>
                  </a:lnTo>
                  <a:lnTo>
                    <a:pt x="2265" y="3576"/>
                  </a:lnTo>
                  <a:lnTo>
                    <a:pt x="2214" y="3568"/>
                  </a:lnTo>
                  <a:lnTo>
                    <a:pt x="2206" y="3568"/>
                  </a:lnTo>
                  <a:lnTo>
                    <a:pt x="2156" y="3551"/>
                  </a:lnTo>
                  <a:lnTo>
                    <a:pt x="2098" y="3534"/>
                  </a:lnTo>
                  <a:lnTo>
                    <a:pt x="2047" y="3518"/>
                  </a:lnTo>
                  <a:lnTo>
                    <a:pt x="1989" y="3501"/>
                  </a:lnTo>
                  <a:lnTo>
                    <a:pt x="1939" y="3476"/>
                  </a:lnTo>
                  <a:lnTo>
                    <a:pt x="1889" y="3459"/>
                  </a:lnTo>
                  <a:lnTo>
                    <a:pt x="1830" y="3434"/>
                  </a:lnTo>
                  <a:lnTo>
                    <a:pt x="1780" y="3417"/>
                  </a:lnTo>
                  <a:lnTo>
                    <a:pt x="1730" y="3392"/>
                  </a:lnTo>
                  <a:lnTo>
                    <a:pt x="1680" y="3367"/>
                  </a:lnTo>
                  <a:lnTo>
                    <a:pt x="1630" y="3342"/>
                  </a:lnTo>
                  <a:lnTo>
                    <a:pt x="1580" y="3309"/>
                  </a:lnTo>
                  <a:lnTo>
                    <a:pt x="1529" y="3284"/>
                  </a:lnTo>
                  <a:lnTo>
                    <a:pt x="1479" y="3259"/>
                  </a:lnTo>
                  <a:lnTo>
                    <a:pt x="1429" y="3225"/>
                  </a:lnTo>
                  <a:lnTo>
                    <a:pt x="1379" y="3192"/>
                  </a:lnTo>
                  <a:lnTo>
                    <a:pt x="1329" y="3167"/>
                  </a:lnTo>
                  <a:lnTo>
                    <a:pt x="1279" y="3133"/>
                  </a:lnTo>
                  <a:lnTo>
                    <a:pt x="1237" y="3100"/>
                  </a:lnTo>
                  <a:lnTo>
                    <a:pt x="1187" y="3067"/>
                  </a:lnTo>
                  <a:lnTo>
                    <a:pt x="1137" y="3033"/>
                  </a:lnTo>
                  <a:lnTo>
                    <a:pt x="1095" y="3000"/>
                  </a:lnTo>
                  <a:lnTo>
                    <a:pt x="1095" y="3000"/>
                  </a:lnTo>
                  <a:lnTo>
                    <a:pt x="1053" y="2958"/>
                  </a:lnTo>
                  <a:lnTo>
                    <a:pt x="1003" y="2924"/>
                  </a:lnTo>
                  <a:lnTo>
                    <a:pt x="961" y="2883"/>
                  </a:lnTo>
                  <a:lnTo>
                    <a:pt x="920" y="2849"/>
                  </a:lnTo>
                  <a:lnTo>
                    <a:pt x="878" y="2808"/>
                  </a:lnTo>
                  <a:lnTo>
                    <a:pt x="836" y="2766"/>
                  </a:lnTo>
                  <a:lnTo>
                    <a:pt x="794" y="2724"/>
                  </a:lnTo>
                  <a:lnTo>
                    <a:pt x="753" y="2682"/>
                  </a:lnTo>
                  <a:lnTo>
                    <a:pt x="711" y="2640"/>
                  </a:lnTo>
                  <a:lnTo>
                    <a:pt x="677" y="2599"/>
                  </a:lnTo>
                  <a:lnTo>
                    <a:pt x="636" y="2557"/>
                  </a:lnTo>
                  <a:lnTo>
                    <a:pt x="602" y="2515"/>
                  </a:lnTo>
                  <a:lnTo>
                    <a:pt x="560" y="2473"/>
                  </a:lnTo>
                  <a:lnTo>
                    <a:pt x="527" y="2423"/>
                  </a:lnTo>
                  <a:lnTo>
                    <a:pt x="494" y="2381"/>
                  </a:lnTo>
                  <a:lnTo>
                    <a:pt x="452" y="2340"/>
                  </a:lnTo>
                  <a:lnTo>
                    <a:pt x="418" y="2290"/>
                  </a:lnTo>
                  <a:lnTo>
                    <a:pt x="385" y="2248"/>
                  </a:lnTo>
                  <a:lnTo>
                    <a:pt x="360" y="2198"/>
                  </a:lnTo>
                  <a:lnTo>
                    <a:pt x="335" y="2173"/>
                  </a:lnTo>
                  <a:lnTo>
                    <a:pt x="326" y="2148"/>
                  </a:lnTo>
                  <a:lnTo>
                    <a:pt x="293" y="2097"/>
                  </a:lnTo>
                  <a:lnTo>
                    <a:pt x="268" y="2056"/>
                  </a:lnTo>
                  <a:lnTo>
                    <a:pt x="235" y="2006"/>
                  </a:lnTo>
                  <a:lnTo>
                    <a:pt x="210" y="1955"/>
                  </a:lnTo>
                  <a:lnTo>
                    <a:pt x="184" y="1905"/>
                  </a:lnTo>
                  <a:lnTo>
                    <a:pt x="159" y="1855"/>
                  </a:lnTo>
                  <a:lnTo>
                    <a:pt x="134" y="1805"/>
                  </a:lnTo>
                  <a:lnTo>
                    <a:pt x="109" y="1755"/>
                  </a:lnTo>
                  <a:lnTo>
                    <a:pt x="93" y="1705"/>
                  </a:lnTo>
                  <a:lnTo>
                    <a:pt x="68" y="1655"/>
                  </a:lnTo>
                  <a:lnTo>
                    <a:pt x="51" y="1605"/>
                  </a:lnTo>
                  <a:lnTo>
                    <a:pt x="34" y="1554"/>
                  </a:lnTo>
                  <a:lnTo>
                    <a:pt x="9" y="1504"/>
                  </a:lnTo>
                  <a:lnTo>
                    <a:pt x="1" y="1454"/>
                  </a:lnTo>
                  <a:lnTo>
                    <a:pt x="1" y="1446"/>
                  </a:lnTo>
                  <a:lnTo>
                    <a:pt x="26" y="1379"/>
                  </a:lnTo>
                  <a:lnTo>
                    <a:pt x="51" y="1321"/>
                  </a:lnTo>
                  <a:lnTo>
                    <a:pt x="93" y="1237"/>
                  </a:lnTo>
                  <a:lnTo>
                    <a:pt x="176" y="12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34"/>
            <p:cNvSpPr/>
            <p:nvPr/>
          </p:nvSpPr>
          <p:spPr>
            <a:xfrm>
              <a:off x="5956579" y="4562096"/>
              <a:ext cx="293055" cy="259216"/>
            </a:xfrm>
            <a:custGeom>
              <a:avLst/>
              <a:gdLst/>
              <a:ahLst/>
              <a:cxnLst/>
              <a:rect l="l" t="t" r="r" b="b"/>
              <a:pathLst>
                <a:path w="5941" h="5255" extrusionOk="0">
                  <a:moveTo>
                    <a:pt x="2632" y="0"/>
                  </a:moveTo>
                  <a:lnTo>
                    <a:pt x="2716" y="0"/>
                  </a:lnTo>
                  <a:lnTo>
                    <a:pt x="2774" y="0"/>
                  </a:lnTo>
                  <a:lnTo>
                    <a:pt x="2833" y="0"/>
                  </a:lnTo>
                  <a:lnTo>
                    <a:pt x="2866" y="0"/>
                  </a:lnTo>
                  <a:lnTo>
                    <a:pt x="2916" y="0"/>
                  </a:lnTo>
                  <a:lnTo>
                    <a:pt x="2966" y="0"/>
                  </a:lnTo>
                  <a:lnTo>
                    <a:pt x="3025" y="0"/>
                  </a:lnTo>
                  <a:lnTo>
                    <a:pt x="3075" y="8"/>
                  </a:lnTo>
                  <a:lnTo>
                    <a:pt x="3125" y="8"/>
                  </a:lnTo>
                  <a:lnTo>
                    <a:pt x="3175" y="17"/>
                  </a:lnTo>
                  <a:lnTo>
                    <a:pt x="3225" y="25"/>
                  </a:lnTo>
                  <a:lnTo>
                    <a:pt x="3275" y="34"/>
                  </a:lnTo>
                  <a:lnTo>
                    <a:pt x="3334" y="42"/>
                  </a:lnTo>
                  <a:lnTo>
                    <a:pt x="3384" y="50"/>
                  </a:lnTo>
                  <a:lnTo>
                    <a:pt x="3434" y="59"/>
                  </a:lnTo>
                  <a:lnTo>
                    <a:pt x="3484" y="67"/>
                  </a:lnTo>
                  <a:lnTo>
                    <a:pt x="3534" y="75"/>
                  </a:lnTo>
                  <a:lnTo>
                    <a:pt x="3585" y="92"/>
                  </a:lnTo>
                  <a:lnTo>
                    <a:pt x="3635" y="100"/>
                  </a:lnTo>
                  <a:lnTo>
                    <a:pt x="3685" y="109"/>
                  </a:lnTo>
                  <a:lnTo>
                    <a:pt x="3727" y="125"/>
                  </a:lnTo>
                  <a:lnTo>
                    <a:pt x="3777" y="134"/>
                  </a:lnTo>
                  <a:lnTo>
                    <a:pt x="3827" y="150"/>
                  </a:lnTo>
                  <a:lnTo>
                    <a:pt x="3877" y="159"/>
                  </a:lnTo>
                  <a:lnTo>
                    <a:pt x="3927" y="176"/>
                  </a:lnTo>
                  <a:lnTo>
                    <a:pt x="3977" y="192"/>
                  </a:lnTo>
                  <a:lnTo>
                    <a:pt x="4002" y="201"/>
                  </a:lnTo>
                  <a:lnTo>
                    <a:pt x="4019" y="201"/>
                  </a:lnTo>
                  <a:lnTo>
                    <a:pt x="4069" y="217"/>
                  </a:lnTo>
                  <a:lnTo>
                    <a:pt x="4119" y="234"/>
                  </a:lnTo>
                  <a:lnTo>
                    <a:pt x="4161" y="251"/>
                  </a:lnTo>
                  <a:lnTo>
                    <a:pt x="4211" y="267"/>
                  </a:lnTo>
                  <a:lnTo>
                    <a:pt x="4253" y="292"/>
                  </a:lnTo>
                  <a:lnTo>
                    <a:pt x="4353" y="326"/>
                  </a:lnTo>
                  <a:lnTo>
                    <a:pt x="4445" y="368"/>
                  </a:lnTo>
                  <a:lnTo>
                    <a:pt x="4537" y="401"/>
                  </a:lnTo>
                  <a:lnTo>
                    <a:pt x="4629" y="443"/>
                  </a:lnTo>
                  <a:lnTo>
                    <a:pt x="4721" y="476"/>
                  </a:lnTo>
                  <a:lnTo>
                    <a:pt x="4813" y="518"/>
                  </a:lnTo>
                  <a:lnTo>
                    <a:pt x="4896" y="560"/>
                  </a:lnTo>
                  <a:lnTo>
                    <a:pt x="4988" y="602"/>
                  </a:lnTo>
                  <a:lnTo>
                    <a:pt x="5172" y="677"/>
                  </a:lnTo>
                  <a:lnTo>
                    <a:pt x="5356" y="760"/>
                  </a:lnTo>
                  <a:lnTo>
                    <a:pt x="5531" y="835"/>
                  </a:lnTo>
                  <a:lnTo>
                    <a:pt x="5623" y="877"/>
                  </a:lnTo>
                  <a:lnTo>
                    <a:pt x="5715" y="919"/>
                  </a:lnTo>
                  <a:lnTo>
                    <a:pt x="5807" y="952"/>
                  </a:lnTo>
                  <a:lnTo>
                    <a:pt x="5899" y="994"/>
                  </a:lnTo>
                  <a:lnTo>
                    <a:pt x="5940" y="1078"/>
                  </a:lnTo>
                  <a:lnTo>
                    <a:pt x="5849" y="1120"/>
                  </a:lnTo>
                  <a:lnTo>
                    <a:pt x="5757" y="1086"/>
                  </a:lnTo>
                  <a:lnTo>
                    <a:pt x="5665" y="1053"/>
                  </a:lnTo>
                  <a:lnTo>
                    <a:pt x="5564" y="1028"/>
                  </a:lnTo>
                  <a:lnTo>
                    <a:pt x="5473" y="994"/>
                  </a:lnTo>
                  <a:lnTo>
                    <a:pt x="5289" y="927"/>
                  </a:lnTo>
                  <a:lnTo>
                    <a:pt x="5097" y="869"/>
                  </a:lnTo>
                  <a:lnTo>
                    <a:pt x="4913" y="802"/>
                  </a:lnTo>
                  <a:lnTo>
                    <a:pt x="4813" y="777"/>
                  </a:lnTo>
                  <a:lnTo>
                    <a:pt x="4721" y="744"/>
                  </a:lnTo>
                  <a:lnTo>
                    <a:pt x="4629" y="735"/>
                  </a:lnTo>
                  <a:lnTo>
                    <a:pt x="4537" y="702"/>
                  </a:lnTo>
                  <a:lnTo>
                    <a:pt x="4445" y="677"/>
                  </a:lnTo>
                  <a:lnTo>
                    <a:pt x="4353" y="652"/>
                  </a:lnTo>
                  <a:lnTo>
                    <a:pt x="4253" y="627"/>
                  </a:lnTo>
                  <a:lnTo>
                    <a:pt x="4161" y="602"/>
                  </a:lnTo>
                  <a:lnTo>
                    <a:pt x="4111" y="585"/>
                  </a:lnTo>
                  <a:lnTo>
                    <a:pt x="4069" y="577"/>
                  </a:lnTo>
                  <a:lnTo>
                    <a:pt x="4019" y="568"/>
                  </a:lnTo>
                  <a:lnTo>
                    <a:pt x="3977" y="560"/>
                  </a:lnTo>
                  <a:lnTo>
                    <a:pt x="3927" y="543"/>
                  </a:lnTo>
                  <a:lnTo>
                    <a:pt x="3910" y="543"/>
                  </a:lnTo>
                  <a:lnTo>
                    <a:pt x="3877" y="535"/>
                  </a:lnTo>
                  <a:lnTo>
                    <a:pt x="3835" y="526"/>
                  </a:lnTo>
                  <a:lnTo>
                    <a:pt x="3785" y="510"/>
                  </a:lnTo>
                  <a:lnTo>
                    <a:pt x="3743" y="501"/>
                  </a:lnTo>
                  <a:lnTo>
                    <a:pt x="3693" y="493"/>
                  </a:lnTo>
                  <a:lnTo>
                    <a:pt x="3643" y="476"/>
                  </a:lnTo>
                  <a:lnTo>
                    <a:pt x="3601" y="468"/>
                  </a:lnTo>
                  <a:lnTo>
                    <a:pt x="3551" y="460"/>
                  </a:lnTo>
                  <a:lnTo>
                    <a:pt x="3509" y="451"/>
                  </a:lnTo>
                  <a:lnTo>
                    <a:pt x="3459" y="443"/>
                  </a:lnTo>
                  <a:lnTo>
                    <a:pt x="3409" y="435"/>
                  </a:lnTo>
                  <a:lnTo>
                    <a:pt x="3367" y="426"/>
                  </a:lnTo>
                  <a:lnTo>
                    <a:pt x="3317" y="418"/>
                  </a:lnTo>
                  <a:lnTo>
                    <a:pt x="3275" y="418"/>
                  </a:lnTo>
                  <a:lnTo>
                    <a:pt x="3225" y="409"/>
                  </a:lnTo>
                  <a:lnTo>
                    <a:pt x="3184" y="409"/>
                  </a:lnTo>
                  <a:lnTo>
                    <a:pt x="3133" y="401"/>
                  </a:lnTo>
                  <a:lnTo>
                    <a:pt x="3083" y="401"/>
                  </a:lnTo>
                  <a:lnTo>
                    <a:pt x="3033" y="401"/>
                  </a:lnTo>
                  <a:lnTo>
                    <a:pt x="2991" y="401"/>
                  </a:lnTo>
                  <a:lnTo>
                    <a:pt x="2941" y="401"/>
                  </a:lnTo>
                  <a:lnTo>
                    <a:pt x="2891" y="401"/>
                  </a:lnTo>
                  <a:lnTo>
                    <a:pt x="2841" y="401"/>
                  </a:lnTo>
                  <a:lnTo>
                    <a:pt x="2557" y="401"/>
                  </a:lnTo>
                  <a:lnTo>
                    <a:pt x="2515" y="401"/>
                  </a:lnTo>
                  <a:lnTo>
                    <a:pt x="2473" y="401"/>
                  </a:lnTo>
                  <a:lnTo>
                    <a:pt x="2432" y="401"/>
                  </a:lnTo>
                  <a:lnTo>
                    <a:pt x="2382" y="401"/>
                  </a:lnTo>
                  <a:lnTo>
                    <a:pt x="2340" y="401"/>
                  </a:lnTo>
                  <a:lnTo>
                    <a:pt x="2298" y="401"/>
                  </a:lnTo>
                  <a:lnTo>
                    <a:pt x="2256" y="409"/>
                  </a:lnTo>
                  <a:lnTo>
                    <a:pt x="2215" y="409"/>
                  </a:lnTo>
                  <a:lnTo>
                    <a:pt x="2189" y="409"/>
                  </a:lnTo>
                  <a:lnTo>
                    <a:pt x="2173" y="409"/>
                  </a:lnTo>
                  <a:lnTo>
                    <a:pt x="2156" y="409"/>
                  </a:lnTo>
                  <a:lnTo>
                    <a:pt x="2131" y="409"/>
                  </a:lnTo>
                  <a:lnTo>
                    <a:pt x="2114" y="409"/>
                  </a:lnTo>
                  <a:lnTo>
                    <a:pt x="2114" y="409"/>
                  </a:lnTo>
                  <a:lnTo>
                    <a:pt x="2098" y="409"/>
                  </a:lnTo>
                  <a:lnTo>
                    <a:pt x="2081" y="409"/>
                  </a:lnTo>
                  <a:lnTo>
                    <a:pt x="2081" y="409"/>
                  </a:lnTo>
                  <a:lnTo>
                    <a:pt x="2056" y="418"/>
                  </a:lnTo>
                  <a:lnTo>
                    <a:pt x="2047" y="418"/>
                  </a:lnTo>
                  <a:lnTo>
                    <a:pt x="2047" y="418"/>
                  </a:lnTo>
                  <a:lnTo>
                    <a:pt x="2031" y="418"/>
                  </a:lnTo>
                  <a:lnTo>
                    <a:pt x="2022" y="418"/>
                  </a:lnTo>
                  <a:lnTo>
                    <a:pt x="2006" y="418"/>
                  </a:lnTo>
                  <a:lnTo>
                    <a:pt x="1997" y="418"/>
                  </a:lnTo>
                  <a:lnTo>
                    <a:pt x="1981" y="418"/>
                  </a:lnTo>
                  <a:lnTo>
                    <a:pt x="1981" y="418"/>
                  </a:lnTo>
                  <a:lnTo>
                    <a:pt x="1972" y="418"/>
                  </a:lnTo>
                  <a:lnTo>
                    <a:pt x="1964" y="418"/>
                  </a:lnTo>
                  <a:lnTo>
                    <a:pt x="1964" y="535"/>
                  </a:lnTo>
                  <a:lnTo>
                    <a:pt x="1964" y="551"/>
                  </a:lnTo>
                  <a:lnTo>
                    <a:pt x="1964" y="568"/>
                  </a:lnTo>
                  <a:lnTo>
                    <a:pt x="1964" y="585"/>
                  </a:lnTo>
                  <a:lnTo>
                    <a:pt x="1964" y="602"/>
                  </a:lnTo>
                  <a:lnTo>
                    <a:pt x="1964" y="627"/>
                  </a:lnTo>
                  <a:lnTo>
                    <a:pt x="1964" y="635"/>
                  </a:lnTo>
                  <a:lnTo>
                    <a:pt x="1964" y="660"/>
                  </a:lnTo>
                  <a:lnTo>
                    <a:pt x="1964" y="677"/>
                  </a:lnTo>
                  <a:lnTo>
                    <a:pt x="1972" y="693"/>
                  </a:lnTo>
                  <a:lnTo>
                    <a:pt x="1972" y="710"/>
                  </a:lnTo>
                  <a:lnTo>
                    <a:pt x="1981" y="727"/>
                  </a:lnTo>
                  <a:lnTo>
                    <a:pt x="1989" y="744"/>
                  </a:lnTo>
                  <a:lnTo>
                    <a:pt x="1997" y="760"/>
                  </a:lnTo>
                  <a:lnTo>
                    <a:pt x="2006" y="769"/>
                  </a:lnTo>
                  <a:lnTo>
                    <a:pt x="2014" y="785"/>
                  </a:lnTo>
                  <a:lnTo>
                    <a:pt x="2022" y="802"/>
                  </a:lnTo>
                  <a:lnTo>
                    <a:pt x="2031" y="819"/>
                  </a:lnTo>
                  <a:lnTo>
                    <a:pt x="2039" y="835"/>
                  </a:lnTo>
                  <a:lnTo>
                    <a:pt x="2056" y="852"/>
                  </a:lnTo>
                  <a:lnTo>
                    <a:pt x="2064" y="869"/>
                  </a:lnTo>
                  <a:lnTo>
                    <a:pt x="2072" y="886"/>
                  </a:lnTo>
                  <a:lnTo>
                    <a:pt x="2081" y="902"/>
                  </a:lnTo>
                  <a:lnTo>
                    <a:pt x="2098" y="919"/>
                  </a:lnTo>
                  <a:lnTo>
                    <a:pt x="2106" y="936"/>
                  </a:lnTo>
                  <a:lnTo>
                    <a:pt x="2123" y="952"/>
                  </a:lnTo>
                  <a:lnTo>
                    <a:pt x="2139" y="969"/>
                  </a:lnTo>
                  <a:lnTo>
                    <a:pt x="2156" y="978"/>
                  </a:lnTo>
                  <a:lnTo>
                    <a:pt x="2164" y="994"/>
                  </a:lnTo>
                  <a:lnTo>
                    <a:pt x="2181" y="1011"/>
                  </a:lnTo>
                  <a:lnTo>
                    <a:pt x="2198" y="1028"/>
                  </a:lnTo>
                  <a:lnTo>
                    <a:pt x="2215" y="1044"/>
                  </a:lnTo>
                  <a:lnTo>
                    <a:pt x="2223" y="1061"/>
                  </a:lnTo>
                  <a:lnTo>
                    <a:pt x="2240" y="1069"/>
                  </a:lnTo>
                  <a:lnTo>
                    <a:pt x="2265" y="1086"/>
                  </a:lnTo>
                  <a:lnTo>
                    <a:pt x="2281" y="1103"/>
                  </a:lnTo>
                  <a:lnTo>
                    <a:pt x="2298" y="1120"/>
                  </a:lnTo>
                  <a:lnTo>
                    <a:pt x="2315" y="1128"/>
                  </a:lnTo>
                  <a:lnTo>
                    <a:pt x="2331" y="1145"/>
                  </a:lnTo>
                  <a:lnTo>
                    <a:pt x="2348" y="1161"/>
                  </a:lnTo>
                  <a:lnTo>
                    <a:pt x="2373" y="1170"/>
                  </a:lnTo>
                  <a:lnTo>
                    <a:pt x="2390" y="1186"/>
                  </a:lnTo>
                  <a:lnTo>
                    <a:pt x="2407" y="1203"/>
                  </a:lnTo>
                  <a:lnTo>
                    <a:pt x="2432" y="1211"/>
                  </a:lnTo>
                  <a:lnTo>
                    <a:pt x="2448" y="1228"/>
                  </a:lnTo>
                  <a:lnTo>
                    <a:pt x="2473" y="1236"/>
                  </a:lnTo>
                  <a:lnTo>
                    <a:pt x="2490" y="1253"/>
                  </a:lnTo>
                  <a:lnTo>
                    <a:pt x="2507" y="1270"/>
                  </a:lnTo>
                  <a:lnTo>
                    <a:pt x="2557" y="1295"/>
                  </a:lnTo>
                  <a:lnTo>
                    <a:pt x="2599" y="1320"/>
                  </a:lnTo>
                  <a:lnTo>
                    <a:pt x="2649" y="1345"/>
                  </a:lnTo>
                  <a:lnTo>
                    <a:pt x="2691" y="1370"/>
                  </a:lnTo>
                  <a:lnTo>
                    <a:pt x="2741" y="1387"/>
                  </a:lnTo>
                  <a:lnTo>
                    <a:pt x="2783" y="1412"/>
                  </a:lnTo>
                  <a:lnTo>
                    <a:pt x="2833" y="1437"/>
                  </a:lnTo>
                  <a:lnTo>
                    <a:pt x="2883" y="1462"/>
                  </a:lnTo>
                  <a:lnTo>
                    <a:pt x="2933" y="1479"/>
                  </a:lnTo>
                  <a:lnTo>
                    <a:pt x="2983" y="1504"/>
                  </a:lnTo>
                  <a:lnTo>
                    <a:pt x="3033" y="1521"/>
                  </a:lnTo>
                  <a:lnTo>
                    <a:pt x="3083" y="1546"/>
                  </a:lnTo>
                  <a:lnTo>
                    <a:pt x="3133" y="1562"/>
                  </a:lnTo>
                  <a:lnTo>
                    <a:pt x="3192" y="1579"/>
                  </a:lnTo>
                  <a:lnTo>
                    <a:pt x="3242" y="1604"/>
                  </a:lnTo>
                  <a:lnTo>
                    <a:pt x="3292" y="1621"/>
                  </a:lnTo>
                  <a:lnTo>
                    <a:pt x="3342" y="1637"/>
                  </a:lnTo>
                  <a:lnTo>
                    <a:pt x="3392" y="1654"/>
                  </a:lnTo>
                  <a:lnTo>
                    <a:pt x="3443" y="1671"/>
                  </a:lnTo>
                  <a:lnTo>
                    <a:pt x="3493" y="1688"/>
                  </a:lnTo>
                  <a:lnTo>
                    <a:pt x="3543" y="1704"/>
                  </a:lnTo>
                  <a:lnTo>
                    <a:pt x="3593" y="1721"/>
                  </a:lnTo>
                  <a:lnTo>
                    <a:pt x="3643" y="1729"/>
                  </a:lnTo>
                  <a:lnTo>
                    <a:pt x="3743" y="1763"/>
                  </a:lnTo>
                  <a:lnTo>
                    <a:pt x="3844" y="1788"/>
                  </a:lnTo>
                  <a:lnTo>
                    <a:pt x="3935" y="1813"/>
                  </a:lnTo>
                  <a:lnTo>
                    <a:pt x="4019" y="1838"/>
                  </a:lnTo>
                  <a:lnTo>
                    <a:pt x="4103" y="1855"/>
                  </a:lnTo>
                  <a:lnTo>
                    <a:pt x="4261" y="1896"/>
                  </a:lnTo>
                  <a:lnTo>
                    <a:pt x="4387" y="1930"/>
                  </a:lnTo>
                  <a:lnTo>
                    <a:pt x="4579" y="1980"/>
                  </a:lnTo>
                  <a:lnTo>
                    <a:pt x="4762" y="2022"/>
                  </a:lnTo>
                  <a:lnTo>
                    <a:pt x="4838" y="2038"/>
                  </a:lnTo>
                  <a:lnTo>
                    <a:pt x="4888" y="2055"/>
                  </a:lnTo>
                  <a:lnTo>
                    <a:pt x="4921" y="2055"/>
                  </a:lnTo>
                  <a:lnTo>
                    <a:pt x="4946" y="2064"/>
                  </a:lnTo>
                  <a:lnTo>
                    <a:pt x="4988" y="2072"/>
                  </a:lnTo>
                  <a:lnTo>
                    <a:pt x="5030" y="2080"/>
                  </a:lnTo>
                  <a:lnTo>
                    <a:pt x="5122" y="2089"/>
                  </a:lnTo>
                  <a:lnTo>
                    <a:pt x="5214" y="2105"/>
                  </a:lnTo>
                  <a:lnTo>
                    <a:pt x="5289" y="2114"/>
                  </a:lnTo>
                  <a:lnTo>
                    <a:pt x="5322" y="2122"/>
                  </a:lnTo>
                  <a:lnTo>
                    <a:pt x="5347" y="2130"/>
                  </a:lnTo>
                  <a:lnTo>
                    <a:pt x="5364" y="2130"/>
                  </a:lnTo>
                  <a:lnTo>
                    <a:pt x="5389" y="2139"/>
                  </a:lnTo>
                  <a:lnTo>
                    <a:pt x="5406" y="2147"/>
                  </a:lnTo>
                  <a:lnTo>
                    <a:pt x="5431" y="2155"/>
                  </a:lnTo>
                  <a:lnTo>
                    <a:pt x="5448" y="2172"/>
                  </a:lnTo>
                  <a:lnTo>
                    <a:pt x="5464" y="2197"/>
                  </a:lnTo>
                  <a:lnTo>
                    <a:pt x="5481" y="2214"/>
                  </a:lnTo>
                  <a:lnTo>
                    <a:pt x="5481" y="2214"/>
                  </a:lnTo>
                  <a:lnTo>
                    <a:pt x="5489" y="2239"/>
                  </a:lnTo>
                  <a:lnTo>
                    <a:pt x="5498" y="2272"/>
                  </a:lnTo>
                  <a:lnTo>
                    <a:pt x="5498" y="2297"/>
                  </a:lnTo>
                  <a:lnTo>
                    <a:pt x="5498" y="2323"/>
                  </a:lnTo>
                  <a:lnTo>
                    <a:pt x="5498" y="2348"/>
                  </a:lnTo>
                  <a:lnTo>
                    <a:pt x="5489" y="2373"/>
                  </a:lnTo>
                  <a:lnTo>
                    <a:pt x="5481" y="2398"/>
                  </a:lnTo>
                  <a:lnTo>
                    <a:pt x="5481" y="2398"/>
                  </a:lnTo>
                  <a:lnTo>
                    <a:pt x="5464" y="2423"/>
                  </a:lnTo>
                  <a:lnTo>
                    <a:pt x="5448" y="2439"/>
                  </a:lnTo>
                  <a:lnTo>
                    <a:pt x="5422" y="2456"/>
                  </a:lnTo>
                  <a:lnTo>
                    <a:pt x="5397" y="2465"/>
                  </a:lnTo>
                  <a:lnTo>
                    <a:pt x="5381" y="2473"/>
                  </a:lnTo>
                  <a:lnTo>
                    <a:pt x="5356" y="2481"/>
                  </a:lnTo>
                  <a:lnTo>
                    <a:pt x="5331" y="2481"/>
                  </a:lnTo>
                  <a:lnTo>
                    <a:pt x="5189" y="2481"/>
                  </a:lnTo>
                  <a:lnTo>
                    <a:pt x="5113" y="2481"/>
                  </a:lnTo>
                  <a:lnTo>
                    <a:pt x="5047" y="2481"/>
                  </a:lnTo>
                  <a:lnTo>
                    <a:pt x="4971" y="2481"/>
                  </a:lnTo>
                  <a:lnTo>
                    <a:pt x="4905" y="2481"/>
                  </a:lnTo>
                  <a:lnTo>
                    <a:pt x="4829" y="2481"/>
                  </a:lnTo>
                  <a:lnTo>
                    <a:pt x="4762" y="2481"/>
                  </a:lnTo>
                  <a:lnTo>
                    <a:pt x="4696" y="2490"/>
                  </a:lnTo>
                  <a:lnTo>
                    <a:pt x="4629" y="2498"/>
                  </a:lnTo>
                  <a:lnTo>
                    <a:pt x="4604" y="2498"/>
                  </a:lnTo>
                  <a:lnTo>
                    <a:pt x="4562" y="2498"/>
                  </a:lnTo>
                  <a:lnTo>
                    <a:pt x="4487" y="2506"/>
                  </a:lnTo>
                  <a:lnTo>
                    <a:pt x="4420" y="2615"/>
                  </a:lnTo>
                  <a:lnTo>
                    <a:pt x="4353" y="2623"/>
                  </a:lnTo>
                  <a:lnTo>
                    <a:pt x="4286" y="2632"/>
                  </a:lnTo>
                  <a:lnTo>
                    <a:pt x="4219" y="2640"/>
                  </a:lnTo>
                  <a:lnTo>
                    <a:pt x="4153" y="2648"/>
                  </a:lnTo>
                  <a:lnTo>
                    <a:pt x="4086" y="2657"/>
                  </a:lnTo>
                  <a:lnTo>
                    <a:pt x="4019" y="2673"/>
                  </a:lnTo>
                  <a:lnTo>
                    <a:pt x="3952" y="2682"/>
                  </a:lnTo>
                  <a:lnTo>
                    <a:pt x="3885" y="2698"/>
                  </a:lnTo>
                  <a:lnTo>
                    <a:pt x="3818" y="2707"/>
                  </a:lnTo>
                  <a:lnTo>
                    <a:pt x="3760" y="2724"/>
                  </a:lnTo>
                  <a:lnTo>
                    <a:pt x="3693" y="2740"/>
                  </a:lnTo>
                  <a:lnTo>
                    <a:pt x="3626" y="2757"/>
                  </a:lnTo>
                  <a:lnTo>
                    <a:pt x="3560" y="2774"/>
                  </a:lnTo>
                  <a:lnTo>
                    <a:pt x="3501" y="2790"/>
                  </a:lnTo>
                  <a:lnTo>
                    <a:pt x="3434" y="2807"/>
                  </a:lnTo>
                  <a:lnTo>
                    <a:pt x="3367" y="2824"/>
                  </a:lnTo>
                  <a:lnTo>
                    <a:pt x="3301" y="2840"/>
                  </a:lnTo>
                  <a:lnTo>
                    <a:pt x="3242" y="2857"/>
                  </a:lnTo>
                  <a:lnTo>
                    <a:pt x="3175" y="2874"/>
                  </a:lnTo>
                  <a:lnTo>
                    <a:pt x="3108" y="2891"/>
                  </a:lnTo>
                  <a:lnTo>
                    <a:pt x="3050" y="2916"/>
                  </a:lnTo>
                  <a:lnTo>
                    <a:pt x="2983" y="2932"/>
                  </a:lnTo>
                  <a:lnTo>
                    <a:pt x="2916" y="2957"/>
                  </a:lnTo>
                  <a:lnTo>
                    <a:pt x="2858" y="2982"/>
                  </a:lnTo>
                  <a:lnTo>
                    <a:pt x="2791" y="2999"/>
                  </a:lnTo>
                  <a:lnTo>
                    <a:pt x="2732" y="3024"/>
                  </a:lnTo>
                  <a:lnTo>
                    <a:pt x="2666" y="3049"/>
                  </a:lnTo>
                  <a:lnTo>
                    <a:pt x="2607" y="3074"/>
                  </a:lnTo>
                  <a:lnTo>
                    <a:pt x="2540" y="3091"/>
                  </a:lnTo>
                  <a:lnTo>
                    <a:pt x="2473" y="3116"/>
                  </a:lnTo>
                  <a:lnTo>
                    <a:pt x="2415" y="3141"/>
                  </a:lnTo>
                  <a:lnTo>
                    <a:pt x="2348" y="3175"/>
                  </a:lnTo>
                  <a:lnTo>
                    <a:pt x="2290" y="3200"/>
                  </a:lnTo>
                  <a:lnTo>
                    <a:pt x="2223" y="3225"/>
                  </a:lnTo>
                  <a:lnTo>
                    <a:pt x="2164" y="3250"/>
                  </a:lnTo>
                  <a:lnTo>
                    <a:pt x="2098" y="3275"/>
                  </a:lnTo>
                  <a:lnTo>
                    <a:pt x="2039" y="3308"/>
                  </a:lnTo>
                  <a:lnTo>
                    <a:pt x="1972" y="3333"/>
                  </a:lnTo>
                  <a:lnTo>
                    <a:pt x="1914" y="3367"/>
                  </a:lnTo>
                  <a:lnTo>
                    <a:pt x="1847" y="3392"/>
                  </a:lnTo>
                  <a:lnTo>
                    <a:pt x="1788" y="3425"/>
                  </a:lnTo>
                  <a:lnTo>
                    <a:pt x="1722" y="3450"/>
                  </a:lnTo>
                  <a:lnTo>
                    <a:pt x="1663" y="3484"/>
                  </a:lnTo>
                  <a:lnTo>
                    <a:pt x="1596" y="3517"/>
                  </a:lnTo>
                  <a:lnTo>
                    <a:pt x="1538" y="3551"/>
                  </a:lnTo>
                  <a:lnTo>
                    <a:pt x="1471" y="3576"/>
                  </a:lnTo>
                  <a:lnTo>
                    <a:pt x="1413" y="3609"/>
                  </a:lnTo>
                  <a:lnTo>
                    <a:pt x="1346" y="3642"/>
                  </a:lnTo>
                  <a:lnTo>
                    <a:pt x="1287" y="3676"/>
                  </a:lnTo>
                  <a:lnTo>
                    <a:pt x="1220" y="3718"/>
                  </a:lnTo>
                  <a:lnTo>
                    <a:pt x="1154" y="3751"/>
                  </a:lnTo>
                  <a:lnTo>
                    <a:pt x="1137" y="3759"/>
                  </a:lnTo>
                  <a:lnTo>
                    <a:pt x="1112" y="3776"/>
                  </a:lnTo>
                  <a:lnTo>
                    <a:pt x="1053" y="3801"/>
                  </a:lnTo>
                  <a:lnTo>
                    <a:pt x="936" y="3860"/>
                  </a:lnTo>
                  <a:lnTo>
                    <a:pt x="870" y="3885"/>
                  </a:lnTo>
                  <a:lnTo>
                    <a:pt x="803" y="3926"/>
                  </a:lnTo>
                  <a:lnTo>
                    <a:pt x="769" y="3935"/>
                  </a:lnTo>
                  <a:lnTo>
                    <a:pt x="736" y="3960"/>
                  </a:lnTo>
                  <a:lnTo>
                    <a:pt x="702" y="3977"/>
                  </a:lnTo>
                  <a:lnTo>
                    <a:pt x="677" y="3993"/>
                  </a:lnTo>
                  <a:lnTo>
                    <a:pt x="644" y="4010"/>
                  </a:lnTo>
                  <a:lnTo>
                    <a:pt x="611" y="4027"/>
                  </a:lnTo>
                  <a:lnTo>
                    <a:pt x="577" y="4052"/>
                  </a:lnTo>
                  <a:lnTo>
                    <a:pt x="552" y="4069"/>
                  </a:lnTo>
                  <a:lnTo>
                    <a:pt x="519" y="4085"/>
                  </a:lnTo>
                  <a:lnTo>
                    <a:pt x="494" y="4110"/>
                  </a:lnTo>
                  <a:lnTo>
                    <a:pt x="469" y="4127"/>
                  </a:lnTo>
                  <a:lnTo>
                    <a:pt x="452" y="4135"/>
                  </a:lnTo>
                  <a:lnTo>
                    <a:pt x="443" y="4152"/>
                  </a:lnTo>
                  <a:lnTo>
                    <a:pt x="435" y="4160"/>
                  </a:lnTo>
                  <a:lnTo>
                    <a:pt x="418" y="4169"/>
                  </a:lnTo>
                  <a:lnTo>
                    <a:pt x="410" y="4177"/>
                  </a:lnTo>
                  <a:lnTo>
                    <a:pt x="402" y="4185"/>
                  </a:lnTo>
                  <a:lnTo>
                    <a:pt x="393" y="4194"/>
                  </a:lnTo>
                  <a:lnTo>
                    <a:pt x="385" y="4202"/>
                  </a:lnTo>
                  <a:lnTo>
                    <a:pt x="377" y="4219"/>
                  </a:lnTo>
                  <a:lnTo>
                    <a:pt x="368" y="4227"/>
                  </a:lnTo>
                  <a:lnTo>
                    <a:pt x="360" y="4236"/>
                  </a:lnTo>
                  <a:lnTo>
                    <a:pt x="352" y="4244"/>
                  </a:lnTo>
                  <a:lnTo>
                    <a:pt x="343" y="4252"/>
                  </a:lnTo>
                  <a:lnTo>
                    <a:pt x="343" y="4252"/>
                  </a:lnTo>
                  <a:lnTo>
                    <a:pt x="343" y="4261"/>
                  </a:lnTo>
                  <a:lnTo>
                    <a:pt x="343" y="4269"/>
                  </a:lnTo>
                  <a:lnTo>
                    <a:pt x="343" y="4277"/>
                  </a:lnTo>
                  <a:lnTo>
                    <a:pt x="343" y="4286"/>
                  </a:lnTo>
                  <a:lnTo>
                    <a:pt x="343" y="4302"/>
                  </a:lnTo>
                  <a:lnTo>
                    <a:pt x="335" y="4311"/>
                  </a:lnTo>
                  <a:lnTo>
                    <a:pt x="335" y="4327"/>
                  </a:lnTo>
                  <a:lnTo>
                    <a:pt x="335" y="4344"/>
                  </a:lnTo>
                  <a:lnTo>
                    <a:pt x="335" y="4353"/>
                  </a:lnTo>
                  <a:lnTo>
                    <a:pt x="335" y="4369"/>
                  </a:lnTo>
                  <a:lnTo>
                    <a:pt x="335" y="4378"/>
                  </a:lnTo>
                  <a:lnTo>
                    <a:pt x="335" y="4453"/>
                  </a:lnTo>
                  <a:lnTo>
                    <a:pt x="335" y="4461"/>
                  </a:lnTo>
                  <a:lnTo>
                    <a:pt x="335" y="4470"/>
                  </a:lnTo>
                  <a:lnTo>
                    <a:pt x="335" y="4478"/>
                  </a:lnTo>
                  <a:lnTo>
                    <a:pt x="335" y="4495"/>
                  </a:lnTo>
                  <a:lnTo>
                    <a:pt x="335" y="4503"/>
                  </a:lnTo>
                  <a:lnTo>
                    <a:pt x="335" y="4511"/>
                  </a:lnTo>
                  <a:lnTo>
                    <a:pt x="335" y="4520"/>
                  </a:lnTo>
                  <a:lnTo>
                    <a:pt x="335" y="4528"/>
                  </a:lnTo>
                  <a:lnTo>
                    <a:pt x="335" y="4536"/>
                  </a:lnTo>
                  <a:lnTo>
                    <a:pt x="343" y="4545"/>
                  </a:lnTo>
                  <a:lnTo>
                    <a:pt x="343" y="4553"/>
                  </a:lnTo>
                  <a:lnTo>
                    <a:pt x="352" y="4561"/>
                  </a:lnTo>
                  <a:lnTo>
                    <a:pt x="360" y="4570"/>
                  </a:lnTo>
                  <a:lnTo>
                    <a:pt x="368" y="4586"/>
                  </a:lnTo>
                  <a:lnTo>
                    <a:pt x="377" y="4595"/>
                  </a:lnTo>
                  <a:lnTo>
                    <a:pt x="385" y="4603"/>
                  </a:lnTo>
                  <a:lnTo>
                    <a:pt x="393" y="4612"/>
                  </a:lnTo>
                  <a:lnTo>
                    <a:pt x="402" y="4620"/>
                  </a:lnTo>
                  <a:lnTo>
                    <a:pt x="410" y="4628"/>
                  </a:lnTo>
                  <a:lnTo>
                    <a:pt x="427" y="4637"/>
                  </a:lnTo>
                  <a:lnTo>
                    <a:pt x="435" y="4645"/>
                  </a:lnTo>
                  <a:lnTo>
                    <a:pt x="443" y="4653"/>
                  </a:lnTo>
                  <a:lnTo>
                    <a:pt x="460" y="4662"/>
                  </a:lnTo>
                  <a:lnTo>
                    <a:pt x="469" y="4670"/>
                  </a:lnTo>
                  <a:lnTo>
                    <a:pt x="485" y="4678"/>
                  </a:lnTo>
                  <a:lnTo>
                    <a:pt x="502" y="4695"/>
                  </a:lnTo>
                  <a:lnTo>
                    <a:pt x="510" y="4703"/>
                  </a:lnTo>
                  <a:lnTo>
                    <a:pt x="527" y="4712"/>
                  </a:lnTo>
                  <a:lnTo>
                    <a:pt x="544" y="4720"/>
                  </a:lnTo>
                  <a:lnTo>
                    <a:pt x="560" y="4728"/>
                  </a:lnTo>
                  <a:lnTo>
                    <a:pt x="569" y="4728"/>
                  </a:lnTo>
                  <a:lnTo>
                    <a:pt x="577" y="4728"/>
                  </a:lnTo>
                  <a:lnTo>
                    <a:pt x="594" y="4737"/>
                  </a:lnTo>
                  <a:lnTo>
                    <a:pt x="594" y="4737"/>
                  </a:lnTo>
                  <a:lnTo>
                    <a:pt x="611" y="4745"/>
                  </a:lnTo>
                  <a:lnTo>
                    <a:pt x="627" y="4754"/>
                  </a:lnTo>
                  <a:lnTo>
                    <a:pt x="644" y="4762"/>
                  </a:lnTo>
                  <a:lnTo>
                    <a:pt x="661" y="4770"/>
                  </a:lnTo>
                  <a:lnTo>
                    <a:pt x="661" y="4770"/>
                  </a:lnTo>
                  <a:lnTo>
                    <a:pt x="702" y="4787"/>
                  </a:lnTo>
                  <a:lnTo>
                    <a:pt x="744" y="4795"/>
                  </a:lnTo>
                  <a:lnTo>
                    <a:pt x="778" y="4812"/>
                  </a:lnTo>
                  <a:lnTo>
                    <a:pt x="819" y="4829"/>
                  </a:lnTo>
                  <a:lnTo>
                    <a:pt x="861" y="4837"/>
                  </a:lnTo>
                  <a:lnTo>
                    <a:pt x="903" y="4854"/>
                  </a:lnTo>
                  <a:lnTo>
                    <a:pt x="953" y="4862"/>
                  </a:lnTo>
                  <a:lnTo>
                    <a:pt x="995" y="4879"/>
                  </a:lnTo>
                  <a:lnTo>
                    <a:pt x="1037" y="4887"/>
                  </a:lnTo>
                  <a:lnTo>
                    <a:pt x="1087" y="4896"/>
                  </a:lnTo>
                  <a:lnTo>
                    <a:pt x="1128" y="4912"/>
                  </a:lnTo>
                  <a:lnTo>
                    <a:pt x="1179" y="4921"/>
                  </a:lnTo>
                  <a:lnTo>
                    <a:pt x="1220" y="4929"/>
                  </a:lnTo>
                  <a:lnTo>
                    <a:pt x="1271" y="4937"/>
                  </a:lnTo>
                  <a:lnTo>
                    <a:pt x="1312" y="4946"/>
                  </a:lnTo>
                  <a:lnTo>
                    <a:pt x="1362" y="4946"/>
                  </a:lnTo>
                  <a:lnTo>
                    <a:pt x="1404" y="4954"/>
                  </a:lnTo>
                  <a:lnTo>
                    <a:pt x="1454" y="4962"/>
                  </a:lnTo>
                  <a:lnTo>
                    <a:pt x="1496" y="4971"/>
                  </a:lnTo>
                  <a:lnTo>
                    <a:pt x="1546" y="4971"/>
                  </a:lnTo>
                  <a:lnTo>
                    <a:pt x="1588" y="4971"/>
                  </a:lnTo>
                  <a:lnTo>
                    <a:pt x="1630" y="4971"/>
                  </a:lnTo>
                  <a:lnTo>
                    <a:pt x="1671" y="4971"/>
                  </a:lnTo>
                  <a:lnTo>
                    <a:pt x="1713" y="4971"/>
                  </a:lnTo>
                  <a:lnTo>
                    <a:pt x="1755" y="4971"/>
                  </a:lnTo>
                  <a:lnTo>
                    <a:pt x="1797" y="4971"/>
                  </a:lnTo>
                  <a:lnTo>
                    <a:pt x="1839" y="4971"/>
                  </a:lnTo>
                  <a:lnTo>
                    <a:pt x="1872" y="4971"/>
                  </a:lnTo>
                  <a:lnTo>
                    <a:pt x="2189" y="4971"/>
                  </a:lnTo>
                  <a:lnTo>
                    <a:pt x="2340" y="4962"/>
                  </a:lnTo>
                  <a:lnTo>
                    <a:pt x="2398" y="4954"/>
                  </a:lnTo>
                  <a:lnTo>
                    <a:pt x="2465" y="4954"/>
                  </a:lnTo>
                  <a:lnTo>
                    <a:pt x="2582" y="4937"/>
                  </a:lnTo>
                  <a:lnTo>
                    <a:pt x="2682" y="4929"/>
                  </a:lnTo>
                  <a:lnTo>
                    <a:pt x="2774" y="4921"/>
                  </a:lnTo>
                  <a:lnTo>
                    <a:pt x="2858" y="4912"/>
                  </a:lnTo>
                  <a:lnTo>
                    <a:pt x="2933" y="4904"/>
                  </a:lnTo>
                  <a:lnTo>
                    <a:pt x="3008" y="4896"/>
                  </a:lnTo>
                  <a:lnTo>
                    <a:pt x="3067" y="4912"/>
                  </a:lnTo>
                  <a:lnTo>
                    <a:pt x="3142" y="4896"/>
                  </a:lnTo>
                  <a:lnTo>
                    <a:pt x="3225" y="4879"/>
                  </a:lnTo>
                  <a:lnTo>
                    <a:pt x="3317" y="4862"/>
                  </a:lnTo>
                  <a:lnTo>
                    <a:pt x="3526" y="4829"/>
                  </a:lnTo>
                  <a:lnTo>
                    <a:pt x="3802" y="4779"/>
                  </a:lnTo>
                  <a:lnTo>
                    <a:pt x="3927" y="4854"/>
                  </a:lnTo>
                  <a:lnTo>
                    <a:pt x="3844" y="4971"/>
                  </a:lnTo>
                  <a:lnTo>
                    <a:pt x="3568" y="5029"/>
                  </a:lnTo>
                  <a:lnTo>
                    <a:pt x="3359" y="5079"/>
                  </a:lnTo>
                  <a:lnTo>
                    <a:pt x="3267" y="5096"/>
                  </a:lnTo>
                  <a:lnTo>
                    <a:pt x="3184" y="5113"/>
                  </a:lnTo>
                  <a:lnTo>
                    <a:pt x="3108" y="5129"/>
                  </a:lnTo>
                  <a:lnTo>
                    <a:pt x="3033" y="5138"/>
                  </a:lnTo>
                  <a:lnTo>
                    <a:pt x="2950" y="5155"/>
                  </a:lnTo>
                  <a:lnTo>
                    <a:pt x="2874" y="5171"/>
                  </a:lnTo>
                  <a:lnTo>
                    <a:pt x="2791" y="5180"/>
                  </a:lnTo>
                  <a:lnTo>
                    <a:pt x="2691" y="5196"/>
                  </a:lnTo>
                  <a:lnTo>
                    <a:pt x="2590" y="5205"/>
                  </a:lnTo>
                  <a:lnTo>
                    <a:pt x="2473" y="5221"/>
                  </a:lnTo>
                  <a:lnTo>
                    <a:pt x="2407" y="5230"/>
                  </a:lnTo>
                  <a:lnTo>
                    <a:pt x="2340" y="5230"/>
                  </a:lnTo>
                  <a:lnTo>
                    <a:pt x="2198" y="5255"/>
                  </a:lnTo>
                  <a:lnTo>
                    <a:pt x="2173" y="5255"/>
                  </a:lnTo>
                  <a:lnTo>
                    <a:pt x="2148" y="5255"/>
                  </a:lnTo>
                  <a:lnTo>
                    <a:pt x="1730" y="5255"/>
                  </a:lnTo>
                  <a:lnTo>
                    <a:pt x="1688" y="5255"/>
                  </a:lnTo>
                  <a:lnTo>
                    <a:pt x="1646" y="5255"/>
                  </a:lnTo>
                  <a:lnTo>
                    <a:pt x="1596" y="5255"/>
                  </a:lnTo>
                  <a:lnTo>
                    <a:pt x="1555" y="5255"/>
                  </a:lnTo>
                  <a:lnTo>
                    <a:pt x="1504" y="5255"/>
                  </a:lnTo>
                  <a:lnTo>
                    <a:pt x="1454" y="5255"/>
                  </a:lnTo>
                  <a:lnTo>
                    <a:pt x="1413" y="5255"/>
                  </a:lnTo>
                  <a:lnTo>
                    <a:pt x="1362" y="5246"/>
                  </a:lnTo>
                  <a:lnTo>
                    <a:pt x="1312" y="5238"/>
                  </a:lnTo>
                  <a:lnTo>
                    <a:pt x="1262" y="5238"/>
                  </a:lnTo>
                  <a:lnTo>
                    <a:pt x="1212" y="5230"/>
                  </a:lnTo>
                  <a:lnTo>
                    <a:pt x="1162" y="5221"/>
                  </a:lnTo>
                  <a:lnTo>
                    <a:pt x="1112" y="5213"/>
                  </a:lnTo>
                  <a:lnTo>
                    <a:pt x="1062" y="5205"/>
                  </a:lnTo>
                  <a:lnTo>
                    <a:pt x="1012" y="5196"/>
                  </a:lnTo>
                  <a:lnTo>
                    <a:pt x="961" y="5180"/>
                  </a:lnTo>
                  <a:lnTo>
                    <a:pt x="911" y="5171"/>
                  </a:lnTo>
                  <a:lnTo>
                    <a:pt x="861" y="5163"/>
                  </a:lnTo>
                  <a:lnTo>
                    <a:pt x="819" y="5146"/>
                  </a:lnTo>
                  <a:lnTo>
                    <a:pt x="769" y="5138"/>
                  </a:lnTo>
                  <a:lnTo>
                    <a:pt x="719" y="5121"/>
                  </a:lnTo>
                  <a:lnTo>
                    <a:pt x="677" y="5113"/>
                  </a:lnTo>
                  <a:lnTo>
                    <a:pt x="627" y="5096"/>
                  </a:lnTo>
                  <a:lnTo>
                    <a:pt x="585" y="5079"/>
                  </a:lnTo>
                  <a:lnTo>
                    <a:pt x="544" y="5063"/>
                  </a:lnTo>
                  <a:lnTo>
                    <a:pt x="519" y="5054"/>
                  </a:lnTo>
                  <a:lnTo>
                    <a:pt x="494" y="5046"/>
                  </a:lnTo>
                  <a:lnTo>
                    <a:pt x="477" y="5029"/>
                  </a:lnTo>
                  <a:lnTo>
                    <a:pt x="452" y="5021"/>
                  </a:lnTo>
                  <a:lnTo>
                    <a:pt x="435" y="5013"/>
                  </a:lnTo>
                  <a:lnTo>
                    <a:pt x="427" y="5013"/>
                  </a:lnTo>
                  <a:lnTo>
                    <a:pt x="410" y="5004"/>
                  </a:lnTo>
                  <a:lnTo>
                    <a:pt x="393" y="4996"/>
                  </a:lnTo>
                  <a:lnTo>
                    <a:pt x="368" y="4987"/>
                  </a:lnTo>
                  <a:lnTo>
                    <a:pt x="352" y="4971"/>
                  </a:lnTo>
                  <a:lnTo>
                    <a:pt x="335" y="4962"/>
                  </a:lnTo>
                  <a:lnTo>
                    <a:pt x="310" y="4954"/>
                  </a:lnTo>
                  <a:lnTo>
                    <a:pt x="293" y="4937"/>
                  </a:lnTo>
                  <a:lnTo>
                    <a:pt x="276" y="4929"/>
                  </a:lnTo>
                  <a:lnTo>
                    <a:pt x="260" y="4912"/>
                  </a:lnTo>
                  <a:lnTo>
                    <a:pt x="243" y="4904"/>
                  </a:lnTo>
                  <a:lnTo>
                    <a:pt x="226" y="4887"/>
                  </a:lnTo>
                  <a:lnTo>
                    <a:pt x="201" y="4870"/>
                  </a:lnTo>
                  <a:lnTo>
                    <a:pt x="201" y="4870"/>
                  </a:lnTo>
                  <a:lnTo>
                    <a:pt x="184" y="4862"/>
                  </a:lnTo>
                  <a:lnTo>
                    <a:pt x="176" y="4845"/>
                  </a:lnTo>
                  <a:lnTo>
                    <a:pt x="159" y="4829"/>
                  </a:lnTo>
                  <a:lnTo>
                    <a:pt x="143" y="4812"/>
                  </a:lnTo>
                  <a:lnTo>
                    <a:pt x="126" y="4795"/>
                  </a:lnTo>
                  <a:lnTo>
                    <a:pt x="109" y="4779"/>
                  </a:lnTo>
                  <a:lnTo>
                    <a:pt x="101" y="4762"/>
                  </a:lnTo>
                  <a:lnTo>
                    <a:pt x="84" y="4745"/>
                  </a:lnTo>
                  <a:lnTo>
                    <a:pt x="76" y="4728"/>
                  </a:lnTo>
                  <a:lnTo>
                    <a:pt x="59" y="4703"/>
                  </a:lnTo>
                  <a:lnTo>
                    <a:pt x="51" y="4687"/>
                  </a:lnTo>
                  <a:lnTo>
                    <a:pt x="42" y="4670"/>
                  </a:lnTo>
                  <a:lnTo>
                    <a:pt x="34" y="4645"/>
                  </a:lnTo>
                  <a:lnTo>
                    <a:pt x="26" y="4628"/>
                  </a:lnTo>
                  <a:lnTo>
                    <a:pt x="17" y="4603"/>
                  </a:lnTo>
                  <a:lnTo>
                    <a:pt x="9" y="4586"/>
                  </a:lnTo>
                  <a:lnTo>
                    <a:pt x="1" y="4561"/>
                  </a:lnTo>
                  <a:lnTo>
                    <a:pt x="1" y="4536"/>
                  </a:lnTo>
                  <a:lnTo>
                    <a:pt x="1" y="4520"/>
                  </a:lnTo>
                  <a:lnTo>
                    <a:pt x="1" y="4495"/>
                  </a:lnTo>
                  <a:lnTo>
                    <a:pt x="1" y="4470"/>
                  </a:lnTo>
                  <a:lnTo>
                    <a:pt x="1" y="4403"/>
                  </a:lnTo>
                  <a:lnTo>
                    <a:pt x="1" y="4378"/>
                  </a:lnTo>
                  <a:lnTo>
                    <a:pt x="1" y="4353"/>
                  </a:lnTo>
                  <a:lnTo>
                    <a:pt x="1" y="4327"/>
                  </a:lnTo>
                  <a:lnTo>
                    <a:pt x="1" y="4302"/>
                  </a:lnTo>
                  <a:lnTo>
                    <a:pt x="9" y="4277"/>
                  </a:lnTo>
                  <a:lnTo>
                    <a:pt x="17" y="4252"/>
                  </a:lnTo>
                  <a:lnTo>
                    <a:pt x="26" y="4236"/>
                  </a:lnTo>
                  <a:lnTo>
                    <a:pt x="34" y="4211"/>
                  </a:lnTo>
                  <a:lnTo>
                    <a:pt x="42" y="4185"/>
                  </a:lnTo>
                  <a:lnTo>
                    <a:pt x="51" y="4169"/>
                  </a:lnTo>
                  <a:lnTo>
                    <a:pt x="59" y="4144"/>
                  </a:lnTo>
                  <a:lnTo>
                    <a:pt x="68" y="4127"/>
                  </a:lnTo>
                  <a:lnTo>
                    <a:pt x="76" y="4110"/>
                  </a:lnTo>
                  <a:lnTo>
                    <a:pt x="93" y="4094"/>
                  </a:lnTo>
                  <a:lnTo>
                    <a:pt x="101" y="4077"/>
                  </a:lnTo>
                  <a:lnTo>
                    <a:pt x="109" y="4060"/>
                  </a:lnTo>
                  <a:lnTo>
                    <a:pt x="126" y="4043"/>
                  </a:lnTo>
                  <a:lnTo>
                    <a:pt x="143" y="4027"/>
                  </a:lnTo>
                  <a:lnTo>
                    <a:pt x="151" y="4018"/>
                  </a:lnTo>
                  <a:lnTo>
                    <a:pt x="168" y="4002"/>
                  </a:lnTo>
                  <a:lnTo>
                    <a:pt x="176" y="3985"/>
                  </a:lnTo>
                  <a:lnTo>
                    <a:pt x="193" y="3968"/>
                  </a:lnTo>
                  <a:lnTo>
                    <a:pt x="210" y="3960"/>
                  </a:lnTo>
                  <a:lnTo>
                    <a:pt x="226" y="3943"/>
                  </a:lnTo>
                  <a:lnTo>
                    <a:pt x="243" y="3926"/>
                  </a:lnTo>
                  <a:lnTo>
                    <a:pt x="260" y="3918"/>
                  </a:lnTo>
                  <a:lnTo>
                    <a:pt x="268" y="3901"/>
                  </a:lnTo>
                  <a:lnTo>
                    <a:pt x="301" y="3876"/>
                  </a:lnTo>
                  <a:lnTo>
                    <a:pt x="335" y="3851"/>
                  </a:lnTo>
                  <a:lnTo>
                    <a:pt x="368" y="3826"/>
                  </a:lnTo>
                  <a:lnTo>
                    <a:pt x="402" y="3810"/>
                  </a:lnTo>
                  <a:lnTo>
                    <a:pt x="443" y="3784"/>
                  </a:lnTo>
                  <a:lnTo>
                    <a:pt x="477" y="3759"/>
                  </a:lnTo>
                  <a:lnTo>
                    <a:pt x="510" y="3743"/>
                  </a:lnTo>
                  <a:lnTo>
                    <a:pt x="544" y="3718"/>
                  </a:lnTo>
                  <a:lnTo>
                    <a:pt x="585" y="3701"/>
                  </a:lnTo>
                  <a:lnTo>
                    <a:pt x="619" y="3676"/>
                  </a:lnTo>
                  <a:lnTo>
                    <a:pt x="652" y="3659"/>
                  </a:lnTo>
                  <a:lnTo>
                    <a:pt x="719" y="3626"/>
                  </a:lnTo>
                  <a:lnTo>
                    <a:pt x="786" y="3592"/>
                  </a:lnTo>
                  <a:lnTo>
                    <a:pt x="903" y="3534"/>
                  </a:lnTo>
                  <a:lnTo>
                    <a:pt x="953" y="3509"/>
                  </a:lnTo>
                  <a:lnTo>
                    <a:pt x="978" y="3492"/>
                  </a:lnTo>
                  <a:lnTo>
                    <a:pt x="995" y="3484"/>
                  </a:lnTo>
                  <a:lnTo>
                    <a:pt x="1062" y="3450"/>
                  </a:lnTo>
                  <a:lnTo>
                    <a:pt x="1128" y="3417"/>
                  </a:lnTo>
                  <a:lnTo>
                    <a:pt x="1187" y="3383"/>
                  </a:lnTo>
                  <a:lnTo>
                    <a:pt x="1254" y="3342"/>
                  </a:lnTo>
                  <a:lnTo>
                    <a:pt x="1321" y="3308"/>
                  </a:lnTo>
                  <a:lnTo>
                    <a:pt x="1379" y="3275"/>
                  </a:lnTo>
                  <a:lnTo>
                    <a:pt x="1446" y="3241"/>
                  </a:lnTo>
                  <a:lnTo>
                    <a:pt x="1513" y="3208"/>
                  </a:lnTo>
                  <a:lnTo>
                    <a:pt x="1571" y="3183"/>
                  </a:lnTo>
                  <a:lnTo>
                    <a:pt x="1638" y="3150"/>
                  </a:lnTo>
                  <a:lnTo>
                    <a:pt x="1705" y="3116"/>
                  </a:lnTo>
                  <a:lnTo>
                    <a:pt x="1763" y="3083"/>
                  </a:lnTo>
                  <a:lnTo>
                    <a:pt x="1830" y="3058"/>
                  </a:lnTo>
                  <a:lnTo>
                    <a:pt x="1897" y="3024"/>
                  </a:lnTo>
                  <a:lnTo>
                    <a:pt x="1956" y="2999"/>
                  </a:lnTo>
                  <a:lnTo>
                    <a:pt x="2022" y="2966"/>
                  </a:lnTo>
                  <a:lnTo>
                    <a:pt x="2089" y="2941"/>
                  </a:lnTo>
                  <a:lnTo>
                    <a:pt x="2156" y="2907"/>
                  </a:lnTo>
                  <a:lnTo>
                    <a:pt x="2215" y="2882"/>
                  </a:lnTo>
                  <a:lnTo>
                    <a:pt x="2281" y="2857"/>
                  </a:lnTo>
                  <a:lnTo>
                    <a:pt x="2348" y="2832"/>
                  </a:lnTo>
                  <a:lnTo>
                    <a:pt x="2415" y="2799"/>
                  </a:lnTo>
                  <a:lnTo>
                    <a:pt x="2473" y="2774"/>
                  </a:lnTo>
                  <a:lnTo>
                    <a:pt x="2540" y="2749"/>
                  </a:lnTo>
                  <a:lnTo>
                    <a:pt x="2607" y="2724"/>
                  </a:lnTo>
                  <a:lnTo>
                    <a:pt x="2674" y="2707"/>
                  </a:lnTo>
                  <a:lnTo>
                    <a:pt x="2741" y="2682"/>
                  </a:lnTo>
                  <a:lnTo>
                    <a:pt x="2808" y="2657"/>
                  </a:lnTo>
                  <a:lnTo>
                    <a:pt x="2866" y="2632"/>
                  </a:lnTo>
                  <a:lnTo>
                    <a:pt x="2933" y="2615"/>
                  </a:lnTo>
                  <a:lnTo>
                    <a:pt x="3000" y="2590"/>
                  </a:lnTo>
                  <a:lnTo>
                    <a:pt x="3067" y="2565"/>
                  </a:lnTo>
                  <a:lnTo>
                    <a:pt x="3133" y="2548"/>
                  </a:lnTo>
                  <a:lnTo>
                    <a:pt x="3200" y="2531"/>
                  </a:lnTo>
                  <a:lnTo>
                    <a:pt x="3267" y="2506"/>
                  </a:lnTo>
                  <a:lnTo>
                    <a:pt x="3334" y="2490"/>
                  </a:lnTo>
                  <a:lnTo>
                    <a:pt x="3401" y="2473"/>
                  </a:lnTo>
                  <a:lnTo>
                    <a:pt x="3476" y="2456"/>
                  </a:lnTo>
                  <a:lnTo>
                    <a:pt x="3543" y="2439"/>
                  </a:lnTo>
                  <a:lnTo>
                    <a:pt x="3610" y="2423"/>
                  </a:lnTo>
                  <a:lnTo>
                    <a:pt x="3676" y="2406"/>
                  </a:lnTo>
                  <a:lnTo>
                    <a:pt x="3743" y="2389"/>
                  </a:lnTo>
                  <a:lnTo>
                    <a:pt x="3810" y="2373"/>
                  </a:lnTo>
                  <a:lnTo>
                    <a:pt x="3885" y="2364"/>
                  </a:lnTo>
                  <a:lnTo>
                    <a:pt x="3952" y="2348"/>
                  </a:lnTo>
                  <a:lnTo>
                    <a:pt x="4019" y="2331"/>
                  </a:lnTo>
                  <a:lnTo>
                    <a:pt x="4086" y="2323"/>
                  </a:lnTo>
                  <a:lnTo>
                    <a:pt x="4119" y="2323"/>
                  </a:lnTo>
                  <a:lnTo>
                    <a:pt x="4036" y="2306"/>
                  </a:lnTo>
                  <a:lnTo>
                    <a:pt x="3952" y="2281"/>
                  </a:lnTo>
                  <a:lnTo>
                    <a:pt x="3860" y="2256"/>
                  </a:lnTo>
                  <a:lnTo>
                    <a:pt x="3768" y="2231"/>
                  </a:lnTo>
                  <a:lnTo>
                    <a:pt x="3668" y="2206"/>
                  </a:lnTo>
                  <a:lnTo>
                    <a:pt x="3568" y="2180"/>
                  </a:lnTo>
                  <a:lnTo>
                    <a:pt x="3518" y="2164"/>
                  </a:lnTo>
                  <a:lnTo>
                    <a:pt x="3459" y="2147"/>
                  </a:lnTo>
                  <a:lnTo>
                    <a:pt x="3409" y="2130"/>
                  </a:lnTo>
                  <a:lnTo>
                    <a:pt x="3359" y="2114"/>
                  </a:lnTo>
                  <a:lnTo>
                    <a:pt x="3301" y="2097"/>
                  </a:lnTo>
                  <a:lnTo>
                    <a:pt x="3250" y="2080"/>
                  </a:lnTo>
                  <a:lnTo>
                    <a:pt x="3192" y="2064"/>
                  </a:lnTo>
                  <a:lnTo>
                    <a:pt x="3133" y="2047"/>
                  </a:lnTo>
                  <a:lnTo>
                    <a:pt x="3083" y="2022"/>
                  </a:lnTo>
                  <a:lnTo>
                    <a:pt x="3025" y="2005"/>
                  </a:lnTo>
                  <a:lnTo>
                    <a:pt x="2975" y="1980"/>
                  </a:lnTo>
                  <a:lnTo>
                    <a:pt x="2916" y="1963"/>
                  </a:lnTo>
                  <a:lnTo>
                    <a:pt x="2866" y="1938"/>
                  </a:lnTo>
                  <a:lnTo>
                    <a:pt x="2808" y="1922"/>
                  </a:lnTo>
                  <a:lnTo>
                    <a:pt x="2758" y="1896"/>
                  </a:lnTo>
                  <a:lnTo>
                    <a:pt x="2699" y="1871"/>
                  </a:lnTo>
                  <a:lnTo>
                    <a:pt x="2649" y="1846"/>
                  </a:lnTo>
                  <a:lnTo>
                    <a:pt x="2590" y="1821"/>
                  </a:lnTo>
                  <a:lnTo>
                    <a:pt x="2540" y="1796"/>
                  </a:lnTo>
                  <a:lnTo>
                    <a:pt x="2490" y="1771"/>
                  </a:lnTo>
                  <a:lnTo>
                    <a:pt x="2440" y="1738"/>
                  </a:lnTo>
                  <a:lnTo>
                    <a:pt x="2390" y="1713"/>
                  </a:lnTo>
                  <a:lnTo>
                    <a:pt x="2340" y="1679"/>
                  </a:lnTo>
                  <a:lnTo>
                    <a:pt x="2315" y="1671"/>
                  </a:lnTo>
                  <a:lnTo>
                    <a:pt x="2290" y="1654"/>
                  </a:lnTo>
                  <a:lnTo>
                    <a:pt x="2265" y="1637"/>
                  </a:lnTo>
                  <a:lnTo>
                    <a:pt x="2240" y="1621"/>
                  </a:lnTo>
                  <a:lnTo>
                    <a:pt x="2215" y="1604"/>
                  </a:lnTo>
                  <a:lnTo>
                    <a:pt x="2189" y="1587"/>
                  </a:lnTo>
                  <a:lnTo>
                    <a:pt x="2164" y="1571"/>
                  </a:lnTo>
                  <a:lnTo>
                    <a:pt x="2148" y="1554"/>
                  </a:lnTo>
                  <a:lnTo>
                    <a:pt x="2123" y="1537"/>
                  </a:lnTo>
                  <a:lnTo>
                    <a:pt x="2098" y="1521"/>
                  </a:lnTo>
                  <a:lnTo>
                    <a:pt x="2072" y="1504"/>
                  </a:lnTo>
                  <a:lnTo>
                    <a:pt x="2056" y="1487"/>
                  </a:lnTo>
                  <a:lnTo>
                    <a:pt x="2031" y="1470"/>
                  </a:lnTo>
                  <a:lnTo>
                    <a:pt x="2014" y="1454"/>
                  </a:lnTo>
                  <a:lnTo>
                    <a:pt x="1989" y="1429"/>
                  </a:lnTo>
                  <a:lnTo>
                    <a:pt x="1972" y="1412"/>
                  </a:lnTo>
                  <a:lnTo>
                    <a:pt x="1947" y="1395"/>
                  </a:lnTo>
                  <a:lnTo>
                    <a:pt x="1930" y="1370"/>
                  </a:lnTo>
                  <a:lnTo>
                    <a:pt x="1905" y="1353"/>
                  </a:lnTo>
                  <a:lnTo>
                    <a:pt x="1889" y="1328"/>
                  </a:lnTo>
                  <a:lnTo>
                    <a:pt x="1872" y="1312"/>
                  </a:lnTo>
                  <a:lnTo>
                    <a:pt x="1855" y="1287"/>
                  </a:lnTo>
                  <a:lnTo>
                    <a:pt x="1839" y="1270"/>
                  </a:lnTo>
                  <a:lnTo>
                    <a:pt x="1822" y="1245"/>
                  </a:lnTo>
                  <a:lnTo>
                    <a:pt x="1797" y="1228"/>
                  </a:lnTo>
                  <a:lnTo>
                    <a:pt x="1780" y="1203"/>
                  </a:lnTo>
                  <a:lnTo>
                    <a:pt x="1763" y="1178"/>
                  </a:lnTo>
                  <a:lnTo>
                    <a:pt x="1755" y="1161"/>
                  </a:lnTo>
                  <a:lnTo>
                    <a:pt x="1738" y="1136"/>
                  </a:lnTo>
                  <a:lnTo>
                    <a:pt x="1722" y="1111"/>
                  </a:lnTo>
                  <a:lnTo>
                    <a:pt x="1705" y="1086"/>
                  </a:lnTo>
                  <a:lnTo>
                    <a:pt x="1697" y="1061"/>
                  </a:lnTo>
                  <a:lnTo>
                    <a:pt x="1680" y="1036"/>
                  </a:lnTo>
                  <a:lnTo>
                    <a:pt x="1671" y="1011"/>
                  </a:lnTo>
                  <a:lnTo>
                    <a:pt x="1655" y="986"/>
                  </a:lnTo>
                  <a:lnTo>
                    <a:pt x="1646" y="961"/>
                  </a:lnTo>
                  <a:lnTo>
                    <a:pt x="1638" y="936"/>
                  </a:lnTo>
                  <a:lnTo>
                    <a:pt x="1630" y="911"/>
                  </a:lnTo>
                  <a:lnTo>
                    <a:pt x="1613" y="886"/>
                  </a:lnTo>
                  <a:lnTo>
                    <a:pt x="1613" y="852"/>
                  </a:lnTo>
                  <a:lnTo>
                    <a:pt x="1605" y="827"/>
                  </a:lnTo>
                  <a:lnTo>
                    <a:pt x="1596" y="802"/>
                  </a:lnTo>
                  <a:lnTo>
                    <a:pt x="1588" y="769"/>
                  </a:lnTo>
                  <a:lnTo>
                    <a:pt x="1580" y="744"/>
                  </a:lnTo>
                  <a:lnTo>
                    <a:pt x="1580" y="719"/>
                  </a:lnTo>
                  <a:lnTo>
                    <a:pt x="1580" y="685"/>
                  </a:lnTo>
                  <a:lnTo>
                    <a:pt x="1580" y="660"/>
                  </a:lnTo>
                  <a:lnTo>
                    <a:pt x="1580" y="627"/>
                  </a:lnTo>
                  <a:lnTo>
                    <a:pt x="1580" y="510"/>
                  </a:lnTo>
                  <a:lnTo>
                    <a:pt x="1580" y="476"/>
                  </a:lnTo>
                  <a:lnTo>
                    <a:pt x="1580" y="443"/>
                  </a:lnTo>
                  <a:lnTo>
                    <a:pt x="1580" y="426"/>
                  </a:lnTo>
                  <a:lnTo>
                    <a:pt x="1580" y="409"/>
                  </a:lnTo>
                  <a:lnTo>
                    <a:pt x="1580" y="401"/>
                  </a:lnTo>
                  <a:lnTo>
                    <a:pt x="1580" y="384"/>
                  </a:lnTo>
                  <a:lnTo>
                    <a:pt x="1580" y="368"/>
                  </a:lnTo>
                  <a:lnTo>
                    <a:pt x="1588" y="351"/>
                  </a:lnTo>
                  <a:lnTo>
                    <a:pt x="1596" y="334"/>
                  </a:lnTo>
                  <a:lnTo>
                    <a:pt x="1605" y="326"/>
                  </a:lnTo>
                  <a:lnTo>
                    <a:pt x="1613" y="309"/>
                  </a:lnTo>
                  <a:lnTo>
                    <a:pt x="1621" y="301"/>
                  </a:lnTo>
                  <a:lnTo>
                    <a:pt x="1630" y="284"/>
                  </a:lnTo>
                  <a:lnTo>
                    <a:pt x="1638" y="267"/>
                  </a:lnTo>
                  <a:lnTo>
                    <a:pt x="1655" y="251"/>
                  </a:lnTo>
                  <a:lnTo>
                    <a:pt x="1671" y="226"/>
                  </a:lnTo>
                  <a:lnTo>
                    <a:pt x="1697" y="209"/>
                  </a:lnTo>
                  <a:lnTo>
                    <a:pt x="1713" y="192"/>
                  </a:lnTo>
                  <a:lnTo>
                    <a:pt x="1738" y="176"/>
                  </a:lnTo>
                  <a:lnTo>
                    <a:pt x="1763" y="167"/>
                  </a:lnTo>
                  <a:lnTo>
                    <a:pt x="1780" y="150"/>
                  </a:lnTo>
                  <a:lnTo>
                    <a:pt x="1805" y="142"/>
                  </a:lnTo>
                  <a:lnTo>
                    <a:pt x="1830" y="134"/>
                  </a:lnTo>
                  <a:lnTo>
                    <a:pt x="1847" y="125"/>
                  </a:lnTo>
                  <a:lnTo>
                    <a:pt x="1872" y="109"/>
                  </a:lnTo>
                  <a:lnTo>
                    <a:pt x="1897" y="100"/>
                  </a:lnTo>
                  <a:lnTo>
                    <a:pt x="1922" y="100"/>
                  </a:lnTo>
                  <a:lnTo>
                    <a:pt x="1930" y="100"/>
                  </a:lnTo>
                  <a:lnTo>
                    <a:pt x="1947" y="92"/>
                  </a:lnTo>
                  <a:lnTo>
                    <a:pt x="1972" y="84"/>
                  </a:lnTo>
                  <a:lnTo>
                    <a:pt x="1989" y="75"/>
                  </a:lnTo>
                  <a:lnTo>
                    <a:pt x="2014" y="75"/>
                  </a:lnTo>
                  <a:lnTo>
                    <a:pt x="2039" y="75"/>
                  </a:lnTo>
                  <a:lnTo>
                    <a:pt x="2064" y="75"/>
                  </a:lnTo>
                  <a:lnTo>
                    <a:pt x="2089" y="75"/>
                  </a:lnTo>
                  <a:lnTo>
                    <a:pt x="2114" y="75"/>
                  </a:lnTo>
                  <a:lnTo>
                    <a:pt x="2139" y="75"/>
                  </a:lnTo>
                  <a:lnTo>
                    <a:pt x="2189" y="67"/>
                  </a:lnTo>
                  <a:lnTo>
                    <a:pt x="2240" y="67"/>
                  </a:lnTo>
                  <a:lnTo>
                    <a:pt x="2290" y="67"/>
                  </a:lnTo>
                  <a:lnTo>
                    <a:pt x="2348" y="67"/>
                  </a:lnTo>
                  <a:lnTo>
                    <a:pt x="2390" y="67"/>
                  </a:lnTo>
                  <a:lnTo>
                    <a:pt x="2440" y="67"/>
                  </a:lnTo>
                  <a:lnTo>
                    <a:pt x="2624" y="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34"/>
            <p:cNvSpPr/>
            <p:nvPr/>
          </p:nvSpPr>
          <p:spPr>
            <a:xfrm>
              <a:off x="6456020" y="4546805"/>
              <a:ext cx="278207" cy="311996"/>
            </a:xfrm>
            <a:custGeom>
              <a:avLst/>
              <a:gdLst/>
              <a:ahLst/>
              <a:cxnLst/>
              <a:rect l="l" t="t" r="r" b="b"/>
              <a:pathLst>
                <a:path w="5640" h="6325" extrusionOk="0">
                  <a:moveTo>
                    <a:pt x="1212" y="1162"/>
                  </a:moveTo>
                  <a:lnTo>
                    <a:pt x="1237" y="1162"/>
                  </a:lnTo>
                  <a:lnTo>
                    <a:pt x="1254" y="1162"/>
                  </a:lnTo>
                  <a:lnTo>
                    <a:pt x="1279" y="1162"/>
                  </a:lnTo>
                  <a:lnTo>
                    <a:pt x="1304" y="1162"/>
                  </a:lnTo>
                  <a:lnTo>
                    <a:pt x="1321" y="1162"/>
                  </a:lnTo>
                  <a:lnTo>
                    <a:pt x="1346" y="1162"/>
                  </a:lnTo>
                  <a:lnTo>
                    <a:pt x="1371" y="1162"/>
                  </a:lnTo>
                  <a:lnTo>
                    <a:pt x="1388" y="1171"/>
                  </a:lnTo>
                  <a:lnTo>
                    <a:pt x="1413" y="1179"/>
                  </a:lnTo>
                  <a:lnTo>
                    <a:pt x="1429" y="1179"/>
                  </a:lnTo>
                  <a:lnTo>
                    <a:pt x="1454" y="1187"/>
                  </a:lnTo>
                  <a:lnTo>
                    <a:pt x="1479" y="1196"/>
                  </a:lnTo>
                  <a:lnTo>
                    <a:pt x="1496" y="1204"/>
                  </a:lnTo>
                  <a:lnTo>
                    <a:pt x="1521" y="1212"/>
                  </a:lnTo>
                  <a:lnTo>
                    <a:pt x="1546" y="1221"/>
                  </a:lnTo>
                  <a:lnTo>
                    <a:pt x="1563" y="1237"/>
                  </a:lnTo>
                  <a:lnTo>
                    <a:pt x="1588" y="1246"/>
                  </a:lnTo>
                  <a:lnTo>
                    <a:pt x="1605" y="1254"/>
                  </a:lnTo>
                  <a:lnTo>
                    <a:pt x="1630" y="1271"/>
                  </a:lnTo>
                  <a:lnTo>
                    <a:pt x="1655" y="1279"/>
                  </a:lnTo>
                  <a:lnTo>
                    <a:pt x="1672" y="1296"/>
                  </a:lnTo>
                  <a:lnTo>
                    <a:pt x="1697" y="1304"/>
                  </a:lnTo>
                  <a:lnTo>
                    <a:pt x="1722" y="1321"/>
                  </a:lnTo>
                  <a:lnTo>
                    <a:pt x="1747" y="1338"/>
                  </a:lnTo>
                  <a:lnTo>
                    <a:pt x="1772" y="1354"/>
                  </a:lnTo>
                  <a:lnTo>
                    <a:pt x="1797" y="1371"/>
                  </a:lnTo>
                  <a:lnTo>
                    <a:pt x="1822" y="1396"/>
                  </a:lnTo>
                  <a:lnTo>
                    <a:pt x="1847" y="1413"/>
                  </a:lnTo>
                  <a:lnTo>
                    <a:pt x="1872" y="1430"/>
                  </a:lnTo>
                  <a:lnTo>
                    <a:pt x="1897" y="1455"/>
                  </a:lnTo>
                  <a:lnTo>
                    <a:pt x="1922" y="1471"/>
                  </a:lnTo>
                  <a:lnTo>
                    <a:pt x="1947" y="1488"/>
                  </a:lnTo>
                  <a:lnTo>
                    <a:pt x="1972" y="1513"/>
                  </a:lnTo>
                  <a:lnTo>
                    <a:pt x="1997" y="1530"/>
                  </a:lnTo>
                  <a:lnTo>
                    <a:pt x="2022" y="1555"/>
                  </a:lnTo>
                  <a:lnTo>
                    <a:pt x="2048" y="1572"/>
                  </a:lnTo>
                  <a:lnTo>
                    <a:pt x="2073" y="1597"/>
                  </a:lnTo>
                  <a:lnTo>
                    <a:pt x="2089" y="1622"/>
                  </a:lnTo>
                  <a:lnTo>
                    <a:pt x="2114" y="1638"/>
                  </a:lnTo>
                  <a:lnTo>
                    <a:pt x="2139" y="1663"/>
                  </a:lnTo>
                  <a:lnTo>
                    <a:pt x="2156" y="1680"/>
                  </a:lnTo>
                  <a:lnTo>
                    <a:pt x="2181" y="1705"/>
                  </a:lnTo>
                  <a:lnTo>
                    <a:pt x="2206" y="1730"/>
                  </a:lnTo>
                  <a:lnTo>
                    <a:pt x="2223" y="1755"/>
                  </a:lnTo>
                  <a:lnTo>
                    <a:pt x="2248" y="1772"/>
                  </a:lnTo>
                  <a:lnTo>
                    <a:pt x="2290" y="1822"/>
                  </a:lnTo>
                  <a:lnTo>
                    <a:pt x="2332" y="1872"/>
                  </a:lnTo>
                  <a:lnTo>
                    <a:pt x="2373" y="1922"/>
                  </a:lnTo>
                  <a:lnTo>
                    <a:pt x="2415" y="1964"/>
                  </a:lnTo>
                  <a:lnTo>
                    <a:pt x="2449" y="2014"/>
                  </a:lnTo>
                  <a:lnTo>
                    <a:pt x="2490" y="2073"/>
                  </a:lnTo>
                  <a:lnTo>
                    <a:pt x="2532" y="2123"/>
                  </a:lnTo>
                  <a:lnTo>
                    <a:pt x="2565" y="2173"/>
                  </a:lnTo>
                  <a:lnTo>
                    <a:pt x="2599" y="2223"/>
                  </a:lnTo>
                  <a:lnTo>
                    <a:pt x="2641" y="2273"/>
                  </a:lnTo>
                  <a:lnTo>
                    <a:pt x="2674" y="2332"/>
                  </a:lnTo>
                  <a:lnTo>
                    <a:pt x="2707" y="2382"/>
                  </a:lnTo>
                  <a:lnTo>
                    <a:pt x="2741" y="2440"/>
                  </a:lnTo>
                  <a:lnTo>
                    <a:pt x="2783" y="2490"/>
                  </a:lnTo>
                  <a:lnTo>
                    <a:pt x="2816" y="2549"/>
                  </a:lnTo>
                  <a:lnTo>
                    <a:pt x="2850" y="2599"/>
                  </a:lnTo>
                  <a:lnTo>
                    <a:pt x="2883" y="2658"/>
                  </a:lnTo>
                  <a:lnTo>
                    <a:pt x="2916" y="2716"/>
                  </a:lnTo>
                  <a:lnTo>
                    <a:pt x="2941" y="2766"/>
                  </a:lnTo>
                  <a:lnTo>
                    <a:pt x="2975" y="2816"/>
                  </a:lnTo>
                  <a:lnTo>
                    <a:pt x="2975" y="2808"/>
                  </a:lnTo>
                  <a:lnTo>
                    <a:pt x="2941" y="2733"/>
                  </a:lnTo>
                  <a:lnTo>
                    <a:pt x="2916" y="2649"/>
                  </a:lnTo>
                  <a:lnTo>
                    <a:pt x="2900" y="2574"/>
                  </a:lnTo>
                  <a:lnTo>
                    <a:pt x="2875" y="2499"/>
                  </a:lnTo>
                  <a:lnTo>
                    <a:pt x="2850" y="2415"/>
                  </a:lnTo>
                  <a:lnTo>
                    <a:pt x="2824" y="2340"/>
                  </a:lnTo>
                  <a:lnTo>
                    <a:pt x="2808" y="2257"/>
                  </a:lnTo>
                  <a:lnTo>
                    <a:pt x="2783" y="2181"/>
                  </a:lnTo>
                  <a:lnTo>
                    <a:pt x="2766" y="2098"/>
                  </a:lnTo>
                  <a:lnTo>
                    <a:pt x="2749" y="2023"/>
                  </a:lnTo>
                  <a:lnTo>
                    <a:pt x="2724" y="1939"/>
                  </a:lnTo>
                  <a:lnTo>
                    <a:pt x="2707" y="1864"/>
                  </a:lnTo>
                  <a:lnTo>
                    <a:pt x="2691" y="1780"/>
                  </a:lnTo>
                  <a:lnTo>
                    <a:pt x="2682" y="1697"/>
                  </a:lnTo>
                  <a:lnTo>
                    <a:pt x="2666" y="1622"/>
                  </a:lnTo>
                  <a:lnTo>
                    <a:pt x="2649" y="1538"/>
                  </a:lnTo>
                  <a:lnTo>
                    <a:pt x="2641" y="1455"/>
                  </a:lnTo>
                  <a:lnTo>
                    <a:pt x="2632" y="1371"/>
                  </a:lnTo>
                  <a:lnTo>
                    <a:pt x="2624" y="1329"/>
                  </a:lnTo>
                  <a:lnTo>
                    <a:pt x="2624" y="1288"/>
                  </a:lnTo>
                  <a:lnTo>
                    <a:pt x="2624" y="1254"/>
                  </a:lnTo>
                  <a:lnTo>
                    <a:pt x="2624" y="1212"/>
                  </a:lnTo>
                  <a:lnTo>
                    <a:pt x="2624" y="1171"/>
                  </a:lnTo>
                  <a:lnTo>
                    <a:pt x="2624" y="1129"/>
                  </a:lnTo>
                  <a:lnTo>
                    <a:pt x="2624" y="1087"/>
                  </a:lnTo>
                  <a:lnTo>
                    <a:pt x="2624" y="845"/>
                  </a:lnTo>
                  <a:lnTo>
                    <a:pt x="2624" y="803"/>
                  </a:lnTo>
                  <a:lnTo>
                    <a:pt x="2624" y="761"/>
                  </a:lnTo>
                  <a:lnTo>
                    <a:pt x="2624" y="711"/>
                  </a:lnTo>
                  <a:lnTo>
                    <a:pt x="2624" y="669"/>
                  </a:lnTo>
                  <a:lnTo>
                    <a:pt x="2632" y="619"/>
                  </a:lnTo>
                  <a:lnTo>
                    <a:pt x="2632" y="577"/>
                  </a:lnTo>
                  <a:lnTo>
                    <a:pt x="2632" y="552"/>
                  </a:lnTo>
                  <a:lnTo>
                    <a:pt x="2632" y="527"/>
                  </a:lnTo>
                  <a:lnTo>
                    <a:pt x="2632" y="502"/>
                  </a:lnTo>
                  <a:lnTo>
                    <a:pt x="2632" y="477"/>
                  </a:lnTo>
                  <a:lnTo>
                    <a:pt x="2641" y="452"/>
                  </a:lnTo>
                  <a:lnTo>
                    <a:pt x="2649" y="435"/>
                  </a:lnTo>
                  <a:lnTo>
                    <a:pt x="2649" y="410"/>
                  </a:lnTo>
                  <a:lnTo>
                    <a:pt x="2657" y="385"/>
                  </a:lnTo>
                  <a:lnTo>
                    <a:pt x="2666" y="360"/>
                  </a:lnTo>
                  <a:lnTo>
                    <a:pt x="2674" y="344"/>
                  </a:lnTo>
                  <a:lnTo>
                    <a:pt x="2682" y="318"/>
                  </a:lnTo>
                  <a:lnTo>
                    <a:pt x="2691" y="293"/>
                  </a:lnTo>
                  <a:lnTo>
                    <a:pt x="2699" y="277"/>
                  </a:lnTo>
                  <a:lnTo>
                    <a:pt x="2707" y="252"/>
                  </a:lnTo>
                  <a:lnTo>
                    <a:pt x="2716" y="227"/>
                  </a:lnTo>
                  <a:lnTo>
                    <a:pt x="2733" y="210"/>
                  </a:lnTo>
                  <a:lnTo>
                    <a:pt x="2741" y="185"/>
                  </a:lnTo>
                  <a:lnTo>
                    <a:pt x="2758" y="168"/>
                  </a:lnTo>
                  <a:lnTo>
                    <a:pt x="2766" y="143"/>
                  </a:lnTo>
                  <a:lnTo>
                    <a:pt x="2783" y="126"/>
                  </a:lnTo>
                  <a:lnTo>
                    <a:pt x="2799" y="110"/>
                  </a:lnTo>
                  <a:lnTo>
                    <a:pt x="2816" y="85"/>
                  </a:lnTo>
                  <a:lnTo>
                    <a:pt x="2833" y="68"/>
                  </a:lnTo>
                  <a:lnTo>
                    <a:pt x="2858" y="51"/>
                  </a:lnTo>
                  <a:lnTo>
                    <a:pt x="2875" y="34"/>
                  </a:lnTo>
                  <a:lnTo>
                    <a:pt x="2900" y="26"/>
                  </a:lnTo>
                  <a:lnTo>
                    <a:pt x="2925" y="9"/>
                  </a:lnTo>
                  <a:lnTo>
                    <a:pt x="2933" y="1"/>
                  </a:lnTo>
                  <a:lnTo>
                    <a:pt x="2950" y="1"/>
                  </a:lnTo>
                  <a:lnTo>
                    <a:pt x="2958" y="1"/>
                  </a:lnTo>
                  <a:lnTo>
                    <a:pt x="2975" y="1"/>
                  </a:lnTo>
                  <a:lnTo>
                    <a:pt x="2992" y="1"/>
                  </a:lnTo>
                  <a:lnTo>
                    <a:pt x="3000" y="1"/>
                  </a:lnTo>
                  <a:lnTo>
                    <a:pt x="3017" y="1"/>
                  </a:lnTo>
                  <a:lnTo>
                    <a:pt x="3033" y="1"/>
                  </a:lnTo>
                  <a:lnTo>
                    <a:pt x="3042" y="1"/>
                  </a:lnTo>
                  <a:lnTo>
                    <a:pt x="3150" y="1"/>
                  </a:lnTo>
                  <a:lnTo>
                    <a:pt x="3167" y="1"/>
                  </a:lnTo>
                  <a:lnTo>
                    <a:pt x="3184" y="1"/>
                  </a:lnTo>
                  <a:lnTo>
                    <a:pt x="3200" y="1"/>
                  </a:lnTo>
                  <a:lnTo>
                    <a:pt x="3217" y="1"/>
                  </a:lnTo>
                  <a:lnTo>
                    <a:pt x="3251" y="1"/>
                  </a:lnTo>
                  <a:lnTo>
                    <a:pt x="3276" y="9"/>
                  </a:lnTo>
                  <a:lnTo>
                    <a:pt x="3309" y="26"/>
                  </a:lnTo>
                  <a:lnTo>
                    <a:pt x="3342" y="34"/>
                  </a:lnTo>
                  <a:lnTo>
                    <a:pt x="3376" y="43"/>
                  </a:lnTo>
                  <a:lnTo>
                    <a:pt x="3401" y="59"/>
                  </a:lnTo>
                  <a:lnTo>
                    <a:pt x="3434" y="76"/>
                  </a:lnTo>
                  <a:lnTo>
                    <a:pt x="3459" y="93"/>
                  </a:lnTo>
                  <a:lnTo>
                    <a:pt x="3493" y="101"/>
                  </a:lnTo>
                  <a:lnTo>
                    <a:pt x="3518" y="118"/>
                  </a:lnTo>
                  <a:lnTo>
                    <a:pt x="3543" y="143"/>
                  </a:lnTo>
                  <a:lnTo>
                    <a:pt x="3576" y="160"/>
                  </a:lnTo>
                  <a:lnTo>
                    <a:pt x="3601" y="176"/>
                  </a:lnTo>
                  <a:lnTo>
                    <a:pt x="3626" y="201"/>
                  </a:lnTo>
                  <a:lnTo>
                    <a:pt x="3652" y="218"/>
                  </a:lnTo>
                  <a:lnTo>
                    <a:pt x="3677" y="243"/>
                  </a:lnTo>
                  <a:lnTo>
                    <a:pt x="3702" y="260"/>
                  </a:lnTo>
                  <a:lnTo>
                    <a:pt x="3727" y="285"/>
                  </a:lnTo>
                  <a:lnTo>
                    <a:pt x="3752" y="310"/>
                  </a:lnTo>
                  <a:lnTo>
                    <a:pt x="3777" y="327"/>
                  </a:lnTo>
                  <a:lnTo>
                    <a:pt x="3802" y="352"/>
                  </a:lnTo>
                  <a:lnTo>
                    <a:pt x="3827" y="377"/>
                  </a:lnTo>
                  <a:lnTo>
                    <a:pt x="3844" y="402"/>
                  </a:lnTo>
                  <a:lnTo>
                    <a:pt x="3869" y="427"/>
                  </a:lnTo>
                  <a:lnTo>
                    <a:pt x="3894" y="452"/>
                  </a:lnTo>
                  <a:lnTo>
                    <a:pt x="3910" y="486"/>
                  </a:lnTo>
                  <a:lnTo>
                    <a:pt x="3936" y="511"/>
                  </a:lnTo>
                  <a:lnTo>
                    <a:pt x="3952" y="536"/>
                  </a:lnTo>
                  <a:lnTo>
                    <a:pt x="3977" y="561"/>
                  </a:lnTo>
                  <a:lnTo>
                    <a:pt x="3994" y="586"/>
                  </a:lnTo>
                  <a:lnTo>
                    <a:pt x="4019" y="619"/>
                  </a:lnTo>
                  <a:lnTo>
                    <a:pt x="4036" y="644"/>
                  </a:lnTo>
                  <a:lnTo>
                    <a:pt x="4061" y="669"/>
                  </a:lnTo>
                  <a:lnTo>
                    <a:pt x="4078" y="694"/>
                  </a:lnTo>
                  <a:lnTo>
                    <a:pt x="4094" y="728"/>
                  </a:lnTo>
                  <a:lnTo>
                    <a:pt x="4119" y="753"/>
                  </a:lnTo>
                  <a:lnTo>
                    <a:pt x="4136" y="778"/>
                  </a:lnTo>
                  <a:lnTo>
                    <a:pt x="4169" y="836"/>
                  </a:lnTo>
                  <a:lnTo>
                    <a:pt x="4203" y="895"/>
                  </a:lnTo>
                  <a:lnTo>
                    <a:pt x="4236" y="945"/>
                  </a:lnTo>
                  <a:lnTo>
                    <a:pt x="4270" y="1003"/>
                  </a:lnTo>
                  <a:lnTo>
                    <a:pt x="4303" y="1054"/>
                  </a:lnTo>
                  <a:lnTo>
                    <a:pt x="4328" y="1104"/>
                  </a:lnTo>
                  <a:lnTo>
                    <a:pt x="4353" y="1162"/>
                  </a:lnTo>
                  <a:lnTo>
                    <a:pt x="4387" y="1204"/>
                  </a:lnTo>
                  <a:lnTo>
                    <a:pt x="4403" y="1254"/>
                  </a:lnTo>
                  <a:lnTo>
                    <a:pt x="4428" y="1296"/>
                  </a:lnTo>
                  <a:lnTo>
                    <a:pt x="4453" y="1346"/>
                  </a:lnTo>
                  <a:lnTo>
                    <a:pt x="4470" y="1379"/>
                  </a:lnTo>
                  <a:lnTo>
                    <a:pt x="4487" y="1421"/>
                  </a:lnTo>
                  <a:lnTo>
                    <a:pt x="4504" y="1455"/>
                  </a:lnTo>
                  <a:lnTo>
                    <a:pt x="4520" y="1496"/>
                  </a:lnTo>
                  <a:lnTo>
                    <a:pt x="4537" y="1530"/>
                  </a:lnTo>
                  <a:lnTo>
                    <a:pt x="4570" y="1605"/>
                  </a:lnTo>
                  <a:lnTo>
                    <a:pt x="4596" y="1680"/>
                  </a:lnTo>
                  <a:lnTo>
                    <a:pt x="4629" y="1764"/>
                  </a:lnTo>
                  <a:lnTo>
                    <a:pt x="4654" y="1839"/>
                  </a:lnTo>
                  <a:lnTo>
                    <a:pt x="4687" y="1914"/>
                  </a:lnTo>
                  <a:lnTo>
                    <a:pt x="4712" y="1989"/>
                  </a:lnTo>
                  <a:lnTo>
                    <a:pt x="4738" y="2064"/>
                  </a:lnTo>
                  <a:lnTo>
                    <a:pt x="4763" y="2140"/>
                  </a:lnTo>
                  <a:lnTo>
                    <a:pt x="4788" y="2215"/>
                  </a:lnTo>
                  <a:lnTo>
                    <a:pt x="4804" y="2298"/>
                  </a:lnTo>
                  <a:lnTo>
                    <a:pt x="4829" y="2374"/>
                  </a:lnTo>
                  <a:lnTo>
                    <a:pt x="4838" y="2399"/>
                  </a:lnTo>
                  <a:lnTo>
                    <a:pt x="4846" y="2449"/>
                  </a:lnTo>
                  <a:lnTo>
                    <a:pt x="4871" y="2524"/>
                  </a:lnTo>
                  <a:lnTo>
                    <a:pt x="4888" y="2599"/>
                  </a:lnTo>
                  <a:lnTo>
                    <a:pt x="4905" y="2683"/>
                  </a:lnTo>
                  <a:lnTo>
                    <a:pt x="4930" y="2758"/>
                  </a:lnTo>
                  <a:lnTo>
                    <a:pt x="4946" y="2833"/>
                  </a:lnTo>
                  <a:lnTo>
                    <a:pt x="4963" y="2908"/>
                  </a:lnTo>
                  <a:lnTo>
                    <a:pt x="4980" y="2992"/>
                  </a:lnTo>
                  <a:lnTo>
                    <a:pt x="4997" y="3067"/>
                  </a:lnTo>
                  <a:lnTo>
                    <a:pt x="5005" y="3142"/>
                  </a:lnTo>
                  <a:lnTo>
                    <a:pt x="5022" y="3217"/>
                  </a:lnTo>
                  <a:lnTo>
                    <a:pt x="5038" y="3301"/>
                  </a:lnTo>
                  <a:lnTo>
                    <a:pt x="5055" y="3376"/>
                  </a:lnTo>
                  <a:lnTo>
                    <a:pt x="5080" y="3526"/>
                  </a:lnTo>
                  <a:lnTo>
                    <a:pt x="5105" y="3685"/>
                  </a:lnTo>
                  <a:lnTo>
                    <a:pt x="5139" y="3835"/>
                  </a:lnTo>
                  <a:lnTo>
                    <a:pt x="5189" y="4136"/>
                  </a:lnTo>
                  <a:lnTo>
                    <a:pt x="5189" y="4136"/>
                  </a:lnTo>
                  <a:lnTo>
                    <a:pt x="5214" y="4295"/>
                  </a:lnTo>
                  <a:lnTo>
                    <a:pt x="5239" y="4445"/>
                  </a:lnTo>
                  <a:lnTo>
                    <a:pt x="5264" y="4596"/>
                  </a:lnTo>
                  <a:lnTo>
                    <a:pt x="5281" y="4671"/>
                  </a:lnTo>
                  <a:lnTo>
                    <a:pt x="5289" y="4746"/>
                  </a:lnTo>
                  <a:lnTo>
                    <a:pt x="5306" y="4821"/>
                  </a:lnTo>
                  <a:lnTo>
                    <a:pt x="5322" y="4896"/>
                  </a:lnTo>
                  <a:lnTo>
                    <a:pt x="5339" y="4972"/>
                  </a:lnTo>
                  <a:lnTo>
                    <a:pt x="5356" y="5047"/>
                  </a:lnTo>
                  <a:lnTo>
                    <a:pt x="5372" y="5122"/>
                  </a:lnTo>
                  <a:lnTo>
                    <a:pt x="5389" y="5197"/>
                  </a:lnTo>
                  <a:lnTo>
                    <a:pt x="5406" y="5272"/>
                  </a:lnTo>
                  <a:lnTo>
                    <a:pt x="5423" y="5348"/>
                  </a:lnTo>
                  <a:lnTo>
                    <a:pt x="5439" y="5423"/>
                  </a:lnTo>
                  <a:lnTo>
                    <a:pt x="5456" y="5498"/>
                  </a:lnTo>
                  <a:lnTo>
                    <a:pt x="5481" y="5565"/>
                  </a:lnTo>
                  <a:lnTo>
                    <a:pt x="5498" y="5640"/>
                  </a:lnTo>
                  <a:lnTo>
                    <a:pt x="5506" y="5673"/>
                  </a:lnTo>
                  <a:lnTo>
                    <a:pt x="5514" y="5715"/>
                  </a:lnTo>
                  <a:lnTo>
                    <a:pt x="5531" y="5790"/>
                  </a:lnTo>
                  <a:lnTo>
                    <a:pt x="5548" y="5866"/>
                  </a:lnTo>
                  <a:lnTo>
                    <a:pt x="5565" y="5941"/>
                  </a:lnTo>
                  <a:lnTo>
                    <a:pt x="5581" y="6016"/>
                  </a:lnTo>
                  <a:lnTo>
                    <a:pt x="5598" y="6091"/>
                  </a:lnTo>
                  <a:lnTo>
                    <a:pt x="5623" y="6166"/>
                  </a:lnTo>
                  <a:lnTo>
                    <a:pt x="5640" y="6233"/>
                  </a:lnTo>
                  <a:lnTo>
                    <a:pt x="5606" y="6325"/>
                  </a:lnTo>
                  <a:lnTo>
                    <a:pt x="5523" y="6283"/>
                  </a:lnTo>
                  <a:lnTo>
                    <a:pt x="5481" y="6216"/>
                  </a:lnTo>
                  <a:lnTo>
                    <a:pt x="5448" y="6141"/>
                  </a:lnTo>
                  <a:lnTo>
                    <a:pt x="5414" y="6074"/>
                  </a:lnTo>
                  <a:lnTo>
                    <a:pt x="5381" y="5999"/>
                  </a:lnTo>
                  <a:lnTo>
                    <a:pt x="5347" y="5932"/>
                  </a:lnTo>
                  <a:lnTo>
                    <a:pt x="5314" y="5857"/>
                  </a:lnTo>
                  <a:lnTo>
                    <a:pt x="5281" y="5782"/>
                  </a:lnTo>
                  <a:lnTo>
                    <a:pt x="5264" y="5740"/>
                  </a:lnTo>
                  <a:lnTo>
                    <a:pt x="5255" y="5715"/>
                  </a:lnTo>
                  <a:lnTo>
                    <a:pt x="5230" y="5640"/>
                  </a:lnTo>
                  <a:lnTo>
                    <a:pt x="5214" y="5565"/>
                  </a:lnTo>
                  <a:lnTo>
                    <a:pt x="5189" y="5490"/>
                  </a:lnTo>
                  <a:lnTo>
                    <a:pt x="5164" y="5406"/>
                  </a:lnTo>
                  <a:lnTo>
                    <a:pt x="5147" y="5331"/>
                  </a:lnTo>
                  <a:lnTo>
                    <a:pt x="5130" y="5256"/>
                  </a:lnTo>
                  <a:lnTo>
                    <a:pt x="5105" y="5180"/>
                  </a:lnTo>
                  <a:lnTo>
                    <a:pt x="5088" y="5105"/>
                  </a:lnTo>
                  <a:lnTo>
                    <a:pt x="5072" y="5030"/>
                  </a:lnTo>
                  <a:lnTo>
                    <a:pt x="5055" y="4955"/>
                  </a:lnTo>
                  <a:lnTo>
                    <a:pt x="5038" y="4880"/>
                  </a:lnTo>
                  <a:lnTo>
                    <a:pt x="5022" y="4796"/>
                  </a:lnTo>
                  <a:lnTo>
                    <a:pt x="5005" y="4721"/>
                  </a:lnTo>
                  <a:lnTo>
                    <a:pt x="4988" y="4646"/>
                  </a:lnTo>
                  <a:lnTo>
                    <a:pt x="4955" y="4495"/>
                  </a:lnTo>
                  <a:lnTo>
                    <a:pt x="4930" y="4345"/>
                  </a:lnTo>
                  <a:lnTo>
                    <a:pt x="4896" y="4186"/>
                  </a:lnTo>
                  <a:lnTo>
                    <a:pt x="4896" y="4186"/>
                  </a:lnTo>
                  <a:lnTo>
                    <a:pt x="4838" y="3886"/>
                  </a:lnTo>
                  <a:lnTo>
                    <a:pt x="4813" y="3735"/>
                  </a:lnTo>
                  <a:lnTo>
                    <a:pt x="4779" y="3577"/>
                  </a:lnTo>
                  <a:lnTo>
                    <a:pt x="4754" y="3426"/>
                  </a:lnTo>
                  <a:lnTo>
                    <a:pt x="4738" y="3351"/>
                  </a:lnTo>
                  <a:lnTo>
                    <a:pt x="4721" y="3276"/>
                  </a:lnTo>
                  <a:lnTo>
                    <a:pt x="4704" y="3201"/>
                  </a:lnTo>
                  <a:lnTo>
                    <a:pt x="4687" y="3125"/>
                  </a:lnTo>
                  <a:lnTo>
                    <a:pt x="4671" y="3050"/>
                  </a:lnTo>
                  <a:lnTo>
                    <a:pt x="4654" y="2975"/>
                  </a:lnTo>
                  <a:lnTo>
                    <a:pt x="4637" y="2900"/>
                  </a:lnTo>
                  <a:lnTo>
                    <a:pt x="4621" y="2825"/>
                  </a:lnTo>
                  <a:lnTo>
                    <a:pt x="4596" y="2749"/>
                  </a:lnTo>
                  <a:lnTo>
                    <a:pt x="4579" y="2674"/>
                  </a:lnTo>
                  <a:lnTo>
                    <a:pt x="4562" y="2599"/>
                  </a:lnTo>
                  <a:lnTo>
                    <a:pt x="4537" y="2532"/>
                  </a:lnTo>
                  <a:lnTo>
                    <a:pt x="4529" y="2482"/>
                  </a:lnTo>
                  <a:lnTo>
                    <a:pt x="4520" y="2457"/>
                  </a:lnTo>
                  <a:lnTo>
                    <a:pt x="4495" y="2382"/>
                  </a:lnTo>
                  <a:lnTo>
                    <a:pt x="4470" y="2307"/>
                  </a:lnTo>
                  <a:lnTo>
                    <a:pt x="4453" y="2240"/>
                  </a:lnTo>
                  <a:lnTo>
                    <a:pt x="4428" y="2165"/>
                  </a:lnTo>
                  <a:lnTo>
                    <a:pt x="4403" y="2090"/>
                  </a:lnTo>
                  <a:lnTo>
                    <a:pt x="4378" y="2014"/>
                  </a:lnTo>
                  <a:lnTo>
                    <a:pt x="4353" y="1947"/>
                  </a:lnTo>
                  <a:lnTo>
                    <a:pt x="4320" y="1872"/>
                  </a:lnTo>
                  <a:lnTo>
                    <a:pt x="4295" y="1797"/>
                  </a:lnTo>
                  <a:lnTo>
                    <a:pt x="4270" y="1730"/>
                  </a:lnTo>
                  <a:lnTo>
                    <a:pt x="4236" y="1655"/>
                  </a:lnTo>
                  <a:lnTo>
                    <a:pt x="4220" y="1622"/>
                  </a:lnTo>
                  <a:lnTo>
                    <a:pt x="4203" y="1588"/>
                  </a:lnTo>
                  <a:lnTo>
                    <a:pt x="4186" y="1555"/>
                  </a:lnTo>
                  <a:lnTo>
                    <a:pt x="4169" y="1513"/>
                  </a:lnTo>
                  <a:lnTo>
                    <a:pt x="4153" y="1480"/>
                  </a:lnTo>
                  <a:lnTo>
                    <a:pt x="4136" y="1438"/>
                  </a:lnTo>
                  <a:lnTo>
                    <a:pt x="4111" y="1396"/>
                  </a:lnTo>
                  <a:lnTo>
                    <a:pt x="4086" y="1354"/>
                  </a:lnTo>
                  <a:lnTo>
                    <a:pt x="4069" y="1304"/>
                  </a:lnTo>
                  <a:lnTo>
                    <a:pt x="4036" y="1262"/>
                  </a:lnTo>
                  <a:lnTo>
                    <a:pt x="4011" y="1212"/>
                  </a:lnTo>
                  <a:lnTo>
                    <a:pt x="3986" y="1162"/>
                  </a:lnTo>
                  <a:lnTo>
                    <a:pt x="3952" y="1112"/>
                  </a:lnTo>
                  <a:lnTo>
                    <a:pt x="3927" y="1062"/>
                  </a:lnTo>
                  <a:lnTo>
                    <a:pt x="3894" y="1003"/>
                  </a:lnTo>
                  <a:lnTo>
                    <a:pt x="3860" y="953"/>
                  </a:lnTo>
                  <a:lnTo>
                    <a:pt x="3844" y="928"/>
                  </a:lnTo>
                  <a:lnTo>
                    <a:pt x="3827" y="903"/>
                  </a:lnTo>
                  <a:lnTo>
                    <a:pt x="3810" y="878"/>
                  </a:lnTo>
                  <a:lnTo>
                    <a:pt x="3794" y="853"/>
                  </a:lnTo>
                  <a:lnTo>
                    <a:pt x="3768" y="828"/>
                  </a:lnTo>
                  <a:lnTo>
                    <a:pt x="3752" y="803"/>
                  </a:lnTo>
                  <a:lnTo>
                    <a:pt x="3735" y="778"/>
                  </a:lnTo>
                  <a:lnTo>
                    <a:pt x="3718" y="761"/>
                  </a:lnTo>
                  <a:lnTo>
                    <a:pt x="3702" y="736"/>
                  </a:lnTo>
                  <a:lnTo>
                    <a:pt x="3677" y="711"/>
                  </a:lnTo>
                  <a:lnTo>
                    <a:pt x="3660" y="686"/>
                  </a:lnTo>
                  <a:lnTo>
                    <a:pt x="3643" y="661"/>
                  </a:lnTo>
                  <a:lnTo>
                    <a:pt x="3618" y="644"/>
                  </a:lnTo>
                  <a:lnTo>
                    <a:pt x="3601" y="619"/>
                  </a:lnTo>
                  <a:lnTo>
                    <a:pt x="3585" y="602"/>
                  </a:lnTo>
                  <a:lnTo>
                    <a:pt x="3560" y="577"/>
                  </a:lnTo>
                  <a:lnTo>
                    <a:pt x="3543" y="561"/>
                  </a:lnTo>
                  <a:lnTo>
                    <a:pt x="3518" y="536"/>
                  </a:lnTo>
                  <a:lnTo>
                    <a:pt x="3501" y="519"/>
                  </a:lnTo>
                  <a:lnTo>
                    <a:pt x="3484" y="502"/>
                  </a:lnTo>
                  <a:lnTo>
                    <a:pt x="3459" y="486"/>
                  </a:lnTo>
                  <a:lnTo>
                    <a:pt x="3443" y="469"/>
                  </a:lnTo>
                  <a:lnTo>
                    <a:pt x="3426" y="452"/>
                  </a:lnTo>
                  <a:lnTo>
                    <a:pt x="3401" y="435"/>
                  </a:lnTo>
                  <a:lnTo>
                    <a:pt x="3384" y="427"/>
                  </a:lnTo>
                  <a:lnTo>
                    <a:pt x="3359" y="410"/>
                  </a:lnTo>
                  <a:lnTo>
                    <a:pt x="3342" y="394"/>
                  </a:lnTo>
                  <a:lnTo>
                    <a:pt x="3326" y="385"/>
                  </a:lnTo>
                  <a:lnTo>
                    <a:pt x="3301" y="369"/>
                  </a:lnTo>
                  <a:lnTo>
                    <a:pt x="3284" y="360"/>
                  </a:lnTo>
                  <a:lnTo>
                    <a:pt x="3267" y="352"/>
                  </a:lnTo>
                  <a:lnTo>
                    <a:pt x="3242" y="344"/>
                  </a:lnTo>
                  <a:lnTo>
                    <a:pt x="3225" y="335"/>
                  </a:lnTo>
                  <a:lnTo>
                    <a:pt x="3209" y="327"/>
                  </a:lnTo>
                  <a:lnTo>
                    <a:pt x="3184" y="327"/>
                  </a:lnTo>
                  <a:lnTo>
                    <a:pt x="3167" y="327"/>
                  </a:lnTo>
                  <a:lnTo>
                    <a:pt x="3150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27"/>
                  </a:lnTo>
                  <a:lnTo>
                    <a:pt x="3075" y="335"/>
                  </a:lnTo>
                  <a:lnTo>
                    <a:pt x="3067" y="344"/>
                  </a:lnTo>
                  <a:lnTo>
                    <a:pt x="3058" y="352"/>
                  </a:lnTo>
                  <a:lnTo>
                    <a:pt x="3058" y="360"/>
                  </a:lnTo>
                  <a:lnTo>
                    <a:pt x="3050" y="369"/>
                  </a:lnTo>
                  <a:lnTo>
                    <a:pt x="3050" y="385"/>
                  </a:lnTo>
                  <a:lnTo>
                    <a:pt x="3042" y="394"/>
                  </a:lnTo>
                  <a:lnTo>
                    <a:pt x="3033" y="402"/>
                  </a:lnTo>
                  <a:lnTo>
                    <a:pt x="3033" y="419"/>
                  </a:lnTo>
                  <a:lnTo>
                    <a:pt x="3033" y="435"/>
                  </a:lnTo>
                  <a:lnTo>
                    <a:pt x="3025" y="452"/>
                  </a:lnTo>
                  <a:lnTo>
                    <a:pt x="3025" y="460"/>
                  </a:lnTo>
                  <a:lnTo>
                    <a:pt x="3025" y="477"/>
                  </a:lnTo>
                  <a:lnTo>
                    <a:pt x="3025" y="494"/>
                  </a:lnTo>
                  <a:lnTo>
                    <a:pt x="3025" y="519"/>
                  </a:lnTo>
                  <a:lnTo>
                    <a:pt x="3025" y="536"/>
                  </a:lnTo>
                  <a:lnTo>
                    <a:pt x="3025" y="552"/>
                  </a:lnTo>
                  <a:lnTo>
                    <a:pt x="3025" y="569"/>
                  </a:lnTo>
                  <a:lnTo>
                    <a:pt x="3025" y="586"/>
                  </a:lnTo>
                  <a:lnTo>
                    <a:pt x="3025" y="602"/>
                  </a:lnTo>
                  <a:lnTo>
                    <a:pt x="3025" y="628"/>
                  </a:lnTo>
                  <a:lnTo>
                    <a:pt x="3025" y="661"/>
                  </a:lnTo>
                  <a:lnTo>
                    <a:pt x="3025" y="703"/>
                  </a:lnTo>
                  <a:lnTo>
                    <a:pt x="3025" y="745"/>
                  </a:lnTo>
                  <a:lnTo>
                    <a:pt x="3025" y="778"/>
                  </a:lnTo>
                  <a:lnTo>
                    <a:pt x="3025" y="820"/>
                  </a:lnTo>
                  <a:lnTo>
                    <a:pt x="3025" y="1062"/>
                  </a:lnTo>
                  <a:lnTo>
                    <a:pt x="3025" y="1104"/>
                  </a:lnTo>
                  <a:lnTo>
                    <a:pt x="3025" y="1137"/>
                  </a:lnTo>
                  <a:lnTo>
                    <a:pt x="3025" y="1179"/>
                  </a:lnTo>
                  <a:lnTo>
                    <a:pt x="3025" y="1212"/>
                  </a:lnTo>
                  <a:lnTo>
                    <a:pt x="3025" y="1254"/>
                  </a:lnTo>
                  <a:lnTo>
                    <a:pt x="3025" y="1296"/>
                  </a:lnTo>
                  <a:lnTo>
                    <a:pt x="3025" y="1329"/>
                  </a:lnTo>
                  <a:lnTo>
                    <a:pt x="3033" y="1413"/>
                  </a:lnTo>
                  <a:lnTo>
                    <a:pt x="3050" y="1488"/>
                  </a:lnTo>
                  <a:lnTo>
                    <a:pt x="3058" y="1563"/>
                  </a:lnTo>
                  <a:lnTo>
                    <a:pt x="3075" y="1638"/>
                  </a:lnTo>
                  <a:lnTo>
                    <a:pt x="3092" y="1714"/>
                  </a:lnTo>
                  <a:lnTo>
                    <a:pt x="3100" y="1789"/>
                  </a:lnTo>
                  <a:lnTo>
                    <a:pt x="3117" y="1872"/>
                  </a:lnTo>
                  <a:lnTo>
                    <a:pt x="3142" y="1947"/>
                  </a:lnTo>
                  <a:lnTo>
                    <a:pt x="3159" y="2023"/>
                  </a:lnTo>
                  <a:lnTo>
                    <a:pt x="3175" y="2098"/>
                  </a:lnTo>
                  <a:lnTo>
                    <a:pt x="3192" y="2173"/>
                  </a:lnTo>
                  <a:lnTo>
                    <a:pt x="3217" y="2248"/>
                  </a:lnTo>
                  <a:lnTo>
                    <a:pt x="3242" y="2323"/>
                  </a:lnTo>
                  <a:lnTo>
                    <a:pt x="3259" y="2399"/>
                  </a:lnTo>
                  <a:lnTo>
                    <a:pt x="3284" y="2474"/>
                  </a:lnTo>
                  <a:lnTo>
                    <a:pt x="3309" y="2549"/>
                  </a:lnTo>
                  <a:lnTo>
                    <a:pt x="3334" y="2624"/>
                  </a:lnTo>
                  <a:lnTo>
                    <a:pt x="3359" y="2699"/>
                  </a:lnTo>
                  <a:lnTo>
                    <a:pt x="3384" y="2775"/>
                  </a:lnTo>
                  <a:lnTo>
                    <a:pt x="3409" y="2850"/>
                  </a:lnTo>
                  <a:lnTo>
                    <a:pt x="3434" y="2917"/>
                  </a:lnTo>
                  <a:lnTo>
                    <a:pt x="3459" y="2992"/>
                  </a:lnTo>
                  <a:lnTo>
                    <a:pt x="3493" y="3067"/>
                  </a:lnTo>
                  <a:lnTo>
                    <a:pt x="3518" y="3142"/>
                  </a:lnTo>
                  <a:lnTo>
                    <a:pt x="3551" y="3217"/>
                  </a:lnTo>
                  <a:lnTo>
                    <a:pt x="3576" y="3292"/>
                  </a:lnTo>
                  <a:lnTo>
                    <a:pt x="3610" y="3359"/>
                  </a:lnTo>
                  <a:lnTo>
                    <a:pt x="3635" y="3435"/>
                  </a:lnTo>
                  <a:lnTo>
                    <a:pt x="3668" y="3510"/>
                  </a:lnTo>
                  <a:lnTo>
                    <a:pt x="3685" y="3551"/>
                  </a:lnTo>
                  <a:lnTo>
                    <a:pt x="3702" y="3593"/>
                  </a:lnTo>
                  <a:lnTo>
                    <a:pt x="3718" y="3635"/>
                  </a:lnTo>
                  <a:lnTo>
                    <a:pt x="3743" y="3677"/>
                  </a:lnTo>
                  <a:lnTo>
                    <a:pt x="3760" y="3719"/>
                  </a:lnTo>
                  <a:lnTo>
                    <a:pt x="3777" y="3760"/>
                  </a:lnTo>
                  <a:lnTo>
                    <a:pt x="3802" y="3802"/>
                  </a:lnTo>
                  <a:lnTo>
                    <a:pt x="3819" y="3844"/>
                  </a:lnTo>
                  <a:lnTo>
                    <a:pt x="3860" y="3927"/>
                  </a:lnTo>
                  <a:lnTo>
                    <a:pt x="3910" y="4011"/>
                  </a:lnTo>
                  <a:lnTo>
                    <a:pt x="3994" y="4178"/>
                  </a:lnTo>
                  <a:lnTo>
                    <a:pt x="4011" y="4203"/>
                  </a:lnTo>
                  <a:lnTo>
                    <a:pt x="4019" y="4228"/>
                  </a:lnTo>
                  <a:lnTo>
                    <a:pt x="4061" y="4295"/>
                  </a:lnTo>
                  <a:lnTo>
                    <a:pt x="4103" y="4362"/>
                  </a:lnTo>
                  <a:lnTo>
                    <a:pt x="4119" y="4404"/>
                  </a:lnTo>
                  <a:lnTo>
                    <a:pt x="4136" y="4437"/>
                  </a:lnTo>
                  <a:lnTo>
                    <a:pt x="4153" y="4470"/>
                  </a:lnTo>
                  <a:lnTo>
                    <a:pt x="4169" y="4504"/>
                  </a:lnTo>
                  <a:lnTo>
                    <a:pt x="4186" y="4529"/>
                  </a:lnTo>
                  <a:lnTo>
                    <a:pt x="4195" y="4546"/>
                  </a:lnTo>
                  <a:lnTo>
                    <a:pt x="4203" y="4562"/>
                  </a:lnTo>
                  <a:lnTo>
                    <a:pt x="4203" y="4587"/>
                  </a:lnTo>
                  <a:lnTo>
                    <a:pt x="4211" y="4621"/>
                  </a:lnTo>
                  <a:lnTo>
                    <a:pt x="4211" y="4637"/>
                  </a:lnTo>
                  <a:lnTo>
                    <a:pt x="4211" y="4663"/>
                  </a:lnTo>
                  <a:lnTo>
                    <a:pt x="4211" y="4679"/>
                  </a:lnTo>
                  <a:lnTo>
                    <a:pt x="4211" y="4679"/>
                  </a:lnTo>
                  <a:lnTo>
                    <a:pt x="4203" y="4704"/>
                  </a:lnTo>
                  <a:lnTo>
                    <a:pt x="4195" y="4721"/>
                  </a:lnTo>
                  <a:lnTo>
                    <a:pt x="4178" y="4746"/>
                  </a:lnTo>
                  <a:lnTo>
                    <a:pt x="4178" y="4746"/>
                  </a:lnTo>
                  <a:lnTo>
                    <a:pt x="4161" y="4763"/>
                  </a:lnTo>
                  <a:lnTo>
                    <a:pt x="4144" y="4780"/>
                  </a:lnTo>
                  <a:lnTo>
                    <a:pt x="4128" y="4788"/>
                  </a:lnTo>
                  <a:lnTo>
                    <a:pt x="4103" y="4796"/>
                  </a:lnTo>
                  <a:lnTo>
                    <a:pt x="4103" y="4796"/>
                  </a:lnTo>
                  <a:lnTo>
                    <a:pt x="4078" y="4805"/>
                  </a:lnTo>
                  <a:lnTo>
                    <a:pt x="4053" y="4805"/>
                  </a:lnTo>
                  <a:lnTo>
                    <a:pt x="4027" y="4805"/>
                  </a:lnTo>
                  <a:lnTo>
                    <a:pt x="4002" y="4805"/>
                  </a:lnTo>
                  <a:lnTo>
                    <a:pt x="3977" y="4796"/>
                  </a:lnTo>
                  <a:lnTo>
                    <a:pt x="3961" y="4796"/>
                  </a:lnTo>
                  <a:lnTo>
                    <a:pt x="3927" y="4771"/>
                  </a:lnTo>
                  <a:lnTo>
                    <a:pt x="3910" y="4754"/>
                  </a:lnTo>
                  <a:lnTo>
                    <a:pt x="3894" y="4746"/>
                  </a:lnTo>
                  <a:lnTo>
                    <a:pt x="3869" y="4721"/>
                  </a:lnTo>
                  <a:lnTo>
                    <a:pt x="3852" y="4696"/>
                  </a:lnTo>
                  <a:lnTo>
                    <a:pt x="3810" y="4646"/>
                  </a:lnTo>
                  <a:lnTo>
                    <a:pt x="3768" y="4604"/>
                  </a:lnTo>
                  <a:lnTo>
                    <a:pt x="3727" y="4554"/>
                  </a:lnTo>
                  <a:lnTo>
                    <a:pt x="3685" y="4504"/>
                  </a:lnTo>
                  <a:lnTo>
                    <a:pt x="3643" y="4462"/>
                  </a:lnTo>
                  <a:lnTo>
                    <a:pt x="3643" y="4462"/>
                  </a:lnTo>
                  <a:lnTo>
                    <a:pt x="3610" y="4412"/>
                  </a:lnTo>
                  <a:lnTo>
                    <a:pt x="3568" y="4362"/>
                  </a:lnTo>
                  <a:lnTo>
                    <a:pt x="3535" y="4312"/>
                  </a:lnTo>
                  <a:lnTo>
                    <a:pt x="3493" y="4253"/>
                  </a:lnTo>
                  <a:lnTo>
                    <a:pt x="3459" y="4203"/>
                  </a:lnTo>
                  <a:lnTo>
                    <a:pt x="3426" y="4153"/>
                  </a:lnTo>
                  <a:lnTo>
                    <a:pt x="3393" y="4103"/>
                  </a:lnTo>
                  <a:lnTo>
                    <a:pt x="3351" y="4044"/>
                  </a:lnTo>
                  <a:lnTo>
                    <a:pt x="3317" y="3994"/>
                  </a:lnTo>
                  <a:lnTo>
                    <a:pt x="3284" y="3936"/>
                  </a:lnTo>
                  <a:lnTo>
                    <a:pt x="3251" y="3886"/>
                  </a:lnTo>
                  <a:lnTo>
                    <a:pt x="3217" y="3827"/>
                  </a:lnTo>
                  <a:lnTo>
                    <a:pt x="3184" y="3777"/>
                  </a:lnTo>
                  <a:lnTo>
                    <a:pt x="3150" y="3719"/>
                  </a:lnTo>
                  <a:lnTo>
                    <a:pt x="3092" y="3610"/>
                  </a:lnTo>
                  <a:lnTo>
                    <a:pt x="3025" y="3501"/>
                  </a:lnTo>
                  <a:lnTo>
                    <a:pt x="2958" y="3384"/>
                  </a:lnTo>
                  <a:lnTo>
                    <a:pt x="2900" y="3276"/>
                  </a:lnTo>
                  <a:lnTo>
                    <a:pt x="2833" y="3167"/>
                  </a:lnTo>
                  <a:lnTo>
                    <a:pt x="2774" y="3059"/>
                  </a:lnTo>
                  <a:lnTo>
                    <a:pt x="2707" y="2950"/>
                  </a:lnTo>
                  <a:lnTo>
                    <a:pt x="2674" y="2900"/>
                  </a:lnTo>
                  <a:lnTo>
                    <a:pt x="2649" y="2841"/>
                  </a:lnTo>
                  <a:lnTo>
                    <a:pt x="2616" y="2791"/>
                  </a:lnTo>
                  <a:lnTo>
                    <a:pt x="2582" y="2741"/>
                  </a:lnTo>
                  <a:lnTo>
                    <a:pt x="2549" y="2683"/>
                  </a:lnTo>
                  <a:lnTo>
                    <a:pt x="2515" y="2633"/>
                  </a:lnTo>
                  <a:lnTo>
                    <a:pt x="2482" y="2582"/>
                  </a:lnTo>
                  <a:lnTo>
                    <a:pt x="2449" y="2532"/>
                  </a:lnTo>
                  <a:lnTo>
                    <a:pt x="2415" y="2482"/>
                  </a:lnTo>
                  <a:lnTo>
                    <a:pt x="2382" y="2432"/>
                  </a:lnTo>
                  <a:lnTo>
                    <a:pt x="2348" y="2382"/>
                  </a:lnTo>
                  <a:lnTo>
                    <a:pt x="2315" y="2332"/>
                  </a:lnTo>
                  <a:lnTo>
                    <a:pt x="2273" y="2290"/>
                  </a:lnTo>
                  <a:lnTo>
                    <a:pt x="2240" y="2240"/>
                  </a:lnTo>
                  <a:lnTo>
                    <a:pt x="2206" y="2198"/>
                  </a:lnTo>
                  <a:lnTo>
                    <a:pt x="2173" y="2148"/>
                  </a:lnTo>
                  <a:lnTo>
                    <a:pt x="2131" y="2106"/>
                  </a:lnTo>
                  <a:lnTo>
                    <a:pt x="2022" y="2090"/>
                  </a:lnTo>
                  <a:lnTo>
                    <a:pt x="1989" y="2039"/>
                  </a:lnTo>
                  <a:lnTo>
                    <a:pt x="1964" y="2023"/>
                  </a:lnTo>
                  <a:lnTo>
                    <a:pt x="1947" y="1998"/>
                  </a:lnTo>
                  <a:lnTo>
                    <a:pt x="1931" y="1981"/>
                  </a:lnTo>
                  <a:lnTo>
                    <a:pt x="1906" y="1956"/>
                  </a:lnTo>
                  <a:lnTo>
                    <a:pt x="1889" y="1939"/>
                  </a:lnTo>
                  <a:lnTo>
                    <a:pt x="1864" y="1922"/>
                  </a:lnTo>
                  <a:lnTo>
                    <a:pt x="1847" y="1897"/>
                  </a:lnTo>
                  <a:lnTo>
                    <a:pt x="1830" y="1881"/>
                  </a:lnTo>
                  <a:lnTo>
                    <a:pt x="1805" y="1864"/>
                  </a:lnTo>
                  <a:lnTo>
                    <a:pt x="1789" y="1847"/>
                  </a:lnTo>
                  <a:lnTo>
                    <a:pt x="1763" y="1831"/>
                  </a:lnTo>
                  <a:lnTo>
                    <a:pt x="1747" y="1805"/>
                  </a:lnTo>
                  <a:lnTo>
                    <a:pt x="1722" y="1789"/>
                  </a:lnTo>
                  <a:lnTo>
                    <a:pt x="1713" y="1772"/>
                  </a:lnTo>
                  <a:lnTo>
                    <a:pt x="1688" y="1755"/>
                  </a:lnTo>
                  <a:lnTo>
                    <a:pt x="1672" y="1739"/>
                  </a:lnTo>
                  <a:lnTo>
                    <a:pt x="1647" y="1722"/>
                  </a:lnTo>
                  <a:lnTo>
                    <a:pt x="1621" y="1705"/>
                  </a:lnTo>
                  <a:lnTo>
                    <a:pt x="1605" y="1689"/>
                  </a:lnTo>
                  <a:lnTo>
                    <a:pt x="1580" y="1672"/>
                  </a:lnTo>
                  <a:lnTo>
                    <a:pt x="1555" y="1655"/>
                  </a:lnTo>
                  <a:lnTo>
                    <a:pt x="1538" y="1647"/>
                  </a:lnTo>
                  <a:lnTo>
                    <a:pt x="1521" y="1630"/>
                  </a:lnTo>
                  <a:lnTo>
                    <a:pt x="1505" y="1622"/>
                  </a:lnTo>
                  <a:lnTo>
                    <a:pt x="1488" y="1613"/>
                  </a:lnTo>
                  <a:lnTo>
                    <a:pt x="1471" y="1605"/>
                  </a:lnTo>
                  <a:lnTo>
                    <a:pt x="1454" y="1597"/>
                  </a:lnTo>
                  <a:lnTo>
                    <a:pt x="1438" y="1588"/>
                  </a:lnTo>
                  <a:lnTo>
                    <a:pt x="1421" y="1580"/>
                  </a:lnTo>
                  <a:lnTo>
                    <a:pt x="1404" y="1572"/>
                  </a:lnTo>
                  <a:lnTo>
                    <a:pt x="1388" y="1572"/>
                  </a:lnTo>
                  <a:lnTo>
                    <a:pt x="1379" y="1563"/>
                  </a:lnTo>
                  <a:lnTo>
                    <a:pt x="1362" y="1555"/>
                  </a:lnTo>
                  <a:lnTo>
                    <a:pt x="1346" y="1555"/>
                  </a:lnTo>
                  <a:lnTo>
                    <a:pt x="1329" y="1555"/>
                  </a:lnTo>
                  <a:lnTo>
                    <a:pt x="1321" y="1555"/>
                  </a:lnTo>
                  <a:lnTo>
                    <a:pt x="1304" y="1555"/>
                  </a:lnTo>
                  <a:lnTo>
                    <a:pt x="1287" y="1555"/>
                  </a:lnTo>
                  <a:lnTo>
                    <a:pt x="1279" y="1555"/>
                  </a:lnTo>
                  <a:lnTo>
                    <a:pt x="1262" y="1555"/>
                  </a:lnTo>
                  <a:lnTo>
                    <a:pt x="1246" y="1555"/>
                  </a:lnTo>
                  <a:lnTo>
                    <a:pt x="1237" y="1555"/>
                  </a:lnTo>
                  <a:lnTo>
                    <a:pt x="1220" y="1555"/>
                  </a:lnTo>
                  <a:lnTo>
                    <a:pt x="1095" y="1555"/>
                  </a:lnTo>
                  <a:lnTo>
                    <a:pt x="1087" y="1555"/>
                  </a:lnTo>
                  <a:lnTo>
                    <a:pt x="1070" y="1555"/>
                  </a:lnTo>
                  <a:lnTo>
                    <a:pt x="1062" y="1555"/>
                  </a:lnTo>
                  <a:lnTo>
                    <a:pt x="1045" y="1555"/>
                  </a:lnTo>
                  <a:lnTo>
                    <a:pt x="1037" y="1555"/>
                  </a:lnTo>
                  <a:lnTo>
                    <a:pt x="1028" y="1555"/>
                  </a:lnTo>
                  <a:lnTo>
                    <a:pt x="1012" y="1555"/>
                  </a:lnTo>
                  <a:lnTo>
                    <a:pt x="1003" y="1555"/>
                  </a:lnTo>
                  <a:lnTo>
                    <a:pt x="987" y="1555"/>
                  </a:lnTo>
                  <a:lnTo>
                    <a:pt x="978" y="1555"/>
                  </a:lnTo>
                  <a:lnTo>
                    <a:pt x="970" y="1555"/>
                  </a:lnTo>
                  <a:lnTo>
                    <a:pt x="953" y="1555"/>
                  </a:lnTo>
                  <a:lnTo>
                    <a:pt x="945" y="1563"/>
                  </a:lnTo>
                  <a:lnTo>
                    <a:pt x="936" y="1572"/>
                  </a:lnTo>
                  <a:lnTo>
                    <a:pt x="920" y="1572"/>
                  </a:lnTo>
                  <a:lnTo>
                    <a:pt x="911" y="1580"/>
                  </a:lnTo>
                  <a:lnTo>
                    <a:pt x="895" y="1588"/>
                  </a:lnTo>
                  <a:lnTo>
                    <a:pt x="886" y="1588"/>
                  </a:lnTo>
                  <a:lnTo>
                    <a:pt x="878" y="1597"/>
                  </a:lnTo>
                  <a:lnTo>
                    <a:pt x="861" y="1605"/>
                  </a:lnTo>
                  <a:lnTo>
                    <a:pt x="853" y="1613"/>
                  </a:lnTo>
                  <a:lnTo>
                    <a:pt x="836" y="1622"/>
                  </a:lnTo>
                  <a:lnTo>
                    <a:pt x="828" y="1630"/>
                  </a:lnTo>
                  <a:lnTo>
                    <a:pt x="819" y="1638"/>
                  </a:lnTo>
                  <a:lnTo>
                    <a:pt x="803" y="1647"/>
                  </a:lnTo>
                  <a:lnTo>
                    <a:pt x="794" y="1655"/>
                  </a:lnTo>
                  <a:lnTo>
                    <a:pt x="786" y="1663"/>
                  </a:lnTo>
                  <a:lnTo>
                    <a:pt x="778" y="1672"/>
                  </a:lnTo>
                  <a:lnTo>
                    <a:pt x="761" y="1689"/>
                  </a:lnTo>
                  <a:lnTo>
                    <a:pt x="744" y="1705"/>
                  </a:lnTo>
                  <a:lnTo>
                    <a:pt x="719" y="1730"/>
                  </a:lnTo>
                  <a:lnTo>
                    <a:pt x="703" y="1747"/>
                  </a:lnTo>
                  <a:lnTo>
                    <a:pt x="677" y="1772"/>
                  </a:lnTo>
                  <a:lnTo>
                    <a:pt x="661" y="1797"/>
                  </a:lnTo>
                  <a:lnTo>
                    <a:pt x="644" y="1822"/>
                  </a:lnTo>
                  <a:lnTo>
                    <a:pt x="619" y="1847"/>
                  </a:lnTo>
                  <a:lnTo>
                    <a:pt x="602" y="1872"/>
                  </a:lnTo>
                  <a:lnTo>
                    <a:pt x="586" y="1897"/>
                  </a:lnTo>
                  <a:lnTo>
                    <a:pt x="569" y="1922"/>
                  </a:lnTo>
                  <a:lnTo>
                    <a:pt x="552" y="1956"/>
                  </a:lnTo>
                  <a:lnTo>
                    <a:pt x="535" y="1981"/>
                  </a:lnTo>
                  <a:lnTo>
                    <a:pt x="519" y="2014"/>
                  </a:lnTo>
                  <a:lnTo>
                    <a:pt x="502" y="2039"/>
                  </a:lnTo>
                  <a:lnTo>
                    <a:pt x="485" y="2073"/>
                  </a:lnTo>
                  <a:lnTo>
                    <a:pt x="477" y="2106"/>
                  </a:lnTo>
                  <a:lnTo>
                    <a:pt x="460" y="2140"/>
                  </a:lnTo>
                  <a:lnTo>
                    <a:pt x="452" y="2165"/>
                  </a:lnTo>
                  <a:lnTo>
                    <a:pt x="435" y="2198"/>
                  </a:lnTo>
                  <a:lnTo>
                    <a:pt x="427" y="2232"/>
                  </a:lnTo>
                  <a:lnTo>
                    <a:pt x="418" y="2265"/>
                  </a:lnTo>
                  <a:lnTo>
                    <a:pt x="410" y="2298"/>
                  </a:lnTo>
                  <a:lnTo>
                    <a:pt x="402" y="2323"/>
                  </a:lnTo>
                  <a:lnTo>
                    <a:pt x="393" y="2357"/>
                  </a:lnTo>
                  <a:lnTo>
                    <a:pt x="385" y="2390"/>
                  </a:lnTo>
                  <a:lnTo>
                    <a:pt x="377" y="2424"/>
                  </a:lnTo>
                  <a:lnTo>
                    <a:pt x="368" y="2457"/>
                  </a:lnTo>
                  <a:lnTo>
                    <a:pt x="368" y="2490"/>
                  </a:lnTo>
                  <a:lnTo>
                    <a:pt x="368" y="2524"/>
                  </a:lnTo>
                  <a:lnTo>
                    <a:pt x="368" y="2549"/>
                  </a:lnTo>
                  <a:lnTo>
                    <a:pt x="368" y="2582"/>
                  </a:lnTo>
                  <a:lnTo>
                    <a:pt x="368" y="2616"/>
                  </a:lnTo>
                  <a:lnTo>
                    <a:pt x="368" y="2758"/>
                  </a:lnTo>
                  <a:lnTo>
                    <a:pt x="368" y="2808"/>
                  </a:lnTo>
                  <a:lnTo>
                    <a:pt x="368" y="2850"/>
                  </a:lnTo>
                  <a:lnTo>
                    <a:pt x="368" y="2891"/>
                  </a:lnTo>
                  <a:lnTo>
                    <a:pt x="368" y="2933"/>
                  </a:lnTo>
                  <a:lnTo>
                    <a:pt x="368" y="2975"/>
                  </a:lnTo>
                  <a:lnTo>
                    <a:pt x="377" y="3017"/>
                  </a:lnTo>
                  <a:lnTo>
                    <a:pt x="385" y="3059"/>
                  </a:lnTo>
                  <a:lnTo>
                    <a:pt x="393" y="3100"/>
                  </a:lnTo>
                  <a:lnTo>
                    <a:pt x="402" y="3150"/>
                  </a:lnTo>
                  <a:lnTo>
                    <a:pt x="410" y="3192"/>
                  </a:lnTo>
                  <a:lnTo>
                    <a:pt x="427" y="3234"/>
                  </a:lnTo>
                  <a:lnTo>
                    <a:pt x="435" y="3276"/>
                  </a:lnTo>
                  <a:lnTo>
                    <a:pt x="452" y="3318"/>
                  </a:lnTo>
                  <a:lnTo>
                    <a:pt x="460" y="3359"/>
                  </a:lnTo>
                  <a:lnTo>
                    <a:pt x="477" y="3401"/>
                  </a:lnTo>
                  <a:lnTo>
                    <a:pt x="494" y="3443"/>
                  </a:lnTo>
                  <a:lnTo>
                    <a:pt x="502" y="3493"/>
                  </a:lnTo>
                  <a:lnTo>
                    <a:pt x="519" y="3535"/>
                  </a:lnTo>
                  <a:lnTo>
                    <a:pt x="535" y="3577"/>
                  </a:lnTo>
                  <a:lnTo>
                    <a:pt x="552" y="3618"/>
                  </a:lnTo>
                  <a:lnTo>
                    <a:pt x="577" y="3660"/>
                  </a:lnTo>
                  <a:lnTo>
                    <a:pt x="594" y="3702"/>
                  </a:lnTo>
                  <a:lnTo>
                    <a:pt x="611" y="3744"/>
                  </a:lnTo>
                  <a:lnTo>
                    <a:pt x="627" y="3785"/>
                  </a:lnTo>
                  <a:lnTo>
                    <a:pt x="652" y="3835"/>
                  </a:lnTo>
                  <a:lnTo>
                    <a:pt x="669" y="3877"/>
                  </a:lnTo>
                  <a:lnTo>
                    <a:pt x="694" y="3919"/>
                  </a:lnTo>
                  <a:lnTo>
                    <a:pt x="711" y="3961"/>
                  </a:lnTo>
                  <a:lnTo>
                    <a:pt x="736" y="4003"/>
                  </a:lnTo>
                  <a:lnTo>
                    <a:pt x="753" y="4044"/>
                  </a:lnTo>
                  <a:lnTo>
                    <a:pt x="778" y="4086"/>
                  </a:lnTo>
                  <a:lnTo>
                    <a:pt x="803" y="4128"/>
                  </a:lnTo>
                  <a:lnTo>
                    <a:pt x="828" y="4170"/>
                  </a:lnTo>
                  <a:lnTo>
                    <a:pt x="845" y="4220"/>
                  </a:lnTo>
                  <a:lnTo>
                    <a:pt x="895" y="4303"/>
                  </a:lnTo>
                  <a:lnTo>
                    <a:pt x="945" y="4387"/>
                  </a:lnTo>
                  <a:lnTo>
                    <a:pt x="970" y="4429"/>
                  </a:lnTo>
                  <a:lnTo>
                    <a:pt x="995" y="4470"/>
                  </a:lnTo>
                  <a:lnTo>
                    <a:pt x="1037" y="4554"/>
                  </a:lnTo>
                  <a:lnTo>
                    <a:pt x="1129" y="4729"/>
                  </a:lnTo>
                  <a:lnTo>
                    <a:pt x="1220" y="4896"/>
                  </a:lnTo>
                  <a:lnTo>
                    <a:pt x="1271" y="4980"/>
                  </a:lnTo>
                  <a:lnTo>
                    <a:pt x="1312" y="5064"/>
                  </a:lnTo>
                  <a:lnTo>
                    <a:pt x="1362" y="5155"/>
                  </a:lnTo>
                  <a:lnTo>
                    <a:pt x="1404" y="5239"/>
                  </a:lnTo>
                  <a:lnTo>
                    <a:pt x="1446" y="5323"/>
                  </a:lnTo>
                  <a:lnTo>
                    <a:pt x="1471" y="5364"/>
                  </a:lnTo>
                  <a:lnTo>
                    <a:pt x="1488" y="5406"/>
                  </a:lnTo>
                  <a:lnTo>
                    <a:pt x="1429" y="5598"/>
                  </a:lnTo>
                  <a:lnTo>
                    <a:pt x="1246" y="5531"/>
                  </a:lnTo>
                  <a:lnTo>
                    <a:pt x="1220" y="5498"/>
                  </a:lnTo>
                  <a:lnTo>
                    <a:pt x="1195" y="5456"/>
                  </a:lnTo>
                  <a:lnTo>
                    <a:pt x="1154" y="5381"/>
                  </a:lnTo>
                  <a:lnTo>
                    <a:pt x="1104" y="5306"/>
                  </a:lnTo>
                  <a:lnTo>
                    <a:pt x="1053" y="5222"/>
                  </a:lnTo>
                  <a:lnTo>
                    <a:pt x="1003" y="5147"/>
                  </a:lnTo>
                  <a:lnTo>
                    <a:pt x="953" y="5064"/>
                  </a:lnTo>
                  <a:lnTo>
                    <a:pt x="845" y="4905"/>
                  </a:lnTo>
                  <a:lnTo>
                    <a:pt x="744" y="4738"/>
                  </a:lnTo>
                  <a:lnTo>
                    <a:pt x="686" y="4654"/>
                  </a:lnTo>
                  <a:lnTo>
                    <a:pt x="661" y="4612"/>
                  </a:lnTo>
                  <a:lnTo>
                    <a:pt x="636" y="4571"/>
                  </a:lnTo>
                  <a:lnTo>
                    <a:pt x="586" y="4479"/>
                  </a:lnTo>
                  <a:lnTo>
                    <a:pt x="535" y="4395"/>
                  </a:lnTo>
                  <a:lnTo>
                    <a:pt x="510" y="4353"/>
                  </a:lnTo>
                  <a:lnTo>
                    <a:pt x="485" y="4303"/>
                  </a:lnTo>
                  <a:lnTo>
                    <a:pt x="460" y="4262"/>
                  </a:lnTo>
                  <a:lnTo>
                    <a:pt x="435" y="4220"/>
                  </a:lnTo>
                  <a:lnTo>
                    <a:pt x="410" y="4170"/>
                  </a:lnTo>
                  <a:lnTo>
                    <a:pt x="393" y="4128"/>
                  </a:lnTo>
                  <a:lnTo>
                    <a:pt x="368" y="4086"/>
                  </a:lnTo>
                  <a:lnTo>
                    <a:pt x="343" y="4036"/>
                  </a:lnTo>
                  <a:lnTo>
                    <a:pt x="327" y="3994"/>
                  </a:lnTo>
                  <a:lnTo>
                    <a:pt x="302" y="3944"/>
                  </a:lnTo>
                  <a:lnTo>
                    <a:pt x="285" y="3902"/>
                  </a:lnTo>
                  <a:lnTo>
                    <a:pt x="260" y="3852"/>
                  </a:lnTo>
                  <a:lnTo>
                    <a:pt x="243" y="3810"/>
                  </a:lnTo>
                  <a:lnTo>
                    <a:pt x="218" y="3760"/>
                  </a:lnTo>
                  <a:lnTo>
                    <a:pt x="201" y="3710"/>
                  </a:lnTo>
                  <a:lnTo>
                    <a:pt x="185" y="3668"/>
                  </a:lnTo>
                  <a:lnTo>
                    <a:pt x="168" y="3618"/>
                  </a:lnTo>
                  <a:lnTo>
                    <a:pt x="151" y="3568"/>
                  </a:lnTo>
                  <a:lnTo>
                    <a:pt x="134" y="3526"/>
                  </a:lnTo>
                  <a:lnTo>
                    <a:pt x="118" y="3476"/>
                  </a:lnTo>
                  <a:lnTo>
                    <a:pt x="101" y="3426"/>
                  </a:lnTo>
                  <a:lnTo>
                    <a:pt x="93" y="3376"/>
                  </a:lnTo>
                  <a:lnTo>
                    <a:pt x="76" y="3334"/>
                  </a:lnTo>
                  <a:lnTo>
                    <a:pt x="59" y="3284"/>
                  </a:lnTo>
                  <a:lnTo>
                    <a:pt x="51" y="3234"/>
                  </a:lnTo>
                  <a:lnTo>
                    <a:pt x="43" y="3184"/>
                  </a:lnTo>
                  <a:lnTo>
                    <a:pt x="34" y="3134"/>
                  </a:lnTo>
                  <a:lnTo>
                    <a:pt x="26" y="3084"/>
                  </a:lnTo>
                  <a:lnTo>
                    <a:pt x="17" y="3034"/>
                  </a:lnTo>
                  <a:lnTo>
                    <a:pt x="9" y="2983"/>
                  </a:lnTo>
                  <a:lnTo>
                    <a:pt x="1" y="2933"/>
                  </a:lnTo>
                  <a:lnTo>
                    <a:pt x="1" y="2883"/>
                  </a:lnTo>
                  <a:lnTo>
                    <a:pt x="1" y="2833"/>
                  </a:lnTo>
                  <a:lnTo>
                    <a:pt x="1" y="2783"/>
                  </a:lnTo>
                  <a:lnTo>
                    <a:pt x="1" y="2641"/>
                  </a:lnTo>
                  <a:lnTo>
                    <a:pt x="1" y="2599"/>
                  </a:lnTo>
                  <a:lnTo>
                    <a:pt x="1" y="2557"/>
                  </a:lnTo>
                  <a:lnTo>
                    <a:pt x="1" y="2524"/>
                  </a:lnTo>
                  <a:lnTo>
                    <a:pt x="1" y="2482"/>
                  </a:lnTo>
                  <a:lnTo>
                    <a:pt x="9" y="2440"/>
                  </a:lnTo>
                  <a:lnTo>
                    <a:pt x="17" y="2399"/>
                  </a:lnTo>
                  <a:lnTo>
                    <a:pt x="26" y="2365"/>
                  </a:lnTo>
                  <a:lnTo>
                    <a:pt x="34" y="2323"/>
                  </a:lnTo>
                  <a:lnTo>
                    <a:pt x="43" y="2282"/>
                  </a:lnTo>
                  <a:lnTo>
                    <a:pt x="51" y="2240"/>
                  </a:lnTo>
                  <a:lnTo>
                    <a:pt x="59" y="2206"/>
                  </a:lnTo>
                  <a:lnTo>
                    <a:pt x="76" y="2165"/>
                  </a:lnTo>
                  <a:lnTo>
                    <a:pt x="84" y="2123"/>
                  </a:lnTo>
                  <a:lnTo>
                    <a:pt x="101" y="2081"/>
                  </a:lnTo>
                  <a:lnTo>
                    <a:pt x="118" y="2048"/>
                  </a:lnTo>
                  <a:lnTo>
                    <a:pt x="134" y="2006"/>
                  </a:lnTo>
                  <a:lnTo>
                    <a:pt x="151" y="1973"/>
                  </a:lnTo>
                  <a:lnTo>
                    <a:pt x="168" y="1931"/>
                  </a:lnTo>
                  <a:lnTo>
                    <a:pt x="185" y="1889"/>
                  </a:lnTo>
                  <a:lnTo>
                    <a:pt x="201" y="1856"/>
                  </a:lnTo>
                  <a:lnTo>
                    <a:pt x="218" y="1822"/>
                  </a:lnTo>
                  <a:lnTo>
                    <a:pt x="243" y="1780"/>
                  </a:lnTo>
                  <a:lnTo>
                    <a:pt x="260" y="1747"/>
                  </a:lnTo>
                  <a:lnTo>
                    <a:pt x="285" y="1714"/>
                  </a:lnTo>
                  <a:lnTo>
                    <a:pt x="310" y="1680"/>
                  </a:lnTo>
                  <a:lnTo>
                    <a:pt x="327" y="1647"/>
                  </a:lnTo>
                  <a:lnTo>
                    <a:pt x="352" y="1613"/>
                  </a:lnTo>
                  <a:lnTo>
                    <a:pt x="377" y="1580"/>
                  </a:lnTo>
                  <a:lnTo>
                    <a:pt x="402" y="1546"/>
                  </a:lnTo>
                  <a:lnTo>
                    <a:pt x="435" y="1513"/>
                  </a:lnTo>
                  <a:lnTo>
                    <a:pt x="460" y="1488"/>
                  </a:lnTo>
                  <a:lnTo>
                    <a:pt x="485" y="1455"/>
                  </a:lnTo>
                  <a:lnTo>
                    <a:pt x="519" y="1430"/>
                  </a:lnTo>
                  <a:lnTo>
                    <a:pt x="535" y="1413"/>
                  </a:lnTo>
                  <a:lnTo>
                    <a:pt x="552" y="1404"/>
                  </a:lnTo>
                  <a:lnTo>
                    <a:pt x="569" y="1388"/>
                  </a:lnTo>
                  <a:lnTo>
                    <a:pt x="577" y="1379"/>
                  </a:lnTo>
                  <a:lnTo>
                    <a:pt x="594" y="1363"/>
                  </a:lnTo>
                  <a:lnTo>
                    <a:pt x="611" y="1354"/>
                  </a:lnTo>
                  <a:lnTo>
                    <a:pt x="627" y="1338"/>
                  </a:lnTo>
                  <a:lnTo>
                    <a:pt x="644" y="1329"/>
                  </a:lnTo>
                  <a:lnTo>
                    <a:pt x="661" y="1313"/>
                  </a:lnTo>
                  <a:lnTo>
                    <a:pt x="677" y="1304"/>
                  </a:lnTo>
                  <a:lnTo>
                    <a:pt x="694" y="1296"/>
                  </a:lnTo>
                  <a:lnTo>
                    <a:pt x="711" y="1288"/>
                  </a:lnTo>
                  <a:lnTo>
                    <a:pt x="728" y="1271"/>
                  </a:lnTo>
                  <a:lnTo>
                    <a:pt x="753" y="1262"/>
                  </a:lnTo>
                  <a:lnTo>
                    <a:pt x="769" y="1254"/>
                  </a:lnTo>
                  <a:lnTo>
                    <a:pt x="786" y="1246"/>
                  </a:lnTo>
                  <a:lnTo>
                    <a:pt x="803" y="1237"/>
                  </a:lnTo>
                  <a:lnTo>
                    <a:pt x="819" y="1229"/>
                  </a:lnTo>
                  <a:lnTo>
                    <a:pt x="845" y="1221"/>
                  </a:lnTo>
                  <a:lnTo>
                    <a:pt x="861" y="1212"/>
                  </a:lnTo>
                  <a:lnTo>
                    <a:pt x="878" y="1204"/>
                  </a:lnTo>
                  <a:lnTo>
                    <a:pt x="903" y="1196"/>
                  </a:lnTo>
                  <a:lnTo>
                    <a:pt x="920" y="1196"/>
                  </a:lnTo>
                  <a:lnTo>
                    <a:pt x="936" y="1187"/>
                  </a:lnTo>
                  <a:lnTo>
                    <a:pt x="962" y="1179"/>
                  </a:lnTo>
                  <a:lnTo>
                    <a:pt x="978" y="1179"/>
                  </a:lnTo>
                  <a:lnTo>
                    <a:pt x="1003" y="1179"/>
                  </a:lnTo>
                  <a:lnTo>
                    <a:pt x="1020" y="1179"/>
                  </a:lnTo>
                  <a:lnTo>
                    <a:pt x="1020" y="1179"/>
                  </a:lnTo>
                  <a:lnTo>
                    <a:pt x="1045" y="1179"/>
                  </a:lnTo>
                  <a:lnTo>
                    <a:pt x="1062" y="1179"/>
                  </a:lnTo>
                  <a:lnTo>
                    <a:pt x="1062" y="1179"/>
                  </a:lnTo>
                  <a:lnTo>
                    <a:pt x="1087" y="1179"/>
                  </a:lnTo>
                  <a:lnTo>
                    <a:pt x="1104" y="1179"/>
                  </a:lnTo>
                  <a:lnTo>
                    <a:pt x="1212" y="1179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34"/>
            <p:cNvSpPr/>
            <p:nvPr/>
          </p:nvSpPr>
          <p:spPr>
            <a:xfrm>
              <a:off x="6729245" y="4861662"/>
              <a:ext cx="300848" cy="292216"/>
            </a:xfrm>
            <a:custGeom>
              <a:avLst/>
              <a:gdLst/>
              <a:ahLst/>
              <a:cxnLst/>
              <a:rect l="l" t="t" r="r" b="b"/>
              <a:pathLst>
                <a:path w="6099" h="5924" extrusionOk="0">
                  <a:moveTo>
                    <a:pt x="3459" y="1671"/>
                  </a:moveTo>
                  <a:lnTo>
                    <a:pt x="3518" y="1671"/>
                  </a:lnTo>
                  <a:lnTo>
                    <a:pt x="3576" y="1671"/>
                  </a:lnTo>
                  <a:lnTo>
                    <a:pt x="3593" y="1671"/>
                  </a:lnTo>
                  <a:lnTo>
                    <a:pt x="3618" y="1671"/>
                  </a:lnTo>
                  <a:lnTo>
                    <a:pt x="3635" y="1671"/>
                  </a:lnTo>
                  <a:lnTo>
                    <a:pt x="3660" y="1680"/>
                  </a:lnTo>
                  <a:lnTo>
                    <a:pt x="3676" y="1688"/>
                  </a:lnTo>
                  <a:lnTo>
                    <a:pt x="3693" y="1696"/>
                  </a:lnTo>
                  <a:lnTo>
                    <a:pt x="3710" y="1713"/>
                  </a:lnTo>
                  <a:lnTo>
                    <a:pt x="3710" y="1713"/>
                  </a:lnTo>
                  <a:lnTo>
                    <a:pt x="3726" y="1730"/>
                  </a:lnTo>
                  <a:lnTo>
                    <a:pt x="3743" y="1746"/>
                  </a:lnTo>
                  <a:lnTo>
                    <a:pt x="3760" y="1772"/>
                  </a:lnTo>
                  <a:lnTo>
                    <a:pt x="3760" y="1772"/>
                  </a:lnTo>
                  <a:lnTo>
                    <a:pt x="3768" y="1797"/>
                  </a:lnTo>
                  <a:lnTo>
                    <a:pt x="3768" y="1822"/>
                  </a:lnTo>
                  <a:lnTo>
                    <a:pt x="3768" y="1863"/>
                  </a:lnTo>
                  <a:lnTo>
                    <a:pt x="3768" y="1888"/>
                  </a:lnTo>
                  <a:lnTo>
                    <a:pt x="3768" y="1888"/>
                  </a:lnTo>
                  <a:lnTo>
                    <a:pt x="3760" y="1914"/>
                  </a:lnTo>
                  <a:lnTo>
                    <a:pt x="3751" y="1930"/>
                  </a:lnTo>
                  <a:lnTo>
                    <a:pt x="3735" y="1955"/>
                  </a:lnTo>
                  <a:lnTo>
                    <a:pt x="3735" y="1955"/>
                  </a:lnTo>
                  <a:lnTo>
                    <a:pt x="3718" y="1972"/>
                  </a:lnTo>
                  <a:lnTo>
                    <a:pt x="3710" y="1980"/>
                  </a:lnTo>
                  <a:lnTo>
                    <a:pt x="3693" y="1989"/>
                  </a:lnTo>
                  <a:lnTo>
                    <a:pt x="3676" y="2005"/>
                  </a:lnTo>
                  <a:lnTo>
                    <a:pt x="3660" y="2005"/>
                  </a:lnTo>
                  <a:lnTo>
                    <a:pt x="3643" y="2014"/>
                  </a:lnTo>
                  <a:lnTo>
                    <a:pt x="3626" y="2022"/>
                  </a:lnTo>
                  <a:lnTo>
                    <a:pt x="3601" y="2031"/>
                  </a:lnTo>
                  <a:lnTo>
                    <a:pt x="3601" y="2031"/>
                  </a:lnTo>
                  <a:lnTo>
                    <a:pt x="3584" y="2031"/>
                  </a:lnTo>
                  <a:lnTo>
                    <a:pt x="3559" y="2039"/>
                  </a:lnTo>
                  <a:lnTo>
                    <a:pt x="3518" y="2047"/>
                  </a:lnTo>
                  <a:lnTo>
                    <a:pt x="3467" y="2056"/>
                  </a:lnTo>
                  <a:lnTo>
                    <a:pt x="3367" y="2081"/>
                  </a:lnTo>
                  <a:lnTo>
                    <a:pt x="3309" y="2097"/>
                  </a:lnTo>
                  <a:lnTo>
                    <a:pt x="3259" y="2106"/>
                  </a:lnTo>
                  <a:lnTo>
                    <a:pt x="3208" y="2122"/>
                  </a:lnTo>
                  <a:lnTo>
                    <a:pt x="3158" y="2131"/>
                  </a:lnTo>
                  <a:lnTo>
                    <a:pt x="3142" y="2139"/>
                  </a:lnTo>
                  <a:lnTo>
                    <a:pt x="3125" y="2147"/>
                  </a:lnTo>
                  <a:lnTo>
                    <a:pt x="3108" y="2147"/>
                  </a:lnTo>
                  <a:lnTo>
                    <a:pt x="3108" y="2147"/>
                  </a:lnTo>
                  <a:lnTo>
                    <a:pt x="3092" y="2156"/>
                  </a:lnTo>
                  <a:lnTo>
                    <a:pt x="3041" y="2173"/>
                  </a:lnTo>
                  <a:lnTo>
                    <a:pt x="2983" y="2189"/>
                  </a:lnTo>
                  <a:lnTo>
                    <a:pt x="2933" y="2214"/>
                  </a:lnTo>
                  <a:lnTo>
                    <a:pt x="2883" y="2231"/>
                  </a:lnTo>
                  <a:lnTo>
                    <a:pt x="2824" y="2256"/>
                  </a:lnTo>
                  <a:lnTo>
                    <a:pt x="2774" y="2273"/>
                  </a:lnTo>
                  <a:lnTo>
                    <a:pt x="2724" y="2289"/>
                  </a:lnTo>
                  <a:lnTo>
                    <a:pt x="2674" y="2315"/>
                  </a:lnTo>
                  <a:lnTo>
                    <a:pt x="2624" y="2340"/>
                  </a:lnTo>
                  <a:lnTo>
                    <a:pt x="2574" y="2356"/>
                  </a:lnTo>
                  <a:lnTo>
                    <a:pt x="2523" y="2381"/>
                  </a:lnTo>
                  <a:lnTo>
                    <a:pt x="2498" y="2390"/>
                  </a:lnTo>
                  <a:lnTo>
                    <a:pt x="2473" y="2406"/>
                  </a:lnTo>
                  <a:lnTo>
                    <a:pt x="2423" y="2432"/>
                  </a:lnTo>
                  <a:lnTo>
                    <a:pt x="2373" y="2457"/>
                  </a:lnTo>
                  <a:lnTo>
                    <a:pt x="2331" y="2490"/>
                  </a:lnTo>
                  <a:lnTo>
                    <a:pt x="2281" y="2515"/>
                  </a:lnTo>
                  <a:lnTo>
                    <a:pt x="2248" y="2540"/>
                  </a:lnTo>
                  <a:lnTo>
                    <a:pt x="2214" y="2557"/>
                  </a:lnTo>
                  <a:lnTo>
                    <a:pt x="2181" y="2574"/>
                  </a:lnTo>
                  <a:lnTo>
                    <a:pt x="2148" y="2599"/>
                  </a:lnTo>
                  <a:lnTo>
                    <a:pt x="2114" y="2615"/>
                  </a:lnTo>
                  <a:lnTo>
                    <a:pt x="2081" y="2632"/>
                  </a:lnTo>
                  <a:lnTo>
                    <a:pt x="2047" y="2657"/>
                  </a:lnTo>
                  <a:lnTo>
                    <a:pt x="2014" y="2682"/>
                  </a:lnTo>
                  <a:lnTo>
                    <a:pt x="1980" y="2699"/>
                  </a:lnTo>
                  <a:lnTo>
                    <a:pt x="1947" y="2724"/>
                  </a:lnTo>
                  <a:lnTo>
                    <a:pt x="1914" y="2749"/>
                  </a:lnTo>
                  <a:lnTo>
                    <a:pt x="1880" y="2766"/>
                  </a:lnTo>
                  <a:lnTo>
                    <a:pt x="1847" y="2791"/>
                  </a:lnTo>
                  <a:lnTo>
                    <a:pt x="1813" y="2816"/>
                  </a:lnTo>
                  <a:lnTo>
                    <a:pt x="1780" y="2841"/>
                  </a:lnTo>
                  <a:lnTo>
                    <a:pt x="1747" y="2866"/>
                  </a:lnTo>
                  <a:lnTo>
                    <a:pt x="1713" y="2891"/>
                  </a:lnTo>
                  <a:lnTo>
                    <a:pt x="1680" y="2916"/>
                  </a:lnTo>
                  <a:lnTo>
                    <a:pt x="1646" y="2941"/>
                  </a:lnTo>
                  <a:lnTo>
                    <a:pt x="1613" y="2966"/>
                  </a:lnTo>
                  <a:lnTo>
                    <a:pt x="1579" y="2991"/>
                  </a:lnTo>
                  <a:lnTo>
                    <a:pt x="1546" y="3016"/>
                  </a:lnTo>
                  <a:lnTo>
                    <a:pt x="1513" y="3041"/>
                  </a:lnTo>
                  <a:lnTo>
                    <a:pt x="1479" y="3066"/>
                  </a:lnTo>
                  <a:lnTo>
                    <a:pt x="1446" y="3100"/>
                  </a:lnTo>
                  <a:lnTo>
                    <a:pt x="1412" y="3125"/>
                  </a:lnTo>
                  <a:lnTo>
                    <a:pt x="1412" y="3125"/>
                  </a:lnTo>
                  <a:lnTo>
                    <a:pt x="1387" y="3150"/>
                  </a:lnTo>
                  <a:lnTo>
                    <a:pt x="1354" y="3175"/>
                  </a:lnTo>
                  <a:lnTo>
                    <a:pt x="1320" y="3208"/>
                  </a:lnTo>
                  <a:lnTo>
                    <a:pt x="1295" y="3233"/>
                  </a:lnTo>
                  <a:lnTo>
                    <a:pt x="1262" y="3267"/>
                  </a:lnTo>
                  <a:lnTo>
                    <a:pt x="1229" y="3292"/>
                  </a:lnTo>
                  <a:lnTo>
                    <a:pt x="1204" y="3325"/>
                  </a:lnTo>
                  <a:lnTo>
                    <a:pt x="1170" y="3359"/>
                  </a:lnTo>
                  <a:lnTo>
                    <a:pt x="1145" y="3384"/>
                  </a:lnTo>
                  <a:lnTo>
                    <a:pt x="1120" y="3417"/>
                  </a:lnTo>
                  <a:lnTo>
                    <a:pt x="1087" y="3442"/>
                  </a:lnTo>
                  <a:lnTo>
                    <a:pt x="1061" y="3476"/>
                  </a:lnTo>
                  <a:lnTo>
                    <a:pt x="1036" y="3509"/>
                  </a:lnTo>
                  <a:lnTo>
                    <a:pt x="1011" y="3543"/>
                  </a:lnTo>
                  <a:lnTo>
                    <a:pt x="986" y="3568"/>
                  </a:lnTo>
                  <a:lnTo>
                    <a:pt x="953" y="3601"/>
                  </a:lnTo>
                  <a:lnTo>
                    <a:pt x="928" y="3634"/>
                  </a:lnTo>
                  <a:lnTo>
                    <a:pt x="903" y="3668"/>
                  </a:lnTo>
                  <a:lnTo>
                    <a:pt x="886" y="3701"/>
                  </a:lnTo>
                  <a:lnTo>
                    <a:pt x="861" y="3726"/>
                  </a:lnTo>
                  <a:lnTo>
                    <a:pt x="836" y="3760"/>
                  </a:lnTo>
                  <a:lnTo>
                    <a:pt x="811" y="3793"/>
                  </a:lnTo>
                  <a:lnTo>
                    <a:pt x="794" y="3827"/>
                  </a:lnTo>
                  <a:lnTo>
                    <a:pt x="769" y="3860"/>
                  </a:lnTo>
                  <a:lnTo>
                    <a:pt x="752" y="3893"/>
                  </a:lnTo>
                  <a:lnTo>
                    <a:pt x="727" y="3927"/>
                  </a:lnTo>
                  <a:lnTo>
                    <a:pt x="711" y="3960"/>
                  </a:lnTo>
                  <a:lnTo>
                    <a:pt x="694" y="3994"/>
                  </a:lnTo>
                  <a:lnTo>
                    <a:pt x="677" y="4035"/>
                  </a:lnTo>
                  <a:lnTo>
                    <a:pt x="660" y="4069"/>
                  </a:lnTo>
                  <a:lnTo>
                    <a:pt x="652" y="4086"/>
                  </a:lnTo>
                  <a:lnTo>
                    <a:pt x="644" y="4102"/>
                  </a:lnTo>
                  <a:lnTo>
                    <a:pt x="627" y="4136"/>
                  </a:lnTo>
                  <a:lnTo>
                    <a:pt x="610" y="4169"/>
                  </a:lnTo>
                  <a:lnTo>
                    <a:pt x="594" y="4203"/>
                  </a:lnTo>
                  <a:lnTo>
                    <a:pt x="577" y="4236"/>
                  </a:lnTo>
                  <a:lnTo>
                    <a:pt x="560" y="4269"/>
                  </a:lnTo>
                  <a:lnTo>
                    <a:pt x="544" y="4303"/>
                  </a:lnTo>
                  <a:lnTo>
                    <a:pt x="535" y="4336"/>
                  </a:lnTo>
                  <a:lnTo>
                    <a:pt x="518" y="4370"/>
                  </a:lnTo>
                  <a:lnTo>
                    <a:pt x="510" y="4403"/>
                  </a:lnTo>
                  <a:lnTo>
                    <a:pt x="502" y="4445"/>
                  </a:lnTo>
                  <a:lnTo>
                    <a:pt x="493" y="4478"/>
                  </a:lnTo>
                  <a:lnTo>
                    <a:pt x="485" y="4512"/>
                  </a:lnTo>
                  <a:lnTo>
                    <a:pt x="477" y="4537"/>
                  </a:lnTo>
                  <a:lnTo>
                    <a:pt x="477" y="4570"/>
                  </a:lnTo>
                  <a:lnTo>
                    <a:pt x="477" y="4604"/>
                  </a:lnTo>
                  <a:lnTo>
                    <a:pt x="477" y="4629"/>
                  </a:lnTo>
                  <a:lnTo>
                    <a:pt x="477" y="4654"/>
                  </a:lnTo>
                  <a:lnTo>
                    <a:pt x="477" y="4687"/>
                  </a:lnTo>
                  <a:lnTo>
                    <a:pt x="477" y="4812"/>
                  </a:lnTo>
                  <a:lnTo>
                    <a:pt x="477" y="4837"/>
                  </a:lnTo>
                  <a:lnTo>
                    <a:pt x="477" y="4854"/>
                  </a:lnTo>
                  <a:lnTo>
                    <a:pt x="477" y="4879"/>
                  </a:lnTo>
                  <a:lnTo>
                    <a:pt x="477" y="4896"/>
                  </a:lnTo>
                  <a:lnTo>
                    <a:pt x="477" y="4913"/>
                  </a:lnTo>
                  <a:lnTo>
                    <a:pt x="477" y="4921"/>
                  </a:lnTo>
                  <a:lnTo>
                    <a:pt x="477" y="4946"/>
                  </a:lnTo>
                  <a:lnTo>
                    <a:pt x="477" y="4938"/>
                  </a:lnTo>
                  <a:lnTo>
                    <a:pt x="485" y="4963"/>
                  </a:lnTo>
                  <a:lnTo>
                    <a:pt x="493" y="4979"/>
                  </a:lnTo>
                  <a:lnTo>
                    <a:pt x="493" y="4971"/>
                  </a:lnTo>
                  <a:lnTo>
                    <a:pt x="502" y="4996"/>
                  </a:lnTo>
                  <a:lnTo>
                    <a:pt x="510" y="5013"/>
                  </a:lnTo>
                  <a:lnTo>
                    <a:pt x="510" y="5005"/>
                  </a:lnTo>
                  <a:lnTo>
                    <a:pt x="518" y="5030"/>
                  </a:lnTo>
                  <a:lnTo>
                    <a:pt x="527" y="5046"/>
                  </a:lnTo>
                  <a:lnTo>
                    <a:pt x="527" y="5046"/>
                  </a:lnTo>
                  <a:lnTo>
                    <a:pt x="544" y="5063"/>
                  </a:lnTo>
                  <a:lnTo>
                    <a:pt x="552" y="5080"/>
                  </a:lnTo>
                  <a:lnTo>
                    <a:pt x="552" y="5071"/>
                  </a:lnTo>
                  <a:lnTo>
                    <a:pt x="560" y="5096"/>
                  </a:lnTo>
                  <a:lnTo>
                    <a:pt x="577" y="5113"/>
                  </a:lnTo>
                  <a:lnTo>
                    <a:pt x="577" y="5105"/>
                  </a:lnTo>
                  <a:lnTo>
                    <a:pt x="585" y="5130"/>
                  </a:lnTo>
                  <a:lnTo>
                    <a:pt x="602" y="5147"/>
                  </a:lnTo>
                  <a:lnTo>
                    <a:pt x="602" y="5138"/>
                  </a:lnTo>
                  <a:lnTo>
                    <a:pt x="619" y="5155"/>
                  </a:lnTo>
                  <a:lnTo>
                    <a:pt x="635" y="5172"/>
                  </a:lnTo>
                  <a:lnTo>
                    <a:pt x="627" y="5172"/>
                  </a:lnTo>
                  <a:lnTo>
                    <a:pt x="644" y="5188"/>
                  </a:lnTo>
                  <a:lnTo>
                    <a:pt x="660" y="5205"/>
                  </a:lnTo>
                  <a:lnTo>
                    <a:pt x="660" y="5205"/>
                  </a:lnTo>
                  <a:lnTo>
                    <a:pt x="677" y="5222"/>
                  </a:lnTo>
                  <a:lnTo>
                    <a:pt x="694" y="5238"/>
                  </a:lnTo>
                  <a:lnTo>
                    <a:pt x="694" y="5238"/>
                  </a:lnTo>
                  <a:lnTo>
                    <a:pt x="719" y="5247"/>
                  </a:lnTo>
                  <a:lnTo>
                    <a:pt x="736" y="5264"/>
                  </a:lnTo>
                  <a:lnTo>
                    <a:pt x="736" y="5264"/>
                  </a:lnTo>
                  <a:lnTo>
                    <a:pt x="752" y="5280"/>
                  </a:lnTo>
                  <a:lnTo>
                    <a:pt x="777" y="5297"/>
                  </a:lnTo>
                  <a:lnTo>
                    <a:pt x="777" y="5297"/>
                  </a:lnTo>
                  <a:lnTo>
                    <a:pt x="794" y="5305"/>
                  </a:lnTo>
                  <a:lnTo>
                    <a:pt x="819" y="5322"/>
                  </a:lnTo>
                  <a:lnTo>
                    <a:pt x="819" y="5322"/>
                  </a:lnTo>
                  <a:lnTo>
                    <a:pt x="836" y="5339"/>
                  </a:lnTo>
                  <a:lnTo>
                    <a:pt x="861" y="5347"/>
                  </a:lnTo>
                  <a:lnTo>
                    <a:pt x="861" y="5347"/>
                  </a:lnTo>
                  <a:lnTo>
                    <a:pt x="886" y="5364"/>
                  </a:lnTo>
                  <a:lnTo>
                    <a:pt x="894" y="5364"/>
                  </a:lnTo>
                  <a:lnTo>
                    <a:pt x="911" y="5372"/>
                  </a:lnTo>
                  <a:lnTo>
                    <a:pt x="928" y="5380"/>
                  </a:lnTo>
                  <a:lnTo>
                    <a:pt x="953" y="5389"/>
                  </a:lnTo>
                  <a:lnTo>
                    <a:pt x="978" y="5406"/>
                  </a:lnTo>
                  <a:lnTo>
                    <a:pt x="1003" y="5414"/>
                  </a:lnTo>
                  <a:lnTo>
                    <a:pt x="1028" y="5422"/>
                  </a:lnTo>
                  <a:lnTo>
                    <a:pt x="1053" y="5431"/>
                  </a:lnTo>
                  <a:lnTo>
                    <a:pt x="1078" y="5439"/>
                  </a:lnTo>
                  <a:lnTo>
                    <a:pt x="1103" y="5447"/>
                  </a:lnTo>
                  <a:lnTo>
                    <a:pt x="1128" y="5456"/>
                  </a:lnTo>
                  <a:lnTo>
                    <a:pt x="1153" y="5464"/>
                  </a:lnTo>
                  <a:lnTo>
                    <a:pt x="1178" y="5472"/>
                  </a:lnTo>
                  <a:lnTo>
                    <a:pt x="1212" y="5481"/>
                  </a:lnTo>
                  <a:lnTo>
                    <a:pt x="1237" y="5489"/>
                  </a:lnTo>
                  <a:lnTo>
                    <a:pt x="1262" y="5497"/>
                  </a:lnTo>
                  <a:lnTo>
                    <a:pt x="1295" y="5506"/>
                  </a:lnTo>
                  <a:lnTo>
                    <a:pt x="1320" y="5514"/>
                  </a:lnTo>
                  <a:lnTo>
                    <a:pt x="1354" y="5523"/>
                  </a:lnTo>
                  <a:lnTo>
                    <a:pt x="1387" y="5523"/>
                  </a:lnTo>
                  <a:lnTo>
                    <a:pt x="1412" y="5531"/>
                  </a:lnTo>
                  <a:lnTo>
                    <a:pt x="1446" y="5539"/>
                  </a:lnTo>
                  <a:lnTo>
                    <a:pt x="1471" y="5539"/>
                  </a:lnTo>
                  <a:lnTo>
                    <a:pt x="1504" y="5539"/>
                  </a:lnTo>
                  <a:lnTo>
                    <a:pt x="1538" y="5539"/>
                  </a:lnTo>
                  <a:lnTo>
                    <a:pt x="1571" y="5539"/>
                  </a:lnTo>
                  <a:lnTo>
                    <a:pt x="1596" y="5539"/>
                  </a:lnTo>
                  <a:lnTo>
                    <a:pt x="1630" y="5539"/>
                  </a:lnTo>
                  <a:lnTo>
                    <a:pt x="1663" y="5539"/>
                  </a:lnTo>
                  <a:lnTo>
                    <a:pt x="1696" y="5539"/>
                  </a:lnTo>
                  <a:lnTo>
                    <a:pt x="1730" y="5539"/>
                  </a:lnTo>
                  <a:lnTo>
                    <a:pt x="1763" y="5539"/>
                  </a:lnTo>
                  <a:lnTo>
                    <a:pt x="1797" y="5539"/>
                  </a:lnTo>
                  <a:lnTo>
                    <a:pt x="2156" y="5539"/>
                  </a:lnTo>
                  <a:lnTo>
                    <a:pt x="2223" y="5539"/>
                  </a:lnTo>
                  <a:lnTo>
                    <a:pt x="2281" y="5539"/>
                  </a:lnTo>
                  <a:lnTo>
                    <a:pt x="2348" y="5539"/>
                  </a:lnTo>
                  <a:lnTo>
                    <a:pt x="2415" y="5539"/>
                  </a:lnTo>
                  <a:lnTo>
                    <a:pt x="2473" y="5531"/>
                  </a:lnTo>
                  <a:lnTo>
                    <a:pt x="2540" y="5523"/>
                  </a:lnTo>
                  <a:lnTo>
                    <a:pt x="2599" y="5514"/>
                  </a:lnTo>
                  <a:lnTo>
                    <a:pt x="2657" y="5506"/>
                  </a:lnTo>
                  <a:lnTo>
                    <a:pt x="2716" y="5497"/>
                  </a:lnTo>
                  <a:lnTo>
                    <a:pt x="2774" y="5489"/>
                  </a:lnTo>
                  <a:lnTo>
                    <a:pt x="2824" y="5481"/>
                  </a:lnTo>
                  <a:lnTo>
                    <a:pt x="2883" y="5472"/>
                  </a:lnTo>
                  <a:lnTo>
                    <a:pt x="2933" y="5464"/>
                  </a:lnTo>
                  <a:lnTo>
                    <a:pt x="2983" y="5447"/>
                  </a:lnTo>
                  <a:lnTo>
                    <a:pt x="3033" y="5439"/>
                  </a:lnTo>
                  <a:lnTo>
                    <a:pt x="3075" y="5422"/>
                  </a:lnTo>
                  <a:lnTo>
                    <a:pt x="3117" y="5414"/>
                  </a:lnTo>
                  <a:lnTo>
                    <a:pt x="3158" y="5397"/>
                  </a:lnTo>
                  <a:lnTo>
                    <a:pt x="3342" y="5489"/>
                  </a:lnTo>
                  <a:lnTo>
                    <a:pt x="3250" y="5665"/>
                  </a:lnTo>
                  <a:lnTo>
                    <a:pt x="3208" y="5681"/>
                  </a:lnTo>
                  <a:lnTo>
                    <a:pt x="3158" y="5698"/>
                  </a:lnTo>
                  <a:lnTo>
                    <a:pt x="3066" y="5731"/>
                  </a:lnTo>
                  <a:lnTo>
                    <a:pt x="3016" y="5740"/>
                  </a:lnTo>
                  <a:lnTo>
                    <a:pt x="2958" y="5756"/>
                  </a:lnTo>
                  <a:lnTo>
                    <a:pt x="2908" y="5773"/>
                  </a:lnTo>
                  <a:lnTo>
                    <a:pt x="2849" y="5790"/>
                  </a:lnTo>
                  <a:lnTo>
                    <a:pt x="2791" y="5807"/>
                  </a:lnTo>
                  <a:lnTo>
                    <a:pt x="2724" y="5815"/>
                  </a:lnTo>
                  <a:lnTo>
                    <a:pt x="2665" y="5832"/>
                  </a:lnTo>
                  <a:lnTo>
                    <a:pt x="2599" y="5840"/>
                  </a:lnTo>
                  <a:lnTo>
                    <a:pt x="2540" y="5857"/>
                  </a:lnTo>
                  <a:lnTo>
                    <a:pt x="2473" y="5865"/>
                  </a:lnTo>
                  <a:lnTo>
                    <a:pt x="2406" y="5882"/>
                  </a:lnTo>
                  <a:lnTo>
                    <a:pt x="2340" y="5890"/>
                  </a:lnTo>
                  <a:lnTo>
                    <a:pt x="2264" y="5898"/>
                  </a:lnTo>
                  <a:lnTo>
                    <a:pt x="2198" y="5907"/>
                  </a:lnTo>
                  <a:lnTo>
                    <a:pt x="2131" y="5915"/>
                  </a:lnTo>
                  <a:lnTo>
                    <a:pt x="2056" y="5915"/>
                  </a:lnTo>
                  <a:lnTo>
                    <a:pt x="1989" y="5923"/>
                  </a:lnTo>
                  <a:lnTo>
                    <a:pt x="1914" y="5923"/>
                  </a:lnTo>
                  <a:lnTo>
                    <a:pt x="1847" y="5923"/>
                  </a:lnTo>
                  <a:lnTo>
                    <a:pt x="1521" y="5923"/>
                  </a:lnTo>
                  <a:lnTo>
                    <a:pt x="1488" y="5923"/>
                  </a:lnTo>
                  <a:lnTo>
                    <a:pt x="1454" y="5923"/>
                  </a:lnTo>
                  <a:lnTo>
                    <a:pt x="1412" y="5923"/>
                  </a:lnTo>
                  <a:lnTo>
                    <a:pt x="1379" y="5923"/>
                  </a:lnTo>
                  <a:lnTo>
                    <a:pt x="1346" y="5923"/>
                  </a:lnTo>
                  <a:lnTo>
                    <a:pt x="1312" y="5923"/>
                  </a:lnTo>
                  <a:lnTo>
                    <a:pt x="1270" y="5923"/>
                  </a:lnTo>
                  <a:lnTo>
                    <a:pt x="1237" y="5923"/>
                  </a:lnTo>
                  <a:lnTo>
                    <a:pt x="1204" y="5923"/>
                  </a:lnTo>
                  <a:lnTo>
                    <a:pt x="1170" y="5915"/>
                  </a:lnTo>
                  <a:lnTo>
                    <a:pt x="1137" y="5915"/>
                  </a:lnTo>
                  <a:lnTo>
                    <a:pt x="1095" y="5907"/>
                  </a:lnTo>
                  <a:lnTo>
                    <a:pt x="1061" y="5898"/>
                  </a:lnTo>
                  <a:lnTo>
                    <a:pt x="1028" y="5890"/>
                  </a:lnTo>
                  <a:lnTo>
                    <a:pt x="995" y="5882"/>
                  </a:lnTo>
                  <a:lnTo>
                    <a:pt x="961" y="5873"/>
                  </a:lnTo>
                  <a:lnTo>
                    <a:pt x="928" y="5865"/>
                  </a:lnTo>
                  <a:lnTo>
                    <a:pt x="894" y="5857"/>
                  </a:lnTo>
                  <a:lnTo>
                    <a:pt x="861" y="5848"/>
                  </a:lnTo>
                  <a:lnTo>
                    <a:pt x="828" y="5840"/>
                  </a:lnTo>
                  <a:lnTo>
                    <a:pt x="794" y="5832"/>
                  </a:lnTo>
                  <a:lnTo>
                    <a:pt x="761" y="5815"/>
                  </a:lnTo>
                  <a:lnTo>
                    <a:pt x="736" y="5807"/>
                  </a:lnTo>
                  <a:lnTo>
                    <a:pt x="702" y="5790"/>
                  </a:lnTo>
                  <a:lnTo>
                    <a:pt x="669" y="5781"/>
                  </a:lnTo>
                  <a:lnTo>
                    <a:pt x="644" y="5765"/>
                  </a:lnTo>
                  <a:lnTo>
                    <a:pt x="644" y="5765"/>
                  </a:lnTo>
                  <a:lnTo>
                    <a:pt x="610" y="5756"/>
                  </a:lnTo>
                  <a:lnTo>
                    <a:pt x="577" y="5740"/>
                  </a:lnTo>
                  <a:lnTo>
                    <a:pt x="552" y="5723"/>
                  </a:lnTo>
                  <a:lnTo>
                    <a:pt x="518" y="5706"/>
                  </a:lnTo>
                  <a:lnTo>
                    <a:pt x="493" y="5690"/>
                  </a:lnTo>
                  <a:lnTo>
                    <a:pt x="460" y="5673"/>
                  </a:lnTo>
                  <a:lnTo>
                    <a:pt x="435" y="5648"/>
                  </a:lnTo>
                  <a:lnTo>
                    <a:pt x="410" y="5631"/>
                  </a:lnTo>
                  <a:lnTo>
                    <a:pt x="385" y="5606"/>
                  </a:lnTo>
                  <a:lnTo>
                    <a:pt x="360" y="5589"/>
                  </a:lnTo>
                  <a:lnTo>
                    <a:pt x="326" y="5564"/>
                  </a:lnTo>
                  <a:lnTo>
                    <a:pt x="310" y="5539"/>
                  </a:lnTo>
                  <a:lnTo>
                    <a:pt x="276" y="5523"/>
                  </a:lnTo>
                  <a:lnTo>
                    <a:pt x="259" y="5497"/>
                  </a:lnTo>
                  <a:lnTo>
                    <a:pt x="234" y="5472"/>
                  </a:lnTo>
                  <a:lnTo>
                    <a:pt x="209" y="5447"/>
                  </a:lnTo>
                  <a:lnTo>
                    <a:pt x="193" y="5414"/>
                  </a:lnTo>
                  <a:lnTo>
                    <a:pt x="168" y="5389"/>
                  </a:lnTo>
                  <a:lnTo>
                    <a:pt x="151" y="5364"/>
                  </a:lnTo>
                  <a:lnTo>
                    <a:pt x="134" y="5330"/>
                  </a:lnTo>
                  <a:lnTo>
                    <a:pt x="109" y="5297"/>
                  </a:lnTo>
                  <a:lnTo>
                    <a:pt x="92" y="5272"/>
                  </a:lnTo>
                  <a:lnTo>
                    <a:pt x="84" y="5238"/>
                  </a:lnTo>
                  <a:lnTo>
                    <a:pt x="67" y="5205"/>
                  </a:lnTo>
                  <a:lnTo>
                    <a:pt x="51" y="5172"/>
                  </a:lnTo>
                  <a:lnTo>
                    <a:pt x="42" y="5138"/>
                  </a:lnTo>
                  <a:lnTo>
                    <a:pt x="26" y="5105"/>
                  </a:lnTo>
                  <a:lnTo>
                    <a:pt x="17" y="5071"/>
                  </a:lnTo>
                  <a:lnTo>
                    <a:pt x="17" y="5055"/>
                  </a:lnTo>
                  <a:lnTo>
                    <a:pt x="9" y="5030"/>
                  </a:lnTo>
                  <a:lnTo>
                    <a:pt x="1" y="4996"/>
                  </a:lnTo>
                  <a:lnTo>
                    <a:pt x="1" y="4963"/>
                  </a:lnTo>
                  <a:lnTo>
                    <a:pt x="1" y="4921"/>
                  </a:lnTo>
                  <a:lnTo>
                    <a:pt x="1" y="4879"/>
                  </a:lnTo>
                  <a:lnTo>
                    <a:pt x="1" y="4846"/>
                  </a:lnTo>
                  <a:lnTo>
                    <a:pt x="1" y="4729"/>
                  </a:lnTo>
                  <a:lnTo>
                    <a:pt x="1" y="4687"/>
                  </a:lnTo>
                  <a:lnTo>
                    <a:pt x="1" y="4645"/>
                  </a:lnTo>
                  <a:lnTo>
                    <a:pt x="1" y="4604"/>
                  </a:lnTo>
                  <a:lnTo>
                    <a:pt x="1" y="4562"/>
                  </a:lnTo>
                  <a:lnTo>
                    <a:pt x="9" y="4520"/>
                  </a:lnTo>
                  <a:lnTo>
                    <a:pt x="17" y="4478"/>
                  </a:lnTo>
                  <a:lnTo>
                    <a:pt x="26" y="4436"/>
                  </a:lnTo>
                  <a:lnTo>
                    <a:pt x="42" y="4386"/>
                  </a:lnTo>
                  <a:lnTo>
                    <a:pt x="51" y="4345"/>
                  </a:lnTo>
                  <a:lnTo>
                    <a:pt x="67" y="4303"/>
                  </a:lnTo>
                  <a:lnTo>
                    <a:pt x="76" y="4261"/>
                  </a:lnTo>
                  <a:lnTo>
                    <a:pt x="92" y="4211"/>
                  </a:lnTo>
                  <a:lnTo>
                    <a:pt x="109" y="4169"/>
                  </a:lnTo>
                  <a:lnTo>
                    <a:pt x="126" y="4127"/>
                  </a:lnTo>
                  <a:lnTo>
                    <a:pt x="143" y="4086"/>
                  </a:lnTo>
                  <a:lnTo>
                    <a:pt x="159" y="4044"/>
                  </a:lnTo>
                  <a:lnTo>
                    <a:pt x="184" y="4002"/>
                  </a:lnTo>
                  <a:lnTo>
                    <a:pt x="201" y="3960"/>
                  </a:lnTo>
                  <a:lnTo>
                    <a:pt x="226" y="3919"/>
                  </a:lnTo>
                  <a:lnTo>
                    <a:pt x="234" y="3893"/>
                  </a:lnTo>
                  <a:lnTo>
                    <a:pt x="243" y="3877"/>
                  </a:lnTo>
                  <a:lnTo>
                    <a:pt x="268" y="3835"/>
                  </a:lnTo>
                  <a:lnTo>
                    <a:pt x="293" y="3793"/>
                  </a:lnTo>
                  <a:lnTo>
                    <a:pt x="318" y="3760"/>
                  </a:lnTo>
                  <a:lnTo>
                    <a:pt x="343" y="3718"/>
                  </a:lnTo>
                  <a:lnTo>
                    <a:pt x="368" y="3676"/>
                  </a:lnTo>
                  <a:lnTo>
                    <a:pt x="393" y="3643"/>
                  </a:lnTo>
                  <a:lnTo>
                    <a:pt x="418" y="3601"/>
                  </a:lnTo>
                  <a:lnTo>
                    <a:pt x="443" y="3568"/>
                  </a:lnTo>
                  <a:lnTo>
                    <a:pt x="468" y="3526"/>
                  </a:lnTo>
                  <a:lnTo>
                    <a:pt x="493" y="3492"/>
                  </a:lnTo>
                  <a:lnTo>
                    <a:pt x="527" y="3451"/>
                  </a:lnTo>
                  <a:lnTo>
                    <a:pt x="552" y="3417"/>
                  </a:lnTo>
                  <a:lnTo>
                    <a:pt x="585" y="3384"/>
                  </a:lnTo>
                  <a:lnTo>
                    <a:pt x="610" y="3342"/>
                  </a:lnTo>
                  <a:lnTo>
                    <a:pt x="644" y="3309"/>
                  </a:lnTo>
                  <a:lnTo>
                    <a:pt x="677" y="3275"/>
                  </a:lnTo>
                  <a:lnTo>
                    <a:pt x="702" y="3242"/>
                  </a:lnTo>
                  <a:lnTo>
                    <a:pt x="736" y="3208"/>
                  </a:lnTo>
                  <a:lnTo>
                    <a:pt x="769" y="3175"/>
                  </a:lnTo>
                  <a:lnTo>
                    <a:pt x="803" y="3142"/>
                  </a:lnTo>
                  <a:lnTo>
                    <a:pt x="836" y="3108"/>
                  </a:lnTo>
                  <a:lnTo>
                    <a:pt x="869" y="3075"/>
                  </a:lnTo>
                  <a:lnTo>
                    <a:pt x="903" y="3041"/>
                  </a:lnTo>
                  <a:lnTo>
                    <a:pt x="936" y="3008"/>
                  </a:lnTo>
                  <a:lnTo>
                    <a:pt x="970" y="2983"/>
                  </a:lnTo>
                  <a:lnTo>
                    <a:pt x="1003" y="2949"/>
                  </a:lnTo>
                  <a:lnTo>
                    <a:pt x="1036" y="2916"/>
                  </a:lnTo>
                  <a:lnTo>
                    <a:pt x="1070" y="2891"/>
                  </a:lnTo>
                  <a:lnTo>
                    <a:pt x="1112" y="2858"/>
                  </a:lnTo>
                  <a:lnTo>
                    <a:pt x="1145" y="2832"/>
                  </a:lnTo>
                  <a:lnTo>
                    <a:pt x="1145" y="2832"/>
                  </a:lnTo>
                  <a:lnTo>
                    <a:pt x="1178" y="2807"/>
                  </a:lnTo>
                  <a:lnTo>
                    <a:pt x="1212" y="2774"/>
                  </a:lnTo>
                  <a:lnTo>
                    <a:pt x="1254" y="2749"/>
                  </a:lnTo>
                  <a:lnTo>
                    <a:pt x="1287" y="2724"/>
                  </a:lnTo>
                  <a:lnTo>
                    <a:pt x="1320" y="2690"/>
                  </a:lnTo>
                  <a:lnTo>
                    <a:pt x="1362" y="2665"/>
                  </a:lnTo>
                  <a:lnTo>
                    <a:pt x="1396" y="2640"/>
                  </a:lnTo>
                  <a:lnTo>
                    <a:pt x="1437" y="2615"/>
                  </a:lnTo>
                  <a:lnTo>
                    <a:pt x="1471" y="2590"/>
                  </a:lnTo>
                  <a:lnTo>
                    <a:pt x="1513" y="2565"/>
                  </a:lnTo>
                  <a:lnTo>
                    <a:pt x="1546" y="2540"/>
                  </a:lnTo>
                  <a:lnTo>
                    <a:pt x="1588" y="2515"/>
                  </a:lnTo>
                  <a:lnTo>
                    <a:pt x="1621" y="2490"/>
                  </a:lnTo>
                  <a:lnTo>
                    <a:pt x="1663" y="2465"/>
                  </a:lnTo>
                  <a:lnTo>
                    <a:pt x="1696" y="2440"/>
                  </a:lnTo>
                  <a:lnTo>
                    <a:pt x="1738" y="2415"/>
                  </a:lnTo>
                  <a:lnTo>
                    <a:pt x="1772" y="2398"/>
                  </a:lnTo>
                  <a:lnTo>
                    <a:pt x="1813" y="2373"/>
                  </a:lnTo>
                  <a:lnTo>
                    <a:pt x="1847" y="2348"/>
                  </a:lnTo>
                  <a:lnTo>
                    <a:pt x="1889" y="2331"/>
                  </a:lnTo>
                  <a:lnTo>
                    <a:pt x="1922" y="2306"/>
                  </a:lnTo>
                  <a:lnTo>
                    <a:pt x="1964" y="2289"/>
                  </a:lnTo>
                  <a:lnTo>
                    <a:pt x="1997" y="2264"/>
                  </a:lnTo>
                  <a:lnTo>
                    <a:pt x="2031" y="2248"/>
                  </a:lnTo>
                  <a:lnTo>
                    <a:pt x="2072" y="2231"/>
                  </a:lnTo>
                  <a:lnTo>
                    <a:pt x="2106" y="2206"/>
                  </a:lnTo>
                  <a:lnTo>
                    <a:pt x="2164" y="2181"/>
                  </a:lnTo>
                  <a:lnTo>
                    <a:pt x="2214" y="2156"/>
                  </a:lnTo>
                  <a:lnTo>
                    <a:pt x="2273" y="2131"/>
                  </a:lnTo>
                  <a:lnTo>
                    <a:pt x="2323" y="2106"/>
                  </a:lnTo>
                  <a:lnTo>
                    <a:pt x="2356" y="2089"/>
                  </a:lnTo>
                  <a:lnTo>
                    <a:pt x="2381" y="2081"/>
                  </a:lnTo>
                  <a:lnTo>
                    <a:pt x="2406" y="2072"/>
                  </a:lnTo>
                  <a:lnTo>
                    <a:pt x="2081" y="2072"/>
                  </a:lnTo>
                  <a:lnTo>
                    <a:pt x="2022" y="2072"/>
                  </a:lnTo>
                  <a:lnTo>
                    <a:pt x="1964" y="2072"/>
                  </a:lnTo>
                  <a:lnTo>
                    <a:pt x="1914" y="2072"/>
                  </a:lnTo>
                  <a:lnTo>
                    <a:pt x="1855" y="2072"/>
                  </a:lnTo>
                  <a:lnTo>
                    <a:pt x="1805" y="2072"/>
                  </a:lnTo>
                  <a:lnTo>
                    <a:pt x="1755" y="2064"/>
                  </a:lnTo>
                  <a:lnTo>
                    <a:pt x="1705" y="2056"/>
                  </a:lnTo>
                  <a:lnTo>
                    <a:pt x="1646" y="2047"/>
                  </a:lnTo>
                  <a:lnTo>
                    <a:pt x="1596" y="2039"/>
                  </a:lnTo>
                  <a:lnTo>
                    <a:pt x="1571" y="2039"/>
                  </a:lnTo>
                  <a:lnTo>
                    <a:pt x="1546" y="2039"/>
                  </a:lnTo>
                  <a:lnTo>
                    <a:pt x="1488" y="2031"/>
                  </a:lnTo>
                  <a:lnTo>
                    <a:pt x="1437" y="2022"/>
                  </a:lnTo>
                  <a:lnTo>
                    <a:pt x="1387" y="2014"/>
                  </a:lnTo>
                  <a:lnTo>
                    <a:pt x="1329" y="1997"/>
                  </a:lnTo>
                  <a:lnTo>
                    <a:pt x="1279" y="1989"/>
                  </a:lnTo>
                  <a:lnTo>
                    <a:pt x="1237" y="1980"/>
                  </a:lnTo>
                  <a:lnTo>
                    <a:pt x="1145" y="1955"/>
                  </a:lnTo>
                  <a:lnTo>
                    <a:pt x="1070" y="1939"/>
                  </a:lnTo>
                  <a:lnTo>
                    <a:pt x="1028" y="1930"/>
                  </a:lnTo>
                  <a:lnTo>
                    <a:pt x="995" y="1922"/>
                  </a:lnTo>
                  <a:lnTo>
                    <a:pt x="961" y="1914"/>
                  </a:lnTo>
                  <a:lnTo>
                    <a:pt x="919" y="1905"/>
                  </a:lnTo>
                  <a:lnTo>
                    <a:pt x="886" y="1888"/>
                  </a:lnTo>
                  <a:lnTo>
                    <a:pt x="861" y="1880"/>
                  </a:lnTo>
                  <a:lnTo>
                    <a:pt x="828" y="1872"/>
                  </a:lnTo>
                  <a:lnTo>
                    <a:pt x="794" y="1855"/>
                  </a:lnTo>
                  <a:lnTo>
                    <a:pt x="761" y="1847"/>
                  </a:lnTo>
                  <a:lnTo>
                    <a:pt x="736" y="1830"/>
                  </a:lnTo>
                  <a:lnTo>
                    <a:pt x="702" y="1822"/>
                  </a:lnTo>
                  <a:lnTo>
                    <a:pt x="677" y="1805"/>
                  </a:lnTo>
                  <a:lnTo>
                    <a:pt x="644" y="1788"/>
                  </a:lnTo>
                  <a:lnTo>
                    <a:pt x="610" y="1772"/>
                  </a:lnTo>
                  <a:lnTo>
                    <a:pt x="585" y="1755"/>
                  </a:lnTo>
                  <a:lnTo>
                    <a:pt x="552" y="1738"/>
                  </a:lnTo>
                  <a:lnTo>
                    <a:pt x="518" y="1713"/>
                  </a:lnTo>
                  <a:lnTo>
                    <a:pt x="485" y="1696"/>
                  </a:lnTo>
                  <a:lnTo>
                    <a:pt x="452" y="1680"/>
                  </a:lnTo>
                  <a:lnTo>
                    <a:pt x="427" y="1655"/>
                  </a:lnTo>
                  <a:lnTo>
                    <a:pt x="393" y="1638"/>
                  </a:lnTo>
                  <a:lnTo>
                    <a:pt x="368" y="1621"/>
                  </a:lnTo>
                  <a:lnTo>
                    <a:pt x="343" y="1596"/>
                  </a:lnTo>
                  <a:lnTo>
                    <a:pt x="318" y="1579"/>
                  </a:lnTo>
                  <a:lnTo>
                    <a:pt x="293" y="1554"/>
                  </a:lnTo>
                  <a:lnTo>
                    <a:pt x="268" y="1538"/>
                  </a:lnTo>
                  <a:lnTo>
                    <a:pt x="243" y="1513"/>
                  </a:lnTo>
                  <a:lnTo>
                    <a:pt x="226" y="1496"/>
                  </a:lnTo>
                  <a:lnTo>
                    <a:pt x="209" y="1471"/>
                  </a:lnTo>
                  <a:lnTo>
                    <a:pt x="184" y="1446"/>
                  </a:lnTo>
                  <a:lnTo>
                    <a:pt x="168" y="1429"/>
                  </a:lnTo>
                  <a:lnTo>
                    <a:pt x="151" y="1404"/>
                  </a:lnTo>
                  <a:lnTo>
                    <a:pt x="143" y="1379"/>
                  </a:lnTo>
                  <a:lnTo>
                    <a:pt x="126" y="1354"/>
                  </a:lnTo>
                  <a:lnTo>
                    <a:pt x="109" y="1329"/>
                  </a:lnTo>
                  <a:lnTo>
                    <a:pt x="101" y="1304"/>
                  </a:lnTo>
                  <a:lnTo>
                    <a:pt x="92" y="1279"/>
                  </a:lnTo>
                  <a:lnTo>
                    <a:pt x="84" y="1254"/>
                  </a:lnTo>
                  <a:lnTo>
                    <a:pt x="76" y="1229"/>
                  </a:lnTo>
                  <a:lnTo>
                    <a:pt x="67" y="1203"/>
                  </a:lnTo>
                  <a:lnTo>
                    <a:pt x="67" y="1178"/>
                  </a:lnTo>
                  <a:lnTo>
                    <a:pt x="67" y="1153"/>
                  </a:lnTo>
                  <a:lnTo>
                    <a:pt x="67" y="1103"/>
                  </a:lnTo>
                  <a:lnTo>
                    <a:pt x="67" y="1070"/>
                  </a:lnTo>
                  <a:lnTo>
                    <a:pt x="67" y="1045"/>
                  </a:lnTo>
                  <a:lnTo>
                    <a:pt x="76" y="1020"/>
                  </a:lnTo>
                  <a:lnTo>
                    <a:pt x="84" y="995"/>
                  </a:lnTo>
                  <a:lnTo>
                    <a:pt x="92" y="978"/>
                  </a:lnTo>
                  <a:lnTo>
                    <a:pt x="101" y="953"/>
                  </a:lnTo>
                  <a:lnTo>
                    <a:pt x="109" y="928"/>
                  </a:lnTo>
                  <a:lnTo>
                    <a:pt x="117" y="903"/>
                  </a:lnTo>
                  <a:lnTo>
                    <a:pt x="134" y="886"/>
                  </a:lnTo>
                  <a:lnTo>
                    <a:pt x="143" y="861"/>
                  </a:lnTo>
                  <a:lnTo>
                    <a:pt x="159" y="844"/>
                  </a:lnTo>
                  <a:lnTo>
                    <a:pt x="176" y="819"/>
                  </a:lnTo>
                  <a:lnTo>
                    <a:pt x="184" y="802"/>
                  </a:lnTo>
                  <a:lnTo>
                    <a:pt x="201" y="786"/>
                  </a:lnTo>
                  <a:lnTo>
                    <a:pt x="218" y="761"/>
                  </a:lnTo>
                  <a:lnTo>
                    <a:pt x="234" y="744"/>
                  </a:lnTo>
                  <a:lnTo>
                    <a:pt x="251" y="727"/>
                  </a:lnTo>
                  <a:lnTo>
                    <a:pt x="276" y="711"/>
                  </a:lnTo>
                  <a:lnTo>
                    <a:pt x="293" y="694"/>
                  </a:lnTo>
                  <a:lnTo>
                    <a:pt x="310" y="677"/>
                  </a:lnTo>
                  <a:lnTo>
                    <a:pt x="335" y="660"/>
                  </a:lnTo>
                  <a:lnTo>
                    <a:pt x="351" y="644"/>
                  </a:lnTo>
                  <a:lnTo>
                    <a:pt x="376" y="627"/>
                  </a:lnTo>
                  <a:lnTo>
                    <a:pt x="393" y="610"/>
                  </a:lnTo>
                  <a:lnTo>
                    <a:pt x="418" y="594"/>
                  </a:lnTo>
                  <a:lnTo>
                    <a:pt x="435" y="577"/>
                  </a:lnTo>
                  <a:lnTo>
                    <a:pt x="460" y="569"/>
                  </a:lnTo>
                  <a:lnTo>
                    <a:pt x="485" y="552"/>
                  </a:lnTo>
                  <a:lnTo>
                    <a:pt x="510" y="535"/>
                  </a:lnTo>
                  <a:lnTo>
                    <a:pt x="535" y="518"/>
                  </a:lnTo>
                  <a:lnTo>
                    <a:pt x="552" y="510"/>
                  </a:lnTo>
                  <a:lnTo>
                    <a:pt x="577" y="493"/>
                  </a:lnTo>
                  <a:lnTo>
                    <a:pt x="602" y="477"/>
                  </a:lnTo>
                  <a:lnTo>
                    <a:pt x="627" y="468"/>
                  </a:lnTo>
                  <a:lnTo>
                    <a:pt x="660" y="452"/>
                  </a:lnTo>
                  <a:lnTo>
                    <a:pt x="686" y="443"/>
                  </a:lnTo>
                  <a:lnTo>
                    <a:pt x="711" y="427"/>
                  </a:lnTo>
                  <a:lnTo>
                    <a:pt x="736" y="418"/>
                  </a:lnTo>
                  <a:lnTo>
                    <a:pt x="786" y="393"/>
                  </a:lnTo>
                  <a:lnTo>
                    <a:pt x="844" y="368"/>
                  </a:lnTo>
                  <a:lnTo>
                    <a:pt x="903" y="343"/>
                  </a:lnTo>
                  <a:lnTo>
                    <a:pt x="961" y="318"/>
                  </a:lnTo>
                  <a:lnTo>
                    <a:pt x="1020" y="293"/>
                  </a:lnTo>
                  <a:lnTo>
                    <a:pt x="1078" y="276"/>
                  </a:lnTo>
                  <a:lnTo>
                    <a:pt x="1137" y="251"/>
                  </a:lnTo>
                  <a:lnTo>
                    <a:pt x="1195" y="234"/>
                  </a:lnTo>
                  <a:lnTo>
                    <a:pt x="1254" y="218"/>
                  </a:lnTo>
                  <a:lnTo>
                    <a:pt x="1312" y="193"/>
                  </a:lnTo>
                  <a:lnTo>
                    <a:pt x="1371" y="176"/>
                  </a:lnTo>
                  <a:lnTo>
                    <a:pt x="1429" y="159"/>
                  </a:lnTo>
                  <a:lnTo>
                    <a:pt x="1488" y="142"/>
                  </a:lnTo>
                  <a:lnTo>
                    <a:pt x="1546" y="126"/>
                  </a:lnTo>
                  <a:lnTo>
                    <a:pt x="1604" y="117"/>
                  </a:lnTo>
                  <a:lnTo>
                    <a:pt x="1663" y="101"/>
                  </a:lnTo>
                  <a:lnTo>
                    <a:pt x="1721" y="84"/>
                  </a:lnTo>
                  <a:lnTo>
                    <a:pt x="1780" y="76"/>
                  </a:lnTo>
                  <a:lnTo>
                    <a:pt x="1838" y="59"/>
                  </a:lnTo>
                  <a:lnTo>
                    <a:pt x="1889" y="51"/>
                  </a:lnTo>
                  <a:lnTo>
                    <a:pt x="1947" y="42"/>
                  </a:lnTo>
                  <a:lnTo>
                    <a:pt x="1997" y="34"/>
                  </a:lnTo>
                  <a:lnTo>
                    <a:pt x="2047" y="26"/>
                  </a:lnTo>
                  <a:lnTo>
                    <a:pt x="2097" y="17"/>
                  </a:lnTo>
                  <a:lnTo>
                    <a:pt x="2148" y="9"/>
                  </a:lnTo>
                  <a:lnTo>
                    <a:pt x="2189" y="0"/>
                  </a:lnTo>
                  <a:lnTo>
                    <a:pt x="2239" y="0"/>
                  </a:lnTo>
                  <a:lnTo>
                    <a:pt x="2281" y="0"/>
                  </a:lnTo>
                  <a:lnTo>
                    <a:pt x="2323" y="0"/>
                  </a:lnTo>
                  <a:lnTo>
                    <a:pt x="2356" y="0"/>
                  </a:lnTo>
                  <a:lnTo>
                    <a:pt x="2607" y="0"/>
                  </a:lnTo>
                  <a:lnTo>
                    <a:pt x="2640" y="0"/>
                  </a:lnTo>
                  <a:lnTo>
                    <a:pt x="2674" y="0"/>
                  </a:lnTo>
                  <a:lnTo>
                    <a:pt x="2707" y="0"/>
                  </a:lnTo>
                  <a:lnTo>
                    <a:pt x="2732" y="0"/>
                  </a:lnTo>
                  <a:lnTo>
                    <a:pt x="2766" y="0"/>
                  </a:lnTo>
                  <a:lnTo>
                    <a:pt x="2833" y="9"/>
                  </a:lnTo>
                  <a:lnTo>
                    <a:pt x="2891" y="17"/>
                  </a:lnTo>
                  <a:lnTo>
                    <a:pt x="2958" y="26"/>
                  </a:lnTo>
                  <a:lnTo>
                    <a:pt x="3016" y="34"/>
                  </a:lnTo>
                  <a:lnTo>
                    <a:pt x="3083" y="51"/>
                  </a:lnTo>
                  <a:lnTo>
                    <a:pt x="3142" y="59"/>
                  </a:lnTo>
                  <a:lnTo>
                    <a:pt x="3208" y="76"/>
                  </a:lnTo>
                  <a:lnTo>
                    <a:pt x="3275" y="92"/>
                  </a:lnTo>
                  <a:lnTo>
                    <a:pt x="3334" y="109"/>
                  </a:lnTo>
                  <a:lnTo>
                    <a:pt x="3401" y="126"/>
                  </a:lnTo>
                  <a:lnTo>
                    <a:pt x="3467" y="142"/>
                  </a:lnTo>
                  <a:lnTo>
                    <a:pt x="3526" y="159"/>
                  </a:lnTo>
                  <a:lnTo>
                    <a:pt x="3593" y="184"/>
                  </a:lnTo>
                  <a:lnTo>
                    <a:pt x="3651" y="201"/>
                  </a:lnTo>
                  <a:lnTo>
                    <a:pt x="3718" y="226"/>
                  </a:lnTo>
                  <a:lnTo>
                    <a:pt x="3785" y="243"/>
                  </a:lnTo>
                  <a:lnTo>
                    <a:pt x="3843" y="268"/>
                  </a:lnTo>
                  <a:lnTo>
                    <a:pt x="3910" y="293"/>
                  </a:lnTo>
                  <a:lnTo>
                    <a:pt x="3977" y="318"/>
                  </a:lnTo>
                  <a:lnTo>
                    <a:pt x="4036" y="343"/>
                  </a:lnTo>
                  <a:lnTo>
                    <a:pt x="4102" y="368"/>
                  </a:lnTo>
                  <a:lnTo>
                    <a:pt x="4161" y="401"/>
                  </a:lnTo>
                  <a:lnTo>
                    <a:pt x="4228" y="427"/>
                  </a:lnTo>
                  <a:lnTo>
                    <a:pt x="4286" y="452"/>
                  </a:lnTo>
                  <a:lnTo>
                    <a:pt x="4353" y="485"/>
                  </a:lnTo>
                  <a:lnTo>
                    <a:pt x="4411" y="510"/>
                  </a:lnTo>
                  <a:lnTo>
                    <a:pt x="4478" y="543"/>
                  </a:lnTo>
                  <a:lnTo>
                    <a:pt x="4537" y="569"/>
                  </a:lnTo>
                  <a:lnTo>
                    <a:pt x="4604" y="602"/>
                  </a:lnTo>
                  <a:lnTo>
                    <a:pt x="4662" y="635"/>
                  </a:lnTo>
                  <a:lnTo>
                    <a:pt x="4721" y="669"/>
                  </a:lnTo>
                  <a:lnTo>
                    <a:pt x="4754" y="686"/>
                  </a:lnTo>
                  <a:lnTo>
                    <a:pt x="4779" y="702"/>
                  </a:lnTo>
                  <a:lnTo>
                    <a:pt x="4838" y="736"/>
                  </a:lnTo>
                  <a:lnTo>
                    <a:pt x="4896" y="769"/>
                  </a:lnTo>
                  <a:lnTo>
                    <a:pt x="4954" y="802"/>
                  </a:lnTo>
                  <a:lnTo>
                    <a:pt x="5013" y="844"/>
                  </a:lnTo>
                  <a:lnTo>
                    <a:pt x="5071" y="878"/>
                  </a:lnTo>
                  <a:lnTo>
                    <a:pt x="5130" y="911"/>
                  </a:lnTo>
                  <a:lnTo>
                    <a:pt x="5188" y="953"/>
                  </a:lnTo>
                  <a:lnTo>
                    <a:pt x="5239" y="986"/>
                  </a:lnTo>
                  <a:lnTo>
                    <a:pt x="5297" y="1028"/>
                  </a:lnTo>
                  <a:lnTo>
                    <a:pt x="5347" y="1061"/>
                  </a:lnTo>
                  <a:lnTo>
                    <a:pt x="5406" y="1103"/>
                  </a:lnTo>
                  <a:lnTo>
                    <a:pt x="5456" y="1145"/>
                  </a:lnTo>
                  <a:lnTo>
                    <a:pt x="5514" y="1178"/>
                  </a:lnTo>
                  <a:lnTo>
                    <a:pt x="5564" y="1220"/>
                  </a:lnTo>
                  <a:lnTo>
                    <a:pt x="5614" y="1254"/>
                  </a:lnTo>
                  <a:lnTo>
                    <a:pt x="5665" y="1295"/>
                  </a:lnTo>
                  <a:lnTo>
                    <a:pt x="5715" y="1337"/>
                  </a:lnTo>
                  <a:lnTo>
                    <a:pt x="5765" y="1371"/>
                  </a:lnTo>
                  <a:lnTo>
                    <a:pt x="5815" y="1412"/>
                  </a:lnTo>
                  <a:lnTo>
                    <a:pt x="5857" y="1454"/>
                  </a:lnTo>
                  <a:lnTo>
                    <a:pt x="5882" y="1471"/>
                  </a:lnTo>
                  <a:lnTo>
                    <a:pt x="5907" y="1487"/>
                  </a:lnTo>
                  <a:lnTo>
                    <a:pt x="5949" y="1529"/>
                  </a:lnTo>
                  <a:lnTo>
                    <a:pt x="5990" y="1571"/>
                  </a:lnTo>
                  <a:lnTo>
                    <a:pt x="6032" y="1613"/>
                  </a:lnTo>
                  <a:lnTo>
                    <a:pt x="6074" y="1655"/>
                  </a:lnTo>
                  <a:lnTo>
                    <a:pt x="6091" y="1663"/>
                  </a:lnTo>
                  <a:lnTo>
                    <a:pt x="6091" y="1721"/>
                  </a:lnTo>
                  <a:lnTo>
                    <a:pt x="6099" y="1813"/>
                  </a:lnTo>
                  <a:lnTo>
                    <a:pt x="6007" y="1822"/>
                  </a:lnTo>
                  <a:lnTo>
                    <a:pt x="5949" y="1822"/>
                  </a:lnTo>
                  <a:lnTo>
                    <a:pt x="5940" y="1813"/>
                  </a:lnTo>
                  <a:lnTo>
                    <a:pt x="5890" y="1780"/>
                  </a:lnTo>
                  <a:lnTo>
                    <a:pt x="5848" y="1746"/>
                  </a:lnTo>
                  <a:lnTo>
                    <a:pt x="5798" y="1713"/>
                  </a:lnTo>
                  <a:lnTo>
                    <a:pt x="5748" y="1680"/>
                  </a:lnTo>
                  <a:lnTo>
                    <a:pt x="5731" y="1663"/>
                  </a:lnTo>
                  <a:lnTo>
                    <a:pt x="5706" y="1646"/>
                  </a:lnTo>
                  <a:lnTo>
                    <a:pt x="5656" y="1613"/>
                  </a:lnTo>
                  <a:lnTo>
                    <a:pt x="5606" y="1579"/>
                  </a:lnTo>
                  <a:lnTo>
                    <a:pt x="5556" y="1538"/>
                  </a:lnTo>
                  <a:lnTo>
                    <a:pt x="5506" y="1504"/>
                  </a:lnTo>
                  <a:lnTo>
                    <a:pt x="5456" y="1471"/>
                  </a:lnTo>
                  <a:lnTo>
                    <a:pt x="5406" y="1437"/>
                  </a:lnTo>
                  <a:lnTo>
                    <a:pt x="5355" y="1404"/>
                  </a:lnTo>
                  <a:lnTo>
                    <a:pt x="5297" y="1371"/>
                  </a:lnTo>
                  <a:lnTo>
                    <a:pt x="5247" y="1337"/>
                  </a:lnTo>
                  <a:lnTo>
                    <a:pt x="5188" y="1304"/>
                  </a:lnTo>
                  <a:lnTo>
                    <a:pt x="5138" y="1270"/>
                  </a:lnTo>
                  <a:lnTo>
                    <a:pt x="5080" y="1237"/>
                  </a:lnTo>
                  <a:lnTo>
                    <a:pt x="5030" y="1203"/>
                  </a:lnTo>
                  <a:lnTo>
                    <a:pt x="4971" y="1170"/>
                  </a:lnTo>
                  <a:lnTo>
                    <a:pt x="4913" y="1137"/>
                  </a:lnTo>
                  <a:lnTo>
                    <a:pt x="4854" y="1103"/>
                  </a:lnTo>
                  <a:lnTo>
                    <a:pt x="4796" y="1070"/>
                  </a:lnTo>
                  <a:lnTo>
                    <a:pt x="4746" y="1045"/>
                  </a:lnTo>
                  <a:lnTo>
                    <a:pt x="4687" y="1011"/>
                  </a:lnTo>
                  <a:lnTo>
                    <a:pt x="4629" y="986"/>
                  </a:lnTo>
                  <a:lnTo>
                    <a:pt x="4595" y="970"/>
                  </a:lnTo>
                  <a:lnTo>
                    <a:pt x="4570" y="953"/>
                  </a:lnTo>
                  <a:lnTo>
                    <a:pt x="4512" y="919"/>
                  </a:lnTo>
                  <a:lnTo>
                    <a:pt x="4453" y="894"/>
                  </a:lnTo>
                  <a:lnTo>
                    <a:pt x="4395" y="861"/>
                  </a:lnTo>
                  <a:lnTo>
                    <a:pt x="4328" y="828"/>
                  </a:lnTo>
                  <a:lnTo>
                    <a:pt x="4269" y="802"/>
                  </a:lnTo>
                  <a:lnTo>
                    <a:pt x="4211" y="777"/>
                  </a:lnTo>
                  <a:lnTo>
                    <a:pt x="4152" y="744"/>
                  </a:lnTo>
                  <a:lnTo>
                    <a:pt x="4094" y="719"/>
                  </a:lnTo>
                  <a:lnTo>
                    <a:pt x="4036" y="694"/>
                  </a:lnTo>
                  <a:lnTo>
                    <a:pt x="3977" y="669"/>
                  </a:lnTo>
                  <a:lnTo>
                    <a:pt x="3910" y="644"/>
                  </a:lnTo>
                  <a:lnTo>
                    <a:pt x="3852" y="619"/>
                  </a:lnTo>
                  <a:lnTo>
                    <a:pt x="3793" y="594"/>
                  </a:lnTo>
                  <a:lnTo>
                    <a:pt x="3735" y="577"/>
                  </a:lnTo>
                  <a:lnTo>
                    <a:pt x="3676" y="552"/>
                  </a:lnTo>
                  <a:lnTo>
                    <a:pt x="3609" y="527"/>
                  </a:lnTo>
                  <a:lnTo>
                    <a:pt x="3551" y="510"/>
                  </a:lnTo>
                  <a:lnTo>
                    <a:pt x="3493" y="493"/>
                  </a:lnTo>
                  <a:lnTo>
                    <a:pt x="3434" y="468"/>
                  </a:lnTo>
                  <a:lnTo>
                    <a:pt x="3376" y="452"/>
                  </a:lnTo>
                  <a:lnTo>
                    <a:pt x="3317" y="435"/>
                  </a:lnTo>
                  <a:lnTo>
                    <a:pt x="3250" y="418"/>
                  </a:lnTo>
                  <a:lnTo>
                    <a:pt x="3192" y="401"/>
                  </a:lnTo>
                  <a:lnTo>
                    <a:pt x="3133" y="393"/>
                  </a:lnTo>
                  <a:lnTo>
                    <a:pt x="3075" y="376"/>
                  </a:lnTo>
                  <a:lnTo>
                    <a:pt x="3016" y="368"/>
                  </a:lnTo>
                  <a:lnTo>
                    <a:pt x="2958" y="360"/>
                  </a:lnTo>
                  <a:lnTo>
                    <a:pt x="2899" y="343"/>
                  </a:lnTo>
                  <a:lnTo>
                    <a:pt x="2849" y="335"/>
                  </a:lnTo>
                  <a:lnTo>
                    <a:pt x="2791" y="326"/>
                  </a:lnTo>
                  <a:lnTo>
                    <a:pt x="2732" y="326"/>
                  </a:lnTo>
                  <a:lnTo>
                    <a:pt x="2707" y="326"/>
                  </a:lnTo>
                  <a:lnTo>
                    <a:pt x="2682" y="326"/>
                  </a:lnTo>
                  <a:lnTo>
                    <a:pt x="2649" y="326"/>
                  </a:lnTo>
                  <a:lnTo>
                    <a:pt x="2624" y="326"/>
                  </a:lnTo>
                  <a:lnTo>
                    <a:pt x="2599" y="326"/>
                  </a:lnTo>
                  <a:lnTo>
                    <a:pt x="2348" y="326"/>
                  </a:lnTo>
                  <a:lnTo>
                    <a:pt x="2315" y="326"/>
                  </a:lnTo>
                  <a:lnTo>
                    <a:pt x="2273" y="326"/>
                  </a:lnTo>
                  <a:lnTo>
                    <a:pt x="2239" y="326"/>
                  </a:lnTo>
                  <a:lnTo>
                    <a:pt x="2198" y="326"/>
                  </a:lnTo>
                  <a:lnTo>
                    <a:pt x="2148" y="335"/>
                  </a:lnTo>
                  <a:lnTo>
                    <a:pt x="2106" y="343"/>
                  </a:lnTo>
                  <a:lnTo>
                    <a:pt x="2056" y="351"/>
                  </a:lnTo>
                  <a:lnTo>
                    <a:pt x="2005" y="360"/>
                  </a:lnTo>
                  <a:lnTo>
                    <a:pt x="1955" y="368"/>
                  </a:lnTo>
                  <a:lnTo>
                    <a:pt x="1905" y="376"/>
                  </a:lnTo>
                  <a:lnTo>
                    <a:pt x="1855" y="393"/>
                  </a:lnTo>
                  <a:lnTo>
                    <a:pt x="1805" y="401"/>
                  </a:lnTo>
                  <a:lnTo>
                    <a:pt x="1747" y="410"/>
                  </a:lnTo>
                  <a:lnTo>
                    <a:pt x="1696" y="427"/>
                  </a:lnTo>
                  <a:lnTo>
                    <a:pt x="1638" y="443"/>
                  </a:lnTo>
                  <a:lnTo>
                    <a:pt x="1579" y="452"/>
                  </a:lnTo>
                  <a:lnTo>
                    <a:pt x="1529" y="468"/>
                  </a:lnTo>
                  <a:lnTo>
                    <a:pt x="1471" y="485"/>
                  </a:lnTo>
                  <a:lnTo>
                    <a:pt x="1412" y="502"/>
                  </a:lnTo>
                  <a:lnTo>
                    <a:pt x="1354" y="518"/>
                  </a:lnTo>
                  <a:lnTo>
                    <a:pt x="1304" y="535"/>
                  </a:lnTo>
                  <a:lnTo>
                    <a:pt x="1245" y="560"/>
                  </a:lnTo>
                  <a:lnTo>
                    <a:pt x="1195" y="577"/>
                  </a:lnTo>
                  <a:lnTo>
                    <a:pt x="1137" y="594"/>
                  </a:lnTo>
                  <a:lnTo>
                    <a:pt x="1087" y="619"/>
                  </a:lnTo>
                  <a:lnTo>
                    <a:pt x="1036" y="635"/>
                  </a:lnTo>
                  <a:lnTo>
                    <a:pt x="978" y="660"/>
                  </a:lnTo>
                  <a:lnTo>
                    <a:pt x="928" y="677"/>
                  </a:lnTo>
                  <a:lnTo>
                    <a:pt x="886" y="702"/>
                  </a:lnTo>
                  <a:lnTo>
                    <a:pt x="861" y="719"/>
                  </a:lnTo>
                  <a:lnTo>
                    <a:pt x="836" y="727"/>
                  </a:lnTo>
                  <a:lnTo>
                    <a:pt x="811" y="736"/>
                  </a:lnTo>
                  <a:lnTo>
                    <a:pt x="794" y="752"/>
                  </a:lnTo>
                  <a:lnTo>
                    <a:pt x="769" y="761"/>
                  </a:lnTo>
                  <a:lnTo>
                    <a:pt x="752" y="769"/>
                  </a:lnTo>
                  <a:lnTo>
                    <a:pt x="727" y="786"/>
                  </a:lnTo>
                  <a:lnTo>
                    <a:pt x="711" y="794"/>
                  </a:lnTo>
                  <a:lnTo>
                    <a:pt x="686" y="811"/>
                  </a:lnTo>
                  <a:lnTo>
                    <a:pt x="669" y="819"/>
                  </a:lnTo>
                  <a:lnTo>
                    <a:pt x="652" y="828"/>
                  </a:lnTo>
                  <a:lnTo>
                    <a:pt x="627" y="844"/>
                  </a:lnTo>
                  <a:lnTo>
                    <a:pt x="610" y="853"/>
                  </a:lnTo>
                  <a:lnTo>
                    <a:pt x="594" y="869"/>
                  </a:lnTo>
                  <a:lnTo>
                    <a:pt x="577" y="878"/>
                  </a:lnTo>
                  <a:lnTo>
                    <a:pt x="560" y="894"/>
                  </a:lnTo>
                  <a:lnTo>
                    <a:pt x="552" y="903"/>
                  </a:lnTo>
                  <a:lnTo>
                    <a:pt x="535" y="919"/>
                  </a:lnTo>
                  <a:lnTo>
                    <a:pt x="518" y="928"/>
                  </a:lnTo>
                  <a:lnTo>
                    <a:pt x="510" y="936"/>
                  </a:lnTo>
                  <a:lnTo>
                    <a:pt x="493" y="953"/>
                  </a:lnTo>
                  <a:lnTo>
                    <a:pt x="485" y="961"/>
                  </a:lnTo>
                  <a:lnTo>
                    <a:pt x="477" y="970"/>
                  </a:lnTo>
                  <a:lnTo>
                    <a:pt x="468" y="986"/>
                  </a:lnTo>
                  <a:lnTo>
                    <a:pt x="452" y="995"/>
                  </a:lnTo>
                  <a:lnTo>
                    <a:pt x="443" y="1003"/>
                  </a:lnTo>
                  <a:lnTo>
                    <a:pt x="443" y="1020"/>
                  </a:lnTo>
                  <a:lnTo>
                    <a:pt x="435" y="1028"/>
                  </a:lnTo>
                  <a:lnTo>
                    <a:pt x="427" y="1036"/>
                  </a:lnTo>
                  <a:lnTo>
                    <a:pt x="427" y="1045"/>
                  </a:lnTo>
                  <a:lnTo>
                    <a:pt x="427" y="1053"/>
                  </a:lnTo>
                  <a:lnTo>
                    <a:pt x="427" y="1061"/>
                  </a:lnTo>
                  <a:lnTo>
                    <a:pt x="427" y="1070"/>
                  </a:lnTo>
                  <a:lnTo>
                    <a:pt x="427" y="1078"/>
                  </a:lnTo>
                  <a:lnTo>
                    <a:pt x="427" y="1087"/>
                  </a:lnTo>
                  <a:lnTo>
                    <a:pt x="427" y="1137"/>
                  </a:lnTo>
                  <a:lnTo>
                    <a:pt x="427" y="1145"/>
                  </a:lnTo>
                  <a:lnTo>
                    <a:pt x="427" y="1153"/>
                  </a:lnTo>
                  <a:lnTo>
                    <a:pt x="427" y="1162"/>
                  </a:lnTo>
                  <a:lnTo>
                    <a:pt x="427" y="1170"/>
                  </a:lnTo>
                  <a:lnTo>
                    <a:pt x="427" y="1178"/>
                  </a:lnTo>
                  <a:lnTo>
                    <a:pt x="435" y="1195"/>
                  </a:lnTo>
                  <a:lnTo>
                    <a:pt x="443" y="1203"/>
                  </a:lnTo>
                  <a:lnTo>
                    <a:pt x="443" y="1212"/>
                  </a:lnTo>
                  <a:lnTo>
                    <a:pt x="460" y="1229"/>
                  </a:lnTo>
                  <a:lnTo>
                    <a:pt x="468" y="1237"/>
                  </a:lnTo>
                  <a:lnTo>
                    <a:pt x="477" y="1254"/>
                  </a:lnTo>
                  <a:lnTo>
                    <a:pt x="493" y="1262"/>
                  </a:lnTo>
                  <a:lnTo>
                    <a:pt x="502" y="1279"/>
                  </a:lnTo>
                  <a:lnTo>
                    <a:pt x="518" y="1287"/>
                  </a:lnTo>
                  <a:lnTo>
                    <a:pt x="535" y="1304"/>
                  </a:lnTo>
                  <a:lnTo>
                    <a:pt x="552" y="1320"/>
                  </a:lnTo>
                  <a:lnTo>
                    <a:pt x="577" y="1337"/>
                  </a:lnTo>
                  <a:lnTo>
                    <a:pt x="594" y="1354"/>
                  </a:lnTo>
                  <a:lnTo>
                    <a:pt x="619" y="1371"/>
                  </a:lnTo>
                  <a:lnTo>
                    <a:pt x="644" y="1379"/>
                  </a:lnTo>
                  <a:lnTo>
                    <a:pt x="669" y="1396"/>
                  </a:lnTo>
                  <a:lnTo>
                    <a:pt x="694" y="1412"/>
                  </a:lnTo>
                  <a:lnTo>
                    <a:pt x="719" y="1429"/>
                  </a:lnTo>
                  <a:lnTo>
                    <a:pt x="752" y="1446"/>
                  </a:lnTo>
                  <a:lnTo>
                    <a:pt x="777" y="1462"/>
                  </a:lnTo>
                  <a:lnTo>
                    <a:pt x="803" y="1479"/>
                  </a:lnTo>
                  <a:lnTo>
                    <a:pt x="828" y="1487"/>
                  </a:lnTo>
                  <a:lnTo>
                    <a:pt x="853" y="1504"/>
                  </a:lnTo>
                  <a:lnTo>
                    <a:pt x="878" y="1513"/>
                  </a:lnTo>
                  <a:lnTo>
                    <a:pt x="903" y="1521"/>
                  </a:lnTo>
                  <a:lnTo>
                    <a:pt x="919" y="1529"/>
                  </a:lnTo>
                  <a:lnTo>
                    <a:pt x="945" y="1538"/>
                  </a:lnTo>
                  <a:lnTo>
                    <a:pt x="970" y="1546"/>
                  </a:lnTo>
                  <a:lnTo>
                    <a:pt x="995" y="1554"/>
                  </a:lnTo>
                  <a:lnTo>
                    <a:pt x="1028" y="1563"/>
                  </a:lnTo>
                  <a:lnTo>
                    <a:pt x="1053" y="1571"/>
                  </a:lnTo>
                  <a:lnTo>
                    <a:pt x="1087" y="1579"/>
                  </a:lnTo>
                  <a:lnTo>
                    <a:pt x="1120" y="1596"/>
                  </a:lnTo>
                  <a:lnTo>
                    <a:pt x="1162" y="1604"/>
                  </a:lnTo>
                  <a:lnTo>
                    <a:pt x="1229" y="1621"/>
                  </a:lnTo>
                  <a:lnTo>
                    <a:pt x="1312" y="1638"/>
                  </a:lnTo>
                  <a:lnTo>
                    <a:pt x="1362" y="1646"/>
                  </a:lnTo>
                  <a:lnTo>
                    <a:pt x="1404" y="1663"/>
                  </a:lnTo>
                  <a:lnTo>
                    <a:pt x="1454" y="1671"/>
                  </a:lnTo>
                  <a:lnTo>
                    <a:pt x="1504" y="1680"/>
                  </a:lnTo>
                  <a:lnTo>
                    <a:pt x="1554" y="1688"/>
                  </a:lnTo>
                  <a:lnTo>
                    <a:pt x="1604" y="1696"/>
                  </a:lnTo>
                  <a:lnTo>
                    <a:pt x="1630" y="1696"/>
                  </a:lnTo>
                  <a:lnTo>
                    <a:pt x="1655" y="1696"/>
                  </a:lnTo>
                  <a:lnTo>
                    <a:pt x="1705" y="1705"/>
                  </a:lnTo>
                  <a:lnTo>
                    <a:pt x="1755" y="1713"/>
                  </a:lnTo>
                  <a:lnTo>
                    <a:pt x="1797" y="1721"/>
                  </a:lnTo>
                  <a:lnTo>
                    <a:pt x="1847" y="1721"/>
                  </a:lnTo>
                  <a:lnTo>
                    <a:pt x="1889" y="1721"/>
                  </a:lnTo>
                  <a:lnTo>
                    <a:pt x="1939" y="1721"/>
                  </a:lnTo>
                  <a:lnTo>
                    <a:pt x="1989" y="1721"/>
                  </a:lnTo>
                  <a:lnTo>
                    <a:pt x="2039" y="1721"/>
                  </a:lnTo>
                  <a:lnTo>
                    <a:pt x="2398" y="1721"/>
                  </a:lnTo>
                  <a:lnTo>
                    <a:pt x="2457" y="1721"/>
                  </a:lnTo>
                  <a:lnTo>
                    <a:pt x="2507" y="1721"/>
                  </a:lnTo>
                  <a:lnTo>
                    <a:pt x="2607" y="1721"/>
                  </a:lnTo>
                  <a:lnTo>
                    <a:pt x="2716" y="1713"/>
                  </a:lnTo>
                  <a:lnTo>
                    <a:pt x="2924" y="1705"/>
                  </a:lnTo>
                  <a:lnTo>
                    <a:pt x="3025" y="1705"/>
                  </a:lnTo>
                  <a:lnTo>
                    <a:pt x="3133" y="1705"/>
                  </a:lnTo>
                  <a:lnTo>
                    <a:pt x="3459" y="1705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34"/>
            <p:cNvSpPr/>
            <p:nvPr/>
          </p:nvSpPr>
          <p:spPr>
            <a:xfrm>
              <a:off x="6987622" y="4477993"/>
              <a:ext cx="204462" cy="210628"/>
            </a:xfrm>
            <a:custGeom>
              <a:avLst/>
              <a:gdLst/>
              <a:ahLst/>
              <a:cxnLst/>
              <a:rect l="l" t="t" r="r" b="b"/>
              <a:pathLst>
                <a:path w="4145" h="4270" extrusionOk="0">
                  <a:moveTo>
                    <a:pt x="903" y="251"/>
                  </a:moveTo>
                  <a:lnTo>
                    <a:pt x="903" y="251"/>
                  </a:lnTo>
                  <a:lnTo>
                    <a:pt x="886" y="251"/>
                  </a:lnTo>
                  <a:lnTo>
                    <a:pt x="869" y="260"/>
                  </a:lnTo>
                  <a:lnTo>
                    <a:pt x="869" y="260"/>
                  </a:lnTo>
                  <a:lnTo>
                    <a:pt x="853" y="268"/>
                  </a:lnTo>
                  <a:lnTo>
                    <a:pt x="836" y="277"/>
                  </a:lnTo>
                  <a:lnTo>
                    <a:pt x="836" y="277"/>
                  </a:lnTo>
                  <a:lnTo>
                    <a:pt x="819" y="277"/>
                  </a:lnTo>
                  <a:lnTo>
                    <a:pt x="802" y="285"/>
                  </a:lnTo>
                  <a:lnTo>
                    <a:pt x="802" y="285"/>
                  </a:lnTo>
                  <a:lnTo>
                    <a:pt x="794" y="293"/>
                  </a:lnTo>
                  <a:lnTo>
                    <a:pt x="777" y="302"/>
                  </a:lnTo>
                  <a:lnTo>
                    <a:pt x="777" y="302"/>
                  </a:lnTo>
                  <a:lnTo>
                    <a:pt x="761" y="310"/>
                  </a:lnTo>
                  <a:lnTo>
                    <a:pt x="744" y="318"/>
                  </a:lnTo>
                  <a:lnTo>
                    <a:pt x="744" y="318"/>
                  </a:lnTo>
                  <a:lnTo>
                    <a:pt x="727" y="335"/>
                  </a:lnTo>
                  <a:lnTo>
                    <a:pt x="711" y="343"/>
                  </a:lnTo>
                  <a:lnTo>
                    <a:pt x="711" y="343"/>
                  </a:lnTo>
                  <a:lnTo>
                    <a:pt x="702" y="352"/>
                  </a:lnTo>
                  <a:lnTo>
                    <a:pt x="686" y="360"/>
                  </a:lnTo>
                  <a:lnTo>
                    <a:pt x="686" y="360"/>
                  </a:lnTo>
                  <a:lnTo>
                    <a:pt x="669" y="368"/>
                  </a:lnTo>
                  <a:lnTo>
                    <a:pt x="660" y="385"/>
                  </a:lnTo>
                  <a:lnTo>
                    <a:pt x="660" y="385"/>
                  </a:lnTo>
                  <a:lnTo>
                    <a:pt x="644" y="394"/>
                  </a:lnTo>
                  <a:lnTo>
                    <a:pt x="635" y="410"/>
                  </a:lnTo>
                  <a:lnTo>
                    <a:pt x="635" y="410"/>
                  </a:lnTo>
                  <a:lnTo>
                    <a:pt x="619" y="419"/>
                  </a:lnTo>
                  <a:lnTo>
                    <a:pt x="602" y="435"/>
                  </a:lnTo>
                  <a:lnTo>
                    <a:pt x="602" y="435"/>
                  </a:lnTo>
                  <a:lnTo>
                    <a:pt x="594" y="444"/>
                  </a:lnTo>
                  <a:lnTo>
                    <a:pt x="585" y="452"/>
                  </a:lnTo>
                  <a:lnTo>
                    <a:pt x="577" y="460"/>
                  </a:lnTo>
                  <a:lnTo>
                    <a:pt x="577" y="460"/>
                  </a:lnTo>
                  <a:lnTo>
                    <a:pt x="569" y="469"/>
                  </a:lnTo>
                  <a:lnTo>
                    <a:pt x="552" y="485"/>
                  </a:lnTo>
                  <a:lnTo>
                    <a:pt x="552" y="485"/>
                  </a:lnTo>
                  <a:lnTo>
                    <a:pt x="544" y="502"/>
                  </a:lnTo>
                  <a:lnTo>
                    <a:pt x="535" y="510"/>
                  </a:lnTo>
                  <a:lnTo>
                    <a:pt x="535" y="510"/>
                  </a:lnTo>
                  <a:lnTo>
                    <a:pt x="518" y="527"/>
                  </a:lnTo>
                  <a:lnTo>
                    <a:pt x="510" y="544"/>
                  </a:lnTo>
                  <a:lnTo>
                    <a:pt x="510" y="544"/>
                  </a:lnTo>
                  <a:lnTo>
                    <a:pt x="493" y="561"/>
                  </a:lnTo>
                  <a:lnTo>
                    <a:pt x="485" y="577"/>
                  </a:lnTo>
                  <a:lnTo>
                    <a:pt x="485" y="577"/>
                  </a:lnTo>
                  <a:lnTo>
                    <a:pt x="477" y="594"/>
                  </a:lnTo>
                  <a:lnTo>
                    <a:pt x="468" y="611"/>
                  </a:lnTo>
                  <a:lnTo>
                    <a:pt x="468" y="611"/>
                  </a:lnTo>
                  <a:lnTo>
                    <a:pt x="460" y="627"/>
                  </a:lnTo>
                  <a:lnTo>
                    <a:pt x="443" y="644"/>
                  </a:lnTo>
                  <a:lnTo>
                    <a:pt x="443" y="644"/>
                  </a:lnTo>
                  <a:lnTo>
                    <a:pt x="435" y="669"/>
                  </a:lnTo>
                  <a:lnTo>
                    <a:pt x="427" y="686"/>
                  </a:lnTo>
                  <a:lnTo>
                    <a:pt x="427" y="686"/>
                  </a:lnTo>
                  <a:lnTo>
                    <a:pt x="418" y="703"/>
                  </a:lnTo>
                  <a:lnTo>
                    <a:pt x="410" y="728"/>
                  </a:lnTo>
                  <a:lnTo>
                    <a:pt x="410" y="728"/>
                  </a:lnTo>
                  <a:lnTo>
                    <a:pt x="401" y="744"/>
                  </a:lnTo>
                  <a:lnTo>
                    <a:pt x="393" y="761"/>
                  </a:lnTo>
                  <a:lnTo>
                    <a:pt x="393" y="761"/>
                  </a:lnTo>
                  <a:lnTo>
                    <a:pt x="385" y="786"/>
                  </a:lnTo>
                  <a:lnTo>
                    <a:pt x="376" y="803"/>
                  </a:lnTo>
                  <a:lnTo>
                    <a:pt x="376" y="803"/>
                  </a:lnTo>
                  <a:lnTo>
                    <a:pt x="368" y="828"/>
                  </a:lnTo>
                  <a:lnTo>
                    <a:pt x="368" y="845"/>
                  </a:lnTo>
                  <a:lnTo>
                    <a:pt x="360" y="870"/>
                  </a:lnTo>
                  <a:lnTo>
                    <a:pt x="351" y="886"/>
                  </a:lnTo>
                  <a:lnTo>
                    <a:pt x="351" y="911"/>
                  </a:lnTo>
                  <a:lnTo>
                    <a:pt x="343" y="937"/>
                  </a:lnTo>
                  <a:lnTo>
                    <a:pt x="343" y="953"/>
                  </a:lnTo>
                  <a:lnTo>
                    <a:pt x="343" y="978"/>
                  </a:lnTo>
                  <a:lnTo>
                    <a:pt x="343" y="1003"/>
                  </a:lnTo>
                  <a:lnTo>
                    <a:pt x="343" y="1028"/>
                  </a:lnTo>
                  <a:lnTo>
                    <a:pt x="343" y="1053"/>
                  </a:lnTo>
                  <a:lnTo>
                    <a:pt x="343" y="1070"/>
                  </a:lnTo>
                  <a:lnTo>
                    <a:pt x="343" y="1095"/>
                  </a:lnTo>
                  <a:lnTo>
                    <a:pt x="343" y="1120"/>
                  </a:lnTo>
                  <a:lnTo>
                    <a:pt x="343" y="1145"/>
                  </a:lnTo>
                  <a:lnTo>
                    <a:pt x="343" y="1179"/>
                  </a:lnTo>
                  <a:lnTo>
                    <a:pt x="343" y="1396"/>
                  </a:lnTo>
                  <a:lnTo>
                    <a:pt x="343" y="1446"/>
                  </a:lnTo>
                  <a:lnTo>
                    <a:pt x="343" y="1496"/>
                  </a:lnTo>
                  <a:lnTo>
                    <a:pt x="343" y="1546"/>
                  </a:lnTo>
                  <a:lnTo>
                    <a:pt x="351" y="1596"/>
                  </a:lnTo>
                  <a:lnTo>
                    <a:pt x="351" y="1647"/>
                  </a:lnTo>
                  <a:lnTo>
                    <a:pt x="360" y="1697"/>
                  </a:lnTo>
                  <a:lnTo>
                    <a:pt x="368" y="1747"/>
                  </a:lnTo>
                  <a:lnTo>
                    <a:pt x="376" y="1797"/>
                  </a:lnTo>
                  <a:lnTo>
                    <a:pt x="385" y="1847"/>
                  </a:lnTo>
                  <a:lnTo>
                    <a:pt x="401" y="1889"/>
                  </a:lnTo>
                  <a:lnTo>
                    <a:pt x="401" y="1889"/>
                  </a:lnTo>
                  <a:lnTo>
                    <a:pt x="410" y="1931"/>
                  </a:lnTo>
                  <a:lnTo>
                    <a:pt x="418" y="1981"/>
                  </a:lnTo>
                  <a:lnTo>
                    <a:pt x="435" y="2031"/>
                  </a:lnTo>
                  <a:lnTo>
                    <a:pt x="443" y="2073"/>
                  </a:lnTo>
                  <a:lnTo>
                    <a:pt x="460" y="2123"/>
                  </a:lnTo>
                  <a:lnTo>
                    <a:pt x="468" y="2165"/>
                  </a:lnTo>
                  <a:lnTo>
                    <a:pt x="485" y="2206"/>
                  </a:lnTo>
                  <a:lnTo>
                    <a:pt x="502" y="2256"/>
                  </a:lnTo>
                  <a:lnTo>
                    <a:pt x="518" y="2298"/>
                  </a:lnTo>
                  <a:lnTo>
                    <a:pt x="535" y="2340"/>
                  </a:lnTo>
                  <a:lnTo>
                    <a:pt x="552" y="2382"/>
                  </a:lnTo>
                  <a:lnTo>
                    <a:pt x="569" y="2432"/>
                  </a:lnTo>
                  <a:lnTo>
                    <a:pt x="585" y="2474"/>
                  </a:lnTo>
                  <a:lnTo>
                    <a:pt x="610" y="2515"/>
                  </a:lnTo>
                  <a:lnTo>
                    <a:pt x="627" y="2549"/>
                  </a:lnTo>
                  <a:lnTo>
                    <a:pt x="627" y="2557"/>
                  </a:lnTo>
                  <a:lnTo>
                    <a:pt x="644" y="2599"/>
                  </a:lnTo>
                  <a:lnTo>
                    <a:pt x="669" y="2641"/>
                  </a:lnTo>
                  <a:lnTo>
                    <a:pt x="694" y="2683"/>
                  </a:lnTo>
                  <a:lnTo>
                    <a:pt x="711" y="2724"/>
                  </a:lnTo>
                  <a:lnTo>
                    <a:pt x="736" y="2766"/>
                  </a:lnTo>
                  <a:lnTo>
                    <a:pt x="761" y="2808"/>
                  </a:lnTo>
                  <a:lnTo>
                    <a:pt x="786" y="2841"/>
                  </a:lnTo>
                  <a:lnTo>
                    <a:pt x="811" y="2883"/>
                  </a:lnTo>
                  <a:lnTo>
                    <a:pt x="836" y="2925"/>
                  </a:lnTo>
                  <a:lnTo>
                    <a:pt x="861" y="2967"/>
                  </a:lnTo>
                  <a:lnTo>
                    <a:pt x="894" y="3000"/>
                  </a:lnTo>
                  <a:lnTo>
                    <a:pt x="919" y="3042"/>
                  </a:lnTo>
                  <a:lnTo>
                    <a:pt x="945" y="3075"/>
                  </a:lnTo>
                  <a:lnTo>
                    <a:pt x="978" y="3117"/>
                  </a:lnTo>
                  <a:lnTo>
                    <a:pt x="1011" y="3150"/>
                  </a:lnTo>
                  <a:lnTo>
                    <a:pt x="1036" y="3192"/>
                  </a:lnTo>
                  <a:lnTo>
                    <a:pt x="1070" y="3226"/>
                  </a:lnTo>
                  <a:lnTo>
                    <a:pt x="1103" y="3267"/>
                  </a:lnTo>
                  <a:lnTo>
                    <a:pt x="1103" y="3267"/>
                  </a:lnTo>
                  <a:lnTo>
                    <a:pt x="1128" y="3301"/>
                  </a:lnTo>
                  <a:lnTo>
                    <a:pt x="1162" y="3334"/>
                  </a:lnTo>
                  <a:lnTo>
                    <a:pt x="1195" y="3376"/>
                  </a:lnTo>
                  <a:lnTo>
                    <a:pt x="1229" y="3409"/>
                  </a:lnTo>
                  <a:lnTo>
                    <a:pt x="1262" y="3443"/>
                  </a:lnTo>
                  <a:lnTo>
                    <a:pt x="1304" y="3476"/>
                  </a:lnTo>
                  <a:lnTo>
                    <a:pt x="1337" y="3518"/>
                  </a:lnTo>
                  <a:lnTo>
                    <a:pt x="1371" y="3551"/>
                  </a:lnTo>
                  <a:lnTo>
                    <a:pt x="1404" y="3585"/>
                  </a:lnTo>
                  <a:lnTo>
                    <a:pt x="1446" y="3618"/>
                  </a:lnTo>
                  <a:lnTo>
                    <a:pt x="1479" y="3652"/>
                  </a:lnTo>
                  <a:lnTo>
                    <a:pt x="1521" y="3685"/>
                  </a:lnTo>
                  <a:lnTo>
                    <a:pt x="1554" y="3718"/>
                  </a:lnTo>
                  <a:lnTo>
                    <a:pt x="1596" y="3752"/>
                  </a:lnTo>
                  <a:lnTo>
                    <a:pt x="1638" y="3785"/>
                  </a:lnTo>
                  <a:lnTo>
                    <a:pt x="1671" y="3819"/>
                  </a:lnTo>
                  <a:lnTo>
                    <a:pt x="1713" y="3852"/>
                  </a:lnTo>
                  <a:lnTo>
                    <a:pt x="1755" y="3885"/>
                  </a:lnTo>
                  <a:lnTo>
                    <a:pt x="1797" y="3919"/>
                  </a:lnTo>
                  <a:lnTo>
                    <a:pt x="1838" y="3952"/>
                  </a:lnTo>
                  <a:lnTo>
                    <a:pt x="1880" y="3977"/>
                  </a:lnTo>
                  <a:lnTo>
                    <a:pt x="1905" y="4144"/>
                  </a:lnTo>
                  <a:lnTo>
                    <a:pt x="1746" y="4170"/>
                  </a:lnTo>
                  <a:lnTo>
                    <a:pt x="1696" y="4136"/>
                  </a:lnTo>
                  <a:lnTo>
                    <a:pt x="1655" y="4111"/>
                  </a:lnTo>
                  <a:lnTo>
                    <a:pt x="1613" y="4078"/>
                  </a:lnTo>
                  <a:lnTo>
                    <a:pt x="1571" y="4044"/>
                  </a:lnTo>
                  <a:lnTo>
                    <a:pt x="1521" y="4019"/>
                  </a:lnTo>
                  <a:lnTo>
                    <a:pt x="1479" y="3986"/>
                  </a:lnTo>
                  <a:lnTo>
                    <a:pt x="1437" y="3952"/>
                  </a:lnTo>
                  <a:lnTo>
                    <a:pt x="1396" y="3919"/>
                  </a:lnTo>
                  <a:lnTo>
                    <a:pt x="1354" y="3885"/>
                  </a:lnTo>
                  <a:lnTo>
                    <a:pt x="1312" y="3852"/>
                  </a:lnTo>
                  <a:lnTo>
                    <a:pt x="1270" y="3819"/>
                  </a:lnTo>
                  <a:lnTo>
                    <a:pt x="1229" y="3785"/>
                  </a:lnTo>
                  <a:lnTo>
                    <a:pt x="1187" y="3752"/>
                  </a:lnTo>
                  <a:lnTo>
                    <a:pt x="1145" y="3718"/>
                  </a:lnTo>
                  <a:lnTo>
                    <a:pt x="1112" y="3677"/>
                  </a:lnTo>
                  <a:lnTo>
                    <a:pt x="1070" y="3643"/>
                  </a:lnTo>
                  <a:lnTo>
                    <a:pt x="1028" y="3610"/>
                  </a:lnTo>
                  <a:lnTo>
                    <a:pt x="995" y="3576"/>
                  </a:lnTo>
                  <a:lnTo>
                    <a:pt x="953" y="3535"/>
                  </a:lnTo>
                  <a:lnTo>
                    <a:pt x="919" y="3501"/>
                  </a:lnTo>
                  <a:lnTo>
                    <a:pt x="886" y="3459"/>
                  </a:lnTo>
                  <a:lnTo>
                    <a:pt x="886" y="3459"/>
                  </a:lnTo>
                  <a:lnTo>
                    <a:pt x="844" y="3426"/>
                  </a:lnTo>
                  <a:lnTo>
                    <a:pt x="811" y="3384"/>
                  </a:lnTo>
                  <a:lnTo>
                    <a:pt x="777" y="3351"/>
                  </a:lnTo>
                  <a:lnTo>
                    <a:pt x="744" y="3309"/>
                  </a:lnTo>
                  <a:lnTo>
                    <a:pt x="711" y="3267"/>
                  </a:lnTo>
                  <a:lnTo>
                    <a:pt x="677" y="3226"/>
                  </a:lnTo>
                  <a:lnTo>
                    <a:pt x="644" y="3192"/>
                  </a:lnTo>
                  <a:lnTo>
                    <a:pt x="610" y="3150"/>
                  </a:lnTo>
                  <a:lnTo>
                    <a:pt x="577" y="3109"/>
                  </a:lnTo>
                  <a:lnTo>
                    <a:pt x="552" y="3067"/>
                  </a:lnTo>
                  <a:lnTo>
                    <a:pt x="518" y="3025"/>
                  </a:lnTo>
                  <a:lnTo>
                    <a:pt x="493" y="2975"/>
                  </a:lnTo>
                  <a:lnTo>
                    <a:pt x="460" y="2933"/>
                  </a:lnTo>
                  <a:lnTo>
                    <a:pt x="435" y="2891"/>
                  </a:lnTo>
                  <a:lnTo>
                    <a:pt x="410" y="2850"/>
                  </a:lnTo>
                  <a:lnTo>
                    <a:pt x="376" y="2799"/>
                  </a:lnTo>
                  <a:lnTo>
                    <a:pt x="351" y="2758"/>
                  </a:lnTo>
                  <a:lnTo>
                    <a:pt x="326" y="2708"/>
                  </a:lnTo>
                  <a:lnTo>
                    <a:pt x="326" y="2708"/>
                  </a:lnTo>
                  <a:lnTo>
                    <a:pt x="310" y="2666"/>
                  </a:lnTo>
                  <a:lnTo>
                    <a:pt x="285" y="2616"/>
                  </a:lnTo>
                  <a:lnTo>
                    <a:pt x="259" y="2574"/>
                  </a:lnTo>
                  <a:lnTo>
                    <a:pt x="243" y="2524"/>
                  </a:lnTo>
                  <a:lnTo>
                    <a:pt x="218" y="2474"/>
                  </a:lnTo>
                  <a:lnTo>
                    <a:pt x="201" y="2424"/>
                  </a:lnTo>
                  <a:lnTo>
                    <a:pt x="176" y="2373"/>
                  </a:lnTo>
                  <a:lnTo>
                    <a:pt x="159" y="2323"/>
                  </a:lnTo>
                  <a:lnTo>
                    <a:pt x="143" y="2273"/>
                  </a:lnTo>
                  <a:lnTo>
                    <a:pt x="126" y="2223"/>
                  </a:lnTo>
                  <a:lnTo>
                    <a:pt x="109" y="2173"/>
                  </a:lnTo>
                  <a:lnTo>
                    <a:pt x="92" y="2123"/>
                  </a:lnTo>
                  <a:lnTo>
                    <a:pt x="76" y="2073"/>
                  </a:lnTo>
                  <a:lnTo>
                    <a:pt x="67" y="2014"/>
                  </a:lnTo>
                  <a:lnTo>
                    <a:pt x="51" y="1964"/>
                  </a:lnTo>
                  <a:lnTo>
                    <a:pt x="51" y="1964"/>
                  </a:lnTo>
                  <a:lnTo>
                    <a:pt x="42" y="1914"/>
                  </a:lnTo>
                  <a:lnTo>
                    <a:pt x="34" y="1855"/>
                  </a:lnTo>
                  <a:lnTo>
                    <a:pt x="26" y="1805"/>
                  </a:lnTo>
                  <a:lnTo>
                    <a:pt x="17" y="1747"/>
                  </a:lnTo>
                  <a:lnTo>
                    <a:pt x="9" y="1688"/>
                  </a:lnTo>
                  <a:lnTo>
                    <a:pt x="1" y="1638"/>
                  </a:lnTo>
                  <a:lnTo>
                    <a:pt x="1" y="1580"/>
                  </a:lnTo>
                  <a:lnTo>
                    <a:pt x="1" y="1521"/>
                  </a:lnTo>
                  <a:lnTo>
                    <a:pt x="1" y="1463"/>
                  </a:lnTo>
                  <a:lnTo>
                    <a:pt x="1" y="1404"/>
                  </a:lnTo>
                  <a:lnTo>
                    <a:pt x="1" y="1212"/>
                  </a:lnTo>
                  <a:lnTo>
                    <a:pt x="1" y="1179"/>
                  </a:lnTo>
                  <a:lnTo>
                    <a:pt x="1" y="1145"/>
                  </a:lnTo>
                  <a:lnTo>
                    <a:pt x="1" y="1120"/>
                  </a:lnTo>
                  <a:lnTo>
                    <a:pt x="1" y="1087"/>
                  </a:lnTo>
                  <a:lnTo>
                    <a:pt x="1" y="1053"/>
                  </a:lnTo>
                  <a:lnTo>
                    <a:pt x="1" y="1028"/>
                  </a:lnTo>
                  <a:lnTo>
                    <a:pt x="1" y="995"/>
                  </a:lnTo>
                  <a:lnTo>
                    <a:pt x="9" y="970"/>
                  </a:lnTo>
                  <a:lnTo>
                    <a:pt x="17" y="945"/>
                  </a:lnTo>
                  <a:lnTo>
                    <a:pt x="17" y="911"/>
                  </a:lnTo>
                  <a:lnTo>
                    <a:pt x="26" y="886"/>
                  </a:lnTo>
                  <a:lnTo>
                    <a:pt x="34" y="861"/>
                  </a:lnTo>
                  <a:lnTo>
                    <a:pt x="42" y="828"/>
                  </a:lnTo>
                  <a:lnTo>
                    <a:pt x="51" y="803"/>
                  </a:lnTo>
                  <a:lnTo>
                    <a:pt x="59" y="778"/>
                  </a:lnTo>
                  <a:lnTo>
                    <a:pt x="67" y="753"/>
                  </a:lnTo>
                  <a:lnTo>
                    <a:pt x="76" y="728"/>
                  </a:lnTo>
                  <a:lnTo>
                    <a:pt x="84" y="703"/>
                  </a:lnTo>
                  <a:lnTo>
                    <a:pt x="92" y="678"/>
                  </a:lnTo>
                  <a:lnTo>
                    <a:pt x="101" y="652"/>
                  </a:lnTo>
                  <a:lnTo>
                    <a:pt x="109" y="627"/>
                  </a:lnTo>
                  <a:lnTo>
                    <a:pt x="126" y="602"/>
                  </a:lnTo>
                  <a:lnTo>
                    <a:pt x="134" y="577"/>
                  </a:lnTo>
                  <a:lnTo>
                    <a:pt x="143" y="552"/>
                  </a:lnTo>
                  <a:lnTo>
                    <a:pt x="159" y="536"/>
                  </a:lnTo>
                  <a:lnTo>
                    <a:pt x="168" y="510"/>
                  </a:lnTo>
                  <a:lnTo>
                    <a:pt x="184" y="485"/>
                  </a:lnTo>
                  <a:lnTo>
                    <a:pt x="193" y="469"/>
                  </a:lnTo>
                  <a:lnTo>
                    <a:pt x="209" y="444"/>
                  </a:lnTo>
                  <a:lnTo>
                    <a:pt x="226" y="427"/>
                  </a:lnTo>
                  <a:lnTo>
                    <a:pt x="234" y="402"/>
                  </a:lnTo>
                  <a:lnTo>
                    <a:pt x="251" y="385"/>
                  </a:lnTo>
                  <a:lnTo>
                    <a:pt x="268" y="360"/>
                  </a:lnTo>
                  <a:lnTo>
                    <a:pt x="276" y="343"/>
                  </a:lnTo>
                  <a:lnTo>
                    <a:pt x="293" y="327"/>
                  </a:lnTo>
                  <a:lnTo>
                    <a:pt x="310" y="310"/>
                  </a:lnTo>
                  <a:lnTo>
                    <a:pt x="326" y="293"/>
                  </a:lnTo>
                  <a:lnTo>
                    <a:pt x="343" y="268"/>
                  </a:lnTo>
                  <a:lnTo>
                    <a:pt x="351" y="268"/>
                  </a:lnTo>
                  <a:lnTo>
                    <a:pt x="360" y="251"/>
                  </a:lnTo>
                  <a:lnTo>
                    <a:pt x="376" y="235"/>
                  </a:lnTo>
                  <a:lnTo>
                    <a:pt x="393" y="226"/>
                  </a:lnTo>
                  <a:lnTo>
                    <a:pt x="410" y="210"/>
                  </a:lnTo>
                  <a:lnTo>
                    <a:pt x="435" y="193"/>
                  </a:lnTo>
                  <a:lnTo>
                    <a:pt x="452" y="176"/>
                  </a:lnTo>
                  <a:lnTo>
                    <a:pt x="468" y="160"/>
                  </a:lnTo>
                  <a:lnTo>
                    <a:pt x="485" y="151"/>
                  </a:lnTo>
                  <a:lnTo>
                    <a:pt x="502" y="135"/>
                  </a:lnTo>
                  <a:lnTo>
                    <a:pt x="527" y="126"/>
                  </a:lnTo>
                  <a:lnTo>
                    <a:pt x="544" y="109"/>
                  </a:lnTo>
                  <a:lnTo>
                    <a:pt x="569" y="101"/>
                  </a:lnTo>
                  <a:lnTo>
                    <a:pt x="585" y="84"/>
                  </a:lnTo>
                  <a:lnTo>
                    <a:pt x="602" y="76"/>
                  </a:lnTo>
                  <a:lnTo>
                    <a:pt x="627" y="68"/>
                  </a:lnTo>
                  <a:lnTo>
                    <a:pt x="644" y="59"/>
                  </a:lnTo>
                  <a:lnTo>
                    <a:pt x="669" y="51"/>
                  </a:lnTo>
                  <a:lnTo>
                    <a:pt x="686" y="43"/>
                  </a:lnTo>
                  <a:lnTo>
                    <a:pt x="711" y="34"/>
                  </a:lnTo>
                  <a:lnTo>
                    <a:pt x="727" y="26"/>
                  </a:lnTo>
                  <a:lnTo>
                    <a:pt x="752" y="18"/>
                  </a:lnTo>
                  <a:lnTo>
                    <a:pt x="777" y="9"/>
                  </a:lnTo>
                  <a:lnTo>
                    <a:pt x="794" y="1"/>
                  </a:lnTo>
                  <a:lnTo>
                    <a:pt x="819" y="1"/>
                  </a:lnTo>
                  <a:lnTo>
                    <a:pt x="844" y="1"/>
                  </a:lnTo>
                  <a:lnTo>
                    <a:pt x="861" y="1"/>
                  </a:lnTo>
                  <a:lnTo>
                    <a:pt x="886" y="1"/>
                  </a:lnTo>
                  <a:lnTo>
                    <a:pt x="911" y="1"/>
                  </a:lnTo>
                  <a:lnTo>
                    <a:pt x="928" y="1"/>
                  </a:lnTo>
                  <a:lnTo>
                    <a:pt x="953" y="1"/>
                  </a:lnTo>
                  <a:lnTo>
                    <a:pt x="978" y="1"/>
                  </a:lnTo>
                  <a:lnTo>
                    <a:pt x="1120" y="1"/>
                  </a:lnTo>
                  <a:lnTo>
                    <a:pt x="1145" y="1"/>
                  </a:lnTo>
                  <a:lnTo>
                    <a:pt x="1162" y="1"/>
                  </a:lnTo>
                  <a:lnTo>
                    <a:pt x="1187" y="1"/>
                  </a:lnTo>
                  <a:lnTo>
                    <a:pt x="1212" y="1"/>
                  </a:lnTo>
                  <a:lnTo>
                    <a:pt x="1237" y="1"/>
                  </a:lnTo>
                  <a:lnTo>
                    <a:pt x="1262" y="1"/>
                  </a:lnTo>
                  <a:lnTo>
                    <a:pt x="1287" y="1"/>
                  </a:lnTo>
                  <a:lnTo>
                    <a:pt x="1312" y="1"/>
                  </a:lnTo>
                  <a:lnTo>
                    <a:pt x="1337" y="9"/>
                  </a:lnTo>
                  <a:lnTo>
                    <a:pt x="1354" y="18"/>
                  </a:lnTo>
                  <a:lnTo>
                    <a:pt x="1379" y="26"/>
                  </a:lnTo>
                  <a:lnTo>
                    <a:pt x="1404" y="34"/>
                  </a:lnTo>
                  <a:lnTo>
                    <a:pt x="1429" y="43"/>
                  </a:lnTo>
                  <a:lnTo>
                    <a:pt x="1454" y="51"/>
                  </a:lnTo>
                  <a:lnTo>
                    <a:pt x="1479" y="59"/>
                  </a:lnTo>
                  <a:lnTo>
                    <a:pt x="1504" y="68"/>
                  </a:lnTo>
                  <a:lnTo>
                    <a:pt x="1529" y="76"/>
                  </a:lnTo>
                  <a:lnTo>
                    <a:pt x="1546" y="84"/>
                  </a:lnTo>
                  <a:lnTo>
                    <a:pt x="1571" y="93"/>
                  </a:lnTo>
                  <a:lnTo>
                    <a:pt x="1596" y="109"/>
                  </a:lnTo>
                  <a:lnTo>
                    <a:pt x="1621" y="118"/>
                  </a:lnTo>
                  <a:lnTo>
                    <a:pt x="1646" y="135"/>
                  </a:lnTo>
                  <a:lnTo>
                    <a:pt x="1671" y="143"/>
                  </a:lnTo>
                  <a:lnTo>
                    <a:pt x="1696" y="160"/>
                  </a:lnTo>
                  <a:lnTo>
                    <a:pt x="1721" y="168"/>
                  </a:lnTo>
                  <a:lnTo>
                    <a:pt x="1738" y="185"/>
                  </a:lnTo>
                  <a:lnTo>
                    <a:pt x="1763" y="201"/>
                  </a:lnTo>
                  <a:lnTo>
                    <a:pt x="1788" y="218"/>
                  </a:lnTo>
                  <a:lnTo>
                    <a:pt x="1813" y="235"/>
                  </a:lnTo>
                  <a:lnTo>
                    <a:pt x="1838" y="251"/>
                  </a:lnTo>
                  <a:lnTo>
                    <a:pt x="1863" y="268"/>
                  </a:lnTo>
                  <a:lnTo>
                    <a:pt x="1880" y="285"/>
                  </a:lnTo>
                  <a:lnTo>
                    <a:pt x="1905" y="302"/>
                  </a:lnTo>
                  <a:lnTo>
                    <a:pt x="1930" y="318"/>
                  </a:lnTo>
                  <a:lnTo>
                    <a:pt x="1955" y="335"/>
                  </a:lnTo>
                  <a:lnTo>
                    <a:pt x="1972" y="360"/>
                  </a:lnTo>
                  <a:lnTo>
                    <a:pt x="1997" y="377"/>
                  </a:lnTo>
                  <a:lnTo>
                    <a:pt x="2022" y="394"/>
                  </a:lnTo>
                  <a:lnTo>
                    <a:pt x="2047" y="419"/>
                  </a:lnTo>
                  <a:lnTo>
                    <a:pt x="2064" y="435"/>
                  </a:lnTo>
                  <a:lnTo>
                    <a:pt x="2089" y="460"/>
                  </a:lnTo>
                  <a:lnTo>
                    <a:pt x="2114" y="485"/>
                  </a:lnTo>
                  <a:lnTo>
                    <a:pt x="2131" y="502"/>
                  </a:lnTo>
                  <a:lnTo>
                    <a:pt x="2156" y="527"/>
                  </a:lnTo>
                  <a:lnTo>
                    <a:pt x="2173" y="552"/>
                  </a:lnTo>
                  <a:lnTo>
                    <a:pt x="2198" y="577"/>
                  </a:lnTo>
                  <a:lnTo>
                    <a:pt x="2223" y="602"/>
                  </a:lnTo>
                  <a:lnTo>
                    <a:pt x="2281" y="669"/>
                  </a:lnTo>
                  <a:lnTo>
                    <a:pt x="2331" y="728"/>
                  </a:lnTo>
                  <a:lnTo>
                    <a:pt x="2340" y="744"/>
                  </a:lnTo>
                  <a:lnTo>
                    <a:pt x="2398" y="820"/>
                  </a:lnTo>
                  <a:lnTo>
                    <a:pt x="2465" y="886"/>
                  </a:lnTo>
                  <a:lnTo>
                    <a:pt x="2523" y="962"/>
                  </a:lnTo>
                  <a:lnTo>
                    <a:pt x="2574" y="1037"/>
                  </a:lnTo>
                  <a:lnTo>
                    <a:pt x="2632" y="1112"/>
                  </a:lnTo>
                  <a:lnTo>
                    <a:pt x="2691" y="1187"/>
                  </a:lnTo>
                  <a:lnTo>
                    <a:pt x="2741" y="1254"/>
                  </a:lnTo>
                  <a:lnTo>
                    <a:pt x="2799" y="1329"/>
                  </a:lnTo>
                  <a:lnTo>
                    <a:pt x="2849" y="1413"/>
                  </a:lnTo>
                  <a:lnTo>
                    <a:pt x="2908" y="1488"/>
                  </a:lnTo>
                  <a:lnTo>
                    <a:pt x="2958" y="1563"/>
                  </a:lnTo>
                  <a:lnTo>
                    <a:pt x="3008" y="1638"/>
                  </a:lnTo>
                  <a:lnTo>
                    <a:pt x="3058" y="1722"/>
                  </a:lnTo>
                  <a:lnTo>
                    <a:pt x="3108" y="1797"/>
                  </a:lnTo>
                  <a:lnTo>
                    <a:pt x="3150" y="1872"/>
                  </a:lnTo>
                  <a:lnTo>
                    <a:pt x="3192" y="1947"/>
                  </a:lnTo>
                  <a:lnTo>
                    <a:pt x="3234" y="2014"/>
                  </a:lnTo>
                  <a:lnTo>
                    <a:pt x="3275" y="2089"/>
                  </a:lnTo>
                  <a:lnTo>
                    <a:pt x="3317" y="2156"/>
                  </a:lnTo>
                  <a:lnTo>
                    <a:pt x="3359" y="2231"/>
                  </a:lnTo>
                  <a:lnTo>
                    <a:pt x="3392" y="2307"/>
                  </a:lnTo>
                  <a:lnTo>
                    <a:pt x="3434" y="2382"/>
                  </a:lnTo>
                  <a:lnTo>
                    <a:pt x="3467" y="2449"/>
                  </a:lnTo>
                  <a:lnTo>
                    <a:pt x="3501" y="2524"/>
                  </a:lnTo>
                  <a:lnTo>
                    <a:pt x="3534" y="2599"/>
                  </a:lnTo>
                  <a:lnTo>
                    <a:pt x="3568" y="2674"/>
                  </a:lnTo>
                  <a:lnTo>
                    <a:pt x="3601" y="2749"/>
                  </a:lnTo>
                  <a:lnTo>
                    <a:pt x="3635" y="2816"/>
                  </a:lnTo>
                  <a:lnTo>
                    <a:pt x="3668" y="2891"/>
                  </a:lnTo>
                  <a:lnTo>
                    <a:pt x="3701" y="2967"/>
                  </a:lnTo>
                  <a:lnTo>
                    <a:pt x="3726" y="3042"/>
                  </a:lnTo>
                  <a:lnTo>
                    <a:pt x="3760" y="3117"/>
                  </a:lnTo>
                  <a:lnTo>
                    <a:pt x="3785" y="3192"/>
                  </a:lnTo>
                  <a:lnTo>
                    <a:pt x="3818" y="3267"/>
                  </a:lnTo>
                  <a:lnTo>
                    <a:pt x="3843" y="3342"/>
                  </a:lnTo>
                  <a:lnTo>
                    <a:pt x="3877" y="3418"/>
                  </a:lnTo>
                  <a:lnTo>
                    <a:pt x="3902" y="3493"/>
                  </a:lnTo>
                  <a:lnTo>
                    <a:pt x="3927" y="3568"/>
                  </a:lnTo>
                  <a:lnTo>
                    <a:pt x="3960" y="3652"/>
                  </a:lnTo>
                  <a:lnTo>
                    <a:pt x="3985" y="3727"/>
                  </a:lnTo>
                  <a:lnTo>
                    <a:pt x="4036" y="3877"/>
                  </a:lnTo>
                  <a:lnTo>
                    <a:pt x="4094" y="4036"/>
                  </a:lnTo>
                  <a:lnTo>
                    <a:pt x="4127" y="4136"/>
                  </a:lnTo>
                  <a:lnTo>
                    <a:pt x="4144" y="4186"/>
                  </a:lnTo>
                  <a:lnTo>
                    <a:pt x="4102" y="4270"/>
                  </a:lnTo>
                  <a:lnTo>
                    <a:pt x="4019" y="4228"/>
                  </a:lnTo>
                  <a:lnTo>
                    <a:pt x="4002" y="4186"/>
                  </a:lnTo>
                  <a:lnTo>
                    <a:pt x="3960" y="4078"/>
                  </a:lnTo>
                  <a:lnTo>
                    <a:pt x="3902" y="3927"/>
                  </a:lnTo>
                  <a:lnTo>
                    <a:pt x="3843" y="3777"/>
                  </a:lnTo>
                  <a:lnTo>
                    <a:pt x="3818" y="3702"/>
                  </a:lnTo>
                  <a:lnTo>
                    <a:pt x="3785" y="3627"/>
                  </a:lnTo>
                  <a:lnTo>
                    <a:pt x="3760" y="3551"/>
                  </a:lnTo>
                  <a:lnTo>
                    <a:pt x="3726" y="3476"/>
                  </a:lnTo>
                  <a:lnTo>
                    <a:pt x="3701" y="3401"/>
                  </a:lnTo>
                  <a:lnTo>
                    <a:pt x="3668" y="3326"/>
                  </a:lnTo>
                  <a:lnTo>
                    <a:pt x="3643" y="3251"/>
                  </a:lnTo>
                  <a:lnTo>
                    <a:pt x="3609" y="3184"/>
                  </a:lnTo>
                  <a:lnTo>
                    <a:pt x="3576" y="3109"/>
                  </a:lnTo>
                  <a:lnTo>
                    <a:pt x="3543" y="3033"/>
                  </a:lnTo>
                  <a:lnTo>
                    <a:pt x="3509" y="2967"/>
                  </a:lnTo>
                  <a:lnTo>
                    <a:pt x="3476" y="2891"/>
                  </a:lnTo>
                  <a:lnTo>
                    <a:pt x="3442" y="2816"/>
                  </a:lnTo>
                  <a:lnTo>
                    <a:pt x="3409" y="2749"/>
                  </a:lnTo>
                  <a:lnTo>
                    <a:pt x="3376" y="2674"/>
                  </a:lnTo>
                  <a:lnTo>
                    <a:pt x="3342" y="2607"/>
                  </a:lnTo>
                  <a:lnTo>
                    <a:pt x="3300" y="2532"/>
                  </a:lnTo>
                  <a:lnTo>
                    <a:pt x="3267" y="2465"/>
                  </a:lnTo>
                  <a:lnTo>
                    <a:pt x="3225" y="2390"/>
                  </a:lnTo>
                  <a:lnTo>
                    <a:pt x="3192" y="2323"/>
                  </a:lnTo>
                  <a:lnTo>
                    <a:pt x="3150" y="2256"/>
                  </a:lnTo>
                  <a:lnTo>
                    <a:pt x="3108" y="2190"/>
                  </a:lnTo>
                  <a:lnTo>
                    <a:pt x="3066" y="2114"/>
                  </a:lnTo>
                  <a:lnTo>
                    <a:pt x="3025" y="2048"/>
                  </a:lnTo>
                  <a:lnTo>
                    <a:pt x="2983" y="1981"/>
                  </a:lnTo>
                  <a:lnTo>
                    <a:pt x="2933" y="1914"/>
                  </a:lnTo>
                  <a:lnTo>
                    <a:pt x="2883" y="1839"/>
                  </a:lnTo>
                  <a:lnTo>
                    <a:pt x="2833" y="1764"/>
                  </a:lnTo>
                  <a:lnTo>
                    <a:pt x="2782" y="1688"/>
                  </a:lnTo>
                  <a:lnTo>
                    <a:pt x="2724" y="1613"/>
                  </a:lnTo>
                  <a:lnTo>
                    <a:pt x="2674" y="1538"/>
                  </a:lnTo>
                  <a:lnTo>
                    <a:pt x="2615" y="1471"/>
                  </a:lnTo>
                  <a:lnTo>
                    <a:pt x="2565" y="1396"/>
                  </a:lnTo>
                  <a:lnTo>
                    <a:pt x="2507" y="1329"/>
                  </a:lnTo>
                  <a:lnTo>
                    <a:pt x="2448" y="1254"/>
                  </a:lnTo>
                  <a:lnTo>
                    <a:pt x="2390" y="1187"/>
                  </a:lnTo>
                  <a:lnTo>
                    <a:pt x="2331" y="1112"/>
                  </a:lnTo>
                  <a:lnTo>
                    <a:pt x="2273" y="1045"/>
                  </a:lnTo>
                  <a:lnTo>
                    <a:pt x="2214" y="978"/>
                  </a:lnTo>
                  <a:lnTo>
                    <a:pt x="2156" y="911"/>
                  </a:lnTo>
                  <a:lnTo>
                    <a:pt x="2147" y="895"/>
                  </a:lnTo>
                  <a:lnTo>
                    <a:pt x="2097" y="845"/>
                  </a:lnTo>
                  <a:lnTo>
                    <a:pt x="2031" y="769"/>
                  </a:lnTo>
                  <a:lnTo>
                    <a:pt x="2014" y="753"/>
                  </a:lnTo>
                  <a:lnTo>
                    <a:pt x="1989" y="728"/>
                  </a:lnTo>
                  <a:lnTo>
                    <a:pt x="1972" y="711"/>
                  </a:lnTo>
                  <a:lnTo>
                    <a:pt x="1947" y="686"/>
                  </a:lnTo>
                  <a:lnTo>
                    <a:pt x="1930" y="669"/>
                  </a:lnTo>
                  <a:lnTo>
                    <a:pt x="1905" y="652"/>
                  </a:lnTo>
                  <a:lnTo>
                    <a:pt x="1889" y="636"/>
                  </a:lnTo>
                  <a:lnTo>
                    <a:pt x="1863" y="611"/>
                  </a:lnTo>
                  <a:lnTo>
                    <a:pt x="1847" y="594"/>
                  </a:lnTo>
                  <a:lnTo>
                    <a:pt x="1822" y="577"/>
                  </a:lnTo>
                  <a:lnTo>
                    <a:pt x="1805" y="561"/>
                  </a:lnTo>
                  <a:lnTo>
                    <a:pt x="1780" y="544"/>
                  </a:lnTo>
                  <a:lnTo>
                    <a:pt x="1763" y="527"/>
                  </a:lnTo>
                  <a:lnTo>
                    <a:pt x="1738" y="519"/>
                  </a:lnTo>
                  <a:lnTo>
                    <a:pt x="1721" y="502"/>
                  </a:lnTo>
                  <a:lnTo>
                    <a:pt x="1696" y="485"/>
                  </a:lnTo>
                  <a:lnTo>
                    <a:pt x="1680" y="477"/>
                  </a:lnTo>
                  <a:lnTo>
                    <a:pt x="1655" y="460"/>
                  </a:lnTo>
                  <a:lnTo>
                    <a:pt x="1638" y="444"/>
                  </a:lnTo>
                  <a:lnTo>
                    <a:pt x="1613" y="435"/>
                  </a:lnTo>
                  <a:lnTo>
                    <a:pt x="1596" y="427"/>
                  </a:lnTo>
                  <a:lnTo>
                    <a:pt x="1579" y="410"/>
                  </a:lnTo>
                  <a:lnTo>
                    <a:pt x="1554" y="402"/>
                  </a:lnTo>
                  <a:lnTo>
                    <a:pt x="1538" y="394"/>
                  </a:lnTo>
                  <a:lnTo>
                    <a:pt x="1513" y="377"/>
                  </a:lnTo>
                  <a:lnTo>
                    <a:pt x="1496" y="368"/>
                  </a:lnTo>
                  <a:lnTo>
                    <a:pt x="1479" y="360"/>
                  </a:lnTo>
                  <a:lnTo>
                    <a:pt x="1454" y="352"/>
                  </a:lnTo>
                  <a:lnTo>
                    <a:pt x="1437" y="343"/>
                  </a:lnTo>
                  <a:lnTo>
                    <a:pt x="1412" y="335"/>
                  </a:lnTo>
                  <a:lnTo>
                    <a:pt x="1412" y="335"/>
                  </a:lnTo>
                  <a:lnTo>
                    <a:pt x="1396" y="327"/>
                  </a:lnTo>
                  <a:lnTo>
                    <a:pt x="1371" y="318"/>
                  </a:lnTo>
                  <a:lnTo>
                    <a:pt x="1371" y="318"/>
                  </a:lnTo>
                  <a:lnTo>
                    <a:pt x="1354" y="318"/>
                  </a:lnTo>
                  <a:lnTo>
                    <a:pt x="1329" y="310"/>
                  </a:lnTo>
                  <a:lnTo>
                    <a:pt x="1329" y="310"/>
                  </a:lnTo>
                  <a:lnTo>
                    <a:pt x="1312" y="302"/>
                  </a:lnTo>
                  <a:lnTo>
                    <a:pt x="1295" y="293"/>
                  </a:lnTo>
                  <a:lnTo>
                    <a:pt x="1295" y="293"/>
                  </a:lnTo>
                  <a:lnTo>
                    <a:pt x="1270" y="293"/>
                  </a:lnTo>
                  <a:lnTo>
                    <a:pt x="1254" y="293"/>
                  </a:lnTo>
                  <a:lnTo>
                    <a:pt x="1254" y="293"/>
                  </a:lnTo>
                  <a:lnTo>
                    <a:pt x="1229" y="293"/>
                  </a:lnTo>
                  <a:lnTo>
                    <a:pt x="1212" y="293"/>
                  </a:lnTo>
                  <a:lnTo>
                    <a:pt x="1212" y="293"/>
                  </a:lnTo>
                  <a:lnTo>
                    <a:pt x="1195" y="293"/>
                  </a:lnTo>
                  <a:lnTo>
                    <a:pt x="1170" y="293"/>
                  </a:lnTo>
                  <a:lnTo>
                    <a:pt x="1170" y="293"/>
                  </a:lnTo>
                  <a:lnTo>
                    <a:pt x="1153" y="293"/>
                  </a:lnTo>
                  <a:lnTo>
                    <a:pt x="1137" y="293"/>
                  </a:lnTo>
                  <a:lnTo>
                    <a:pt x="1137" y="293"/>
                  </a:lnTo>
                  <a:lnTo>
                    <a:pt x="1112" y="293"/>
                  </a:lnTo>
                  <a:lnTo>
                    <a:pt x="978" y="293"/>
                  </a:lnTo>
                  <a:lnTo>
                    <a:pt x="961" y="293"/>
                  </a:lnTo>
                  <a:lnTo>
                    <a:pt x="961" y="293"/>
                  </a:lnTo>
                  <a:lnTo>
                    <a:pt x="945" y="293"/>
                  </a:lnTo>
                  <a:lnTo>
                    <a:pt x="919" y="293"/>
                  </a:lnTo>
                  <a:lnTo>
                    <a:pt x="919" y="293"/>
                  </a:lnTo>
                  <a:lnTo>
                    <a:pt x="903" y="293"/>
                  </a:lnTo>
                  <a:lnTo>
                    <a:pt x="886" y="293"/>
                  </a:lnTo>
                  <a:lnTo>
                    <a:pt x="886" y="293"/>
                  </a:lnTo>
                  <a:lnTo>
                    <a:pt x="869" y="293"/>
                  </a:lnTo>
                  <a:lnTo>
                    <a:pt x="853" y="293"/>
                  </a:lnTo>
                  <a:lnTo>
                    <a:pt x="853" y="293"/>
                  </a:lnTo>
                  <a:lnTo>
                    <a:pt x="836" y="293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34"/>
            <p:cNvSpPr/>
            <p:nvPr/>
          </p:nvSpPr>
          <p:spPr>
            <a:xfrm>
              <a:off x="7513848" y="4417024"/>
              <a:ext cx="300898" cy="251817"/>
            </a:xfrm>
            <a:custGeom>
              <a:avLst/>
              <a:gdLst/>
              <a:ahLst/>
              <a:cxnLst/>
              <a:rect l="l" t="t" r="r" b="b"/>
              <a:pathLst>
                <a:path w="6100" h="5105" extrusionOk="0">
                  <a:moveTo>
                    <a:pt x="3626" y="4829"/>
                  </a:moveTo>
                  <a:lnTo>
                    <a:pt x="3610" y="4829"/>
                  </a:lnTo>
                  <a:lnTo>
                    <a:pt x="3568" y="4846"/>
                  </a:lnTo>
                  <a:lnTo>
                    <a:pt x="3468" y="4888"/>
                  </a:lnTo>
                  <a:lnTo>
                    <a:pt x="3401" y="4913"/>
                  </a:lnTo>
                  <a:lnTo>
                    <a:pt x="3326" y="4938"/>
                  </a:lnTo>
                  <a:lnTo>
                    <a:pt x="3242" y="4963"/>
                  </a:lnTo>
                  <a:lnTo>
                    <a:pt x="3167" y="4988"/>
                  </a:lnTo>
                  <a:lnTo>
                    <a:pt x="3125" y="5005"/>
                  </a:lnTo>
                  <a:lnTo>
                    <a:pt x="3083" y="5021"/>
                  </a:lnTo>
                  <a:lnTo>
                    <a:pt x="3041" y="5030"/>
                  </a:lnTo>
                  <a:lnTo>
                    <a:pt x="3000" y="5038"/>
                  </a:lnTo>
                  <a:lnTo>
                    <a:pt x="2958" y="5055"/>
                  </a:lnTo>
                  <a:lnTo>
                    <a:pt x="2916" y="5063"/>
                  </a:lnTo>
                  <a:lnTo>
                    <a:pt x="2883" y="5080"/>
                  </a:lnTo>
                  <a:lnTo>
                    <a:pt x="2841" y="5088"/>
                  </a:lnTo>
                  <a:lnTo>
                    <a:pt x="2808" y="5096"/>
                  </a:lnTo>
                  <a:lnTo>
                    <a:pt x="2774" y="5105"/>
                  </a:lnTo>
                  <a:lnTo>
                    <a:pt x="2741" y="5105"/>
                  </a:lnTo>
                  <a:lnTo>
                    <a:pt x="2724" y="5105"/>
                  </a:lnTo>
                  <a:lnTo>
                    <a:pt x="2716" y="5105"/>
                  </a:lnTo>
                  <a:lnTo>
                    <a:pt x="2699" y="5105"/>
                  </a:lnTo>
                  <a:lnTo>
                    <a:pt x="2682" y="5105"/>
                  </a:lnTo>
                  <a:lnTo>
                    <a:pt x="2666" y="5105"/>
                  </a:lnTo>
                  <a:lnTo>
                    <a:pt x="2657" y="5105"/>
                  </a:lnTo>
                  <a:lnTo>
                    <a:pt x="2615" y="5105"/>
                  </a:lnTo>
                  <a:lnTo>
                    <a:pt x="2599" y="5105"/>
                  </a:lnTo>
                  <a:lnTo>
                    <a:pt x="2582" y="5105"/>
                  </a:lnTo>
                  <a:lnTo>
                    <a:pt x="2565" y="5105"/>
                  </a:lnTo>
                  <a:lnTo>
                    <a:pt x="2549" y="5105"/>
                  </a:lnTo>
                  <a:lnTo>
                    <a:pt x="2532" y="5096"/>
                  </a:lnTo>
                  <a:lnTo>
                    <a:pt x="2515" y="5088"/>
                  </a:lnTo>
                  <a:lnTo>
                    <a:pt x="2498" y="5080"/>
                  </a:lnTo>
                  <a:lnTo>
                    <a:pt x="2482" y="5063"/>
                  </a:lnTo>
                  <a:lnTo>
                    <a:pt x="2465" y="5038"/>
                  </a:lnTo>
                  <a:lnTo>
                    <a:pt x="2448" y="5005"/>
                  </a:lnTo>
                  <a:lnTo>
                    <a:pt x="2448" y="4979"/>
                  </a:lnTo>
                  <a:lnTo>
                    <a:pt x="2448" y="4946"/>
                  </a:lnTo>
                  <a:lnTo>
                    <a:pt x="2448" y="4929"/>
                  </a:lnTo>
                  <a:lnTo>
                    <a:pt x="2448" y="4921"/>
                  </a:lnTo>
                  <a:lnTo>
                    <a:pt x="2457" y="4896"/>
                  </a:lnTo>
                  <a:lnTo>
                    <a:pt x="2465" y="4871"/>
                  </a:lnTo>
                  <a:lnTo>
                    <a:pt x="2482" y="4863"/>
                  </a:lnTo>
                  <a:lnTo>
                    <a:pt x="2490" y="4846"/>
                  </a:lnTo>
                  <a:lnTo>
                    <a:pt x="2507" y="4837"/>
                  </a:lnTo>
                  <a:lnTo>
                    <a:pt x="2515" y="4829"/>
                  </a:lnTo>
                  <a:lnTo>
                    <a:pt x="2532" y="4821"/>
                  </a:lnTo>
                  <a:lnTo>
                    <a:pt x="2540" y="4812"/>
                  </a:lnTo>
                  <a:lnTo>
                    <a:pt x="2549" y="4804"/>
                  </a:lnTo>
                  <a:lnTo>
                    <a:pt x="2574" y="4787"/>
                  </a:lnTo>
                  <a:lnTo>
                    <a:pt x="2599" y="4779"/>
                  </a:lnTo>
                  <a:lnTo>
                    <a:pt x="2624" y="4762"/>
                  </a:lnTo>
                  <a:lnTo>
                    <a:pt x="2649" y="4754"/>
                  </a:lnTo>
                  <a:lnTo>
                    <a:pt x="2674" y="4737"/>
                  </a:lnTo>
                  <a:lnTo>
                    <a:pt x="2707" y="4729"/>
                  </a:lnTo>
                  <a:lnTo>
                    <a:pt x="2732" y="4721"/>
                  </a:lnTo>
                  <a:lnTo>
                    <a:pt x="2766" y="4712"/>
                  </a:lnTo>
                  <a:lnTo>
                    <a:pt x="2824" y="4687"/>
                  </a:lnTo>
                  <a:lnTo>
                    <a:pt x="2941" y="4654"/>
                  </a:lnTo>
                  <a:lnTo>
                    <a:pt x="3000" y="4629"/>
                  </a:lnTo>
                  <a:lnTo>
                    <a:pt x="3025" y="4620"/>
                  </a:lnTo>
                  <a:lnTo>
                    <a:pt x="3050" y="4612"/>
                  </a:lnTo>
                  <a:lnTo>
                    <a:pt x="3075" y="4604"/>
                  </a:lnTo>
                  <a:lnTo>
                    <a:pt x="3092" y="4595"/>
                  </a:lnTo>
                  <a:lnTo>
                    <a:pt x="3108" y="4587"/>
                  </a:lnTo>
                  <a:lnTo>
                    <a:pt x="3125" y="4578"/>
                  </a:lnTo>
                  <a:lnTo>
                    <a:pt x="3309" y="4487"/>
                  </a:lnTo>
                  <a:lnTo>
                    <a:pt x="3484" y="4386"/>
                  </a:lnTo>
                  <a:lnTo>
                    <a:pt x="3576" y="4336"/>
                  </a:lnTo>
                  <a:lnTo>
                    <a:pt x="3668" y="4294"/>
                  </a:lnTo>
                  <a:lnTo>
                    <a:pt x="3760" y="4244"/>
                  </a:lnTo>
                  <a:lnTo>
                    <a:pt x="3852" y="4194"/>
                  </a:lnTo>
                  <a:lnTo>
                    <a:pt x="3919" y="4152"/>
                  </a:lnTo>
                  <a:lnTo>
                    <a:pt x="3994" y="4111"/>
                  </a:lnTo>
                  <a:lnTo>
                    <a:pt x="4069" y="4069"/>
                  </a:lnTo>
                  <a:lnTo>
                    <a:pt x="4153" y="4019"/>
                  </a:lnTo>
                  <a:lnTo>
                    <a:pt x="4244" y="3969"/>
                  </a:lnTo>
                  <a:lnTo>
                    <a:pt x="4286" y="3944"/>
                  </a:lnTo>
                  <a:lnTo>
                    <a:pt x="4328" y="3919"/>
                  </a:lnTo>
                  <a:lnTo>
                    <a:pt x="4361" y="3893"/>
                  </a:lnTo>
                  <a:lnTo>
                    <a:pt x="4370" y="3885"/>
                  </a:lnTo>
                  <a:lnTo>
                    <a:pt x="4420" y="3860"/>
                  </a:lnTo>
                  <a:lnTo>
                    <a:pt x="4462" y="3827"/>
                  </a:lnTo>
                  <a:lnTo>
                    <a:pt x="4512" y="3802"/>
                  </a:lnTo>
                  <a:lnTo>
                    <a:pt x="4562" y="3768"/>
                  </a:lnTo>
                  <a:lnTo>
                    <a:pt x="4604" y="3735"/>
                  </a:lnTo>
                  <a:lnTo>
                    <a:pt x="4654" y="3710"/>
                  </a:lnTo>
                  <a:lnTo>
                    <a:pt x="4696" y="3676"/>
                  </a:lnTo>
                  <a:lnTo>
                    <a:pt x="4746" y="3643"/>
                  </a:lnTo>
                  <a:lnTo>
                    <a:pt x="4796" y="3609"/>
                  </a:lnTo>
                  <a:lnTo>
                    <a:pt x="4838" y="3576"/>
                  </a:lnTo>
                  <a:lnTo>
                    <a:pt x="4888" y="3534"/>
                  </a:lnTo>
                  <a:lnTo>
                    <a:pt x="4930" y="3501"/>
                  </a:lnTo>
                  <a:lnTo>
                    <a:pt x="4980" y="3467"/>
                  </a:lnTo>
                  <a:lnTo>
                    <a:pt x="5021" y="3434"/>
                  </a:lnTo>
                  <a:lnTo>
                    <a:pt x="5072" y="3392"/>
                  </a:lnTo>
                  <a:lnTo>
                    <a:pt x="5113" y="3359"/>
                  </a:lnTo>
                  <a:lnTo>
                    <a:pt x="5155" y="3317"/>
                  </a:lnTo>
                  <a:lnTo>
                    <a:pt x="5205" y="3284"/>
                  </a:lnTo>
                  <a:lnTo>
                    <a:pt x="5247" y="3242"/>
                  </a:lnTo>
                  <a:lnTo>
                    <a:pt x="5289" y="3200"/>
                  </a:lnTo>
                  <a:lnTo>
                    <a:pt x="5330" y="3167"/>
                  </a:lnTo>
                  <a:lnTo>
                    <a:pt x="5364" y="3125"/>
                  </a:lnTo>
                  <a:lnTo>
                    <a:pt x="5406" y="3083"/>
                  </a:lnTo>
                  <a:lnTo>
                    <a:pt x="5439" y="3050"/>
                  </a:lnTo>
                  <a:lnTo>
                    <a:pt x="5447" y="3041"/>
                  </a:lnTo>
                  <a:lnTo>
                    <a:pt x="5481" y="3000"/>
                  </a:lnTo>
                  <a:lnTo>
                    <a:pt x="5498" y="2983"/>
                  </a:lnTo>
                  <a:lnTo>
                    <a:pt x="5514" y="2958"/>
                  </a:lnTo>
                  <a:lnTo>
                    <a:pt x="5539" y="2941"/>
                  </a:lnTo>
                  <a:lnTo>
                    <a:pt x="5556" y="2916"/>
                  </a:lnTo>
                  <a:lnTo>
                    <a:pt x="5573" y="2899"/>
                  </a:lnTo>
                  <a:lnTo>
                    <a:pt x="5589" y="2874"/>
                  </a:lnTo>
                  <a:lnTo>
                    <a:pt x="5598" y="2858"/>
                  </a:lnTo>
                  <a:lnTo>
                    <a:pt x="5615" y="2832"/>
                  </a:lnTo>
                  <a:lnTo>
                    <a:pt x="5631" y="2816"/>
                  </a:lnTo>
                  <a:lnTo>
                    <a:pt x="5648" y="2791"/>
                  </a:lnTo>
                  <a:lnTo>
                    <a:pt x="5665" y="2774"/>
                  </a:lnTo>
                  <a:lnTo>
                    <a:pt x="5681" y="2749"/>
                  </a:lnTo>
                  <a:lnTo>
                    <a:pt x="5690" y="2732"/>
                  </a:lnTo>
                  <a:lnTo>
                    <a:pt x="5706" y="2707"/>
                  </a:lnTo>
                  <a:lnTo>
                    <a:pt x="5715" y="2690"/>
                  </a:lnTo>
                  <a:lnTo>
                    <a:pt x="5731" y="2665"/>
                  </a:lnTo>
                  <a:lnTo>
                    <a:pt x="5740" y="2649"/>
                  </a:lnTo>
                  <a:lnTo>
                    <a:pt x="5757" y="2624"/>
                  </a:lnTo>
                  <a:lnTo>
                    <a:pt x="5765" y="2607"/>
                  </a:lnTo>
                  <a:lnTo>
                    <a:pt x="5773" y="2582"/>
                  </a:lnTo>
                  <a:lnTo>
                    <a:pt x="5790" y="2565"/>
                  </a:lnTo>
                  <a:lnTo>
                    <a:pt x="5798" y="2540"/>
                  </a:lnTo>
                  <a:lnTo>
                    <a:pt x="5807" y="2523"/>
                  </a:lnTo>
                  <a:lnTo>
                    <a:pt x="5815" y="2498"/>
                  </a:lnTo>
                  <a:lnTo>
                    <a:pt x="5823" y="2473"/>
                  </a:lnTo>
                  <a:lnTo>
                    <a:pt x="5832" y="2457"/>
                  </a:lnTo>
                  <a:lnTo>
                    <a:pt x="5840" y="2431"/>
                  </a:lnTo>
                  <a:lnTo>
                    <a:pt x="5848" y="2423"/>
                  </a:lnTo>
                  <a:lnTo>
                    <a:pt x="5857" y="2398"/>
                  </a:lnTo>
                  <a:lnTo>
                    <a:pt x="5865" y="2373"/>
                  </a:lnTo>
                  <a:lnTo>
                    <a:pt x="5865" y="2356"/>
                  </a:lnTo>
                  <a:lnTo>
                    <a:pt x="5874" y="2331"/>
                  </a:lnTo>
                  <a:lnTo>
                    <a:pt x="5874" y="2315"/>
                  </a:lnTo>
                  <a:lnTo>
                    <a:pt x="5874" y="2289"/>
                  </a:lnTo>
                  <a:lnTo>
                    <a:pt x="5874" y="2273"/>
                  </a:lnTo>
                  <a:lnTo>
                    <a:pt x="5874" y="2248"/>
                  </a:lnTo>
                  <a:lnTo>
                    <a:pt x="5874" y="2223"/>
                  </a:lnTo>
                  <a:lnTo>
                    <a:pt x="5874" y="2081"/>
                  </a:lnTo>
                  <a:lnTo>
                    <a:pt x="5874" y="2056"/>
                  </a:lnTo>
                  <a:lnTo>
                    <a:pt x="5874" y="2039"/>
                  </a:lnTo>
                  <a:lnTo>
                    <a:pt x="5874" y="2014"/>
                  </a:lnTo>
                  <a:lnTo>
                    <a:pt x="5874" y="1997"/>
                  </a:lnTo>
                  <a:lnTo>
                    <a:pt x="5874" y="1972"/>
                  </a:lnTo>
                  <a:lnTo>
                    <a:pt x="5874" y="1955"/>
                  </a:lnTo>
                  <a:lnTo>
                    <a:pt x="5865" y="1930"/>
                  </a:lnTo>
                  <a:lnTo>
                    <a:pt x="5865" y="1914"/>
                  </a:lnTo>
                  <a:lnTo>
                    <a:pt x="5865" y="1914"/>
                  </a:lnTo>
                  <a:lnTo>
                    <a:pt x="5848" y="1914"/>
                  </a:lnTo>
                  <a:lnTo>
                    <a:pt x="5840" y="1914"/>
                  </a:lnTo>
                  <a:lnTo>
                    <a:pt x="5832" y="1914"/>
                  </a:lnTo>
                  <a:lnTo>
                    <a:pt x="5823" y="1914"/>
                  </a:lnTo>
                  <a:lnTo>
                    <a:pt x="5815" y="1914"/>
                  </a:lnTo>
                  <a:lnTo>
                    <a:pt x="5807" y="1914"/>
                  </a:lnTo>
                  <a:lnTo>
                    <a:pt x="5798" y="1914"/>
                  </a:lnTo>
                  <a:lnTo>
                    <a:pt x="5782" y="1914"/>
                  </a:lnTo>
                  <a:lnTo>
                    <a:pt x="5773" y="1914"/>
                  </a:lnTo>
                  <a:lnTo>
                    <a:pt x="5640" y="1914"/>
                  </a:lnTo>
                  <a:lnTo>
                    <a:pt x="5623" y="1914"/>
                  </a:lnTo>
                  <a:lnTo>
                    <a:pt x="5623" y="1914"/>
                  </a:lnTo>
                  <a:lnTo>
                    <a:pt x="5598" y="1914"/>
                  </a:lnTo>
                  <a:lnTo>
                    <a:pt x="5581" y="1914"/>
                  </a:lnTo>
                  <a:lnTo>
                    <a:pt x="5556" y="1914"/>
                  </a:lnTo>
                  <a:lnTo>
                    <a:pt x="5539" y="1914"/>
                  </a:lnTo>
                  <a:lnTo>
                    <a:pt x="5514" y="1914"/>
                  </a:lnTo>
                  <a:lnTo>
                    <a:pt x="5489" y="1914"/>
                  </a:lnTo>
                  <a:lnTo>
                    <a:pt x="5447" y="1922"/>
                  </a:lnTo>
                  <a:lnTo>
                    <a:pt x="5406" y="1930"/>
                  </a:lnTo>
                  <a:lnTo>
                    <a:pt x="5364" y="1947"/>
                  </a:lnTo>
                  <a:lnTo>
                    <a:pt x="5314" y="1955"/>
                  </a:lnTo>
                  <a:lnTo>
                    <a:pt x="5272" y="1964"/>
                  </a:lnTo>
                  <a:lnTo>
                    <a:pt x="5230" y="1980"/>
                  </a:lnTo>
                  <a:lnTo>
                    <a:pt x="5205" y="1989"/>
                  </a:lnTo>
                  <a:lnTo>
                    <a:pt x="5188" y="1989"/>
                  </a:lnTo>
                  <a:lnTo>
                    <a:pt x="5147" y="1997"/>
                  </a:lnTo>
                  <a:lnTo>
                    <a:pt x="5113" y="2014"/>
                  </a:lnTo>
                  <a:lnTo>
                    <a:pt x="5072" y="2031"/>
                  </a:lnTo>
                  <a:lnTo>
                    <a:pt x="5038" y="2039"/>
                  </a:lnTo>
                  <a:lnTo>
                    <a:pt x="4980" y="2064"/>
                  </a:lnTo>
                  <a:lnTo>
                    <a:pt x="4938" y="2081"/>
                  </a:lnTo>
                  <a:lnTo>
                    <a:pt x="4904" y="2089"/>
                  </a:lnTo>
                  <a:lnTo>
                    <a:pt x="4863" y="2106"/>
                  </a:lnTo>
                  <a:lnTo>
                    <a:pt x="4821" y="2131"/>
                  </a:lnTo>
                  <a:lnTo>
                    <a:pt x="4779" y="2147"/>
                  </a:lnTo>
                  <a:lnTo>
                    <a:pt x="4737" y="2164"/>
                  </a:lnTo>
                  <a:lnTo>
                    <a:pt x="4696" y="2181"/>
                  </a:lnTo>
                  <a:lnTo>
                    <a:pt x="4654" y="2206"/>
                  </a:lnTo>
                  <a:lnTo>
                    <a:pt x="4612" y="2223"/>
                  </a:lnTo>
                  <a:lnTo>
                    <a:pt x="4579" y="2248"/>
                  </a:lnTo>
                  <a:lnTo>
                    <a:pt x="4537" y="2264"/>
                  </a:lnTo>
                  <a:lnTo>
                    <a:pt x="4495" y="2289"/>
                  </a:lnTo>
                  <a:lnTo>
                    <a:pt x="4462" y="2306"/>
                  </a:lnTo>
                  <a:lnTo>
                    <a:pt x="4420" y="2331"/>
                  </a:lnTo>
                  <a:lnTo>
                    <a:pt x="4378" y="2348"/>
                  </a:lnTo>
                  <a:lnTo>
                    <a:pt x="4345" y="2373"/>
                  </a:lnTo>
                  <a:lnTo>
                    <a:pt x="4303" y="2398"/>
                  </a:lnTo>
                  <a:lnTo>
                    <a:pt x="4270" y="2423"/>
                  </a:lnTo>
                  <a:lnTo>
                    <a:pt x="4228" y="2448"/>
                  </a:lnTo>
                  <a:lnTo>
                    <a:pt x="4194" y="2465"/>
                  </a:lnTo>
                  <a:lnTo>
                    <a:pt x="4153" y="2490"/>
                  </a:lnTo>
                  <a:lnTo>
                    <a:pt x="4119" y="2515"/>
                  </a:lnTo>
                  <a:lnTo>
                    <a:pt x="4077" y="2540"/>
                  </a:lnTo>
                  <a:lnTo>
                    <a:pt x="4044" y="2565"/>
                  </a:lnTo>
                  <a:lnTo>
                    <a:pt x="4011" y="2590"/>
                  </a:lnTo>
                  <a:lnTo>
                    <a:pt x="3969" y="2624"/>
                  </a:lnTo>
                  <a:lnTo>
                    <a:pt x="3935" y="2649"/>
                  </a:lnTo>
                  <a:lnTo>
                    <a:pt x="3910" y="2665"/>
                  </a:lnTo>
                  <a:lnTo>
                    <a:pt x="3902" y="2674"/>
                  </a:lnTo>
                  <a:lnTo>
                    <a:pt x="3860" y="2699"/>
                  </a:lnTo>
                  <a:lnTo>
                    <a:pt x="3827" y="2724"/>
                  </a:lnTo>
                  <a:lnTo>
                    <a:pt x="3793" y="2757"/>
                  </a:lnTo>
                  <a:lnTo>
                    <a:pt x="3760" y="2782"/>
                  </a:lnTo>
                  <a:lnTo>
                    <a:pt x="3685" y="2841"/>
                  </a:lnTo>
                  <a:lnTo>
                    <a:pt x="3618" y="2891"/>
                  </a:lnTo>
                  <a:lnTo>
                    <a:pt x="3551" y="2949"/>
                  </a:lnTo>
                  <a:lnTo>
                    <a:pt x="3476" y="3008"/>
                  </a:lnTo>
                  <a:lnTo>
                    <a:pt x="3409" y="3066"/>
                  </a:lnTo>
                  <a:lnTo>
                    <a:pt x="3342" y="3125"/>
                  </a:lnTo>
                  <a:lnTo>
                    <a:pt x="3275" y="3183"/>
                  </a:lnTo>
                  <a:lnTo>
                    <a:pt x="3209" y="3250"/>
                  </a:lnTo>
                  <a:lnTo>
                    <a:pt x="3142" y="3309"/>
                  </a:lnTo>
                  <a:lnTo>
                    <a:pt x="3075" y="3376"/>
                  </a:lnTo>
                  <a:lnTo>
                    <a:pt x="3008" y="3434"/>
                  </a:lnTo>
                  <a:lnTo>
                    <a:pt x="2941" y="3501"/>
                  </a:lnTo>
                  <a:lnTo>
                    <a:pt x="2874" y="3559"/>
                  </a:lnTo>
                  <a:lnTo>
                    <a:pt x="2749" y="3676"/>
                  </a:lnTo>
                  <a:lnTo>
                    <a:pt x="2741" y="3685"/>
                  </a:lnTo>
                  <a:lnTo>
                    <a:pt x="2615" y="3785"/>
                  </a:lnTo>
                  <a:lnTo>
                    <a:pt x="2590" y="3810"/>
                  </a:lnTo>
                  <a:lnTo>
                    <a:pt x="2557" y="3843"/>
                  </a:lnTo>
                  <a:lnTo>
                    <a:pt x="2465" y="3935"/>
                  </a:lnTo>
                  <a:lnTo>
                    <a:pt x="2407" y="3994"/>
                  </a:lnTo>
                  <a:lnTo>
                    <a:pt x="2348" y="4052"/>
                  </a:lnTo>
                  <a:lnTo>
                    <a:pt x="2281" y="4119"/>
                  </a:lnTo>
                  <a:lnTo>
                    <a:pt x="2248" y="4144"/>
                  </a:lnTo>
                  <a:lnTo>
                    <a:pt x="2214" y="4177"/>
                  </a:lnTo>
                  <a:lnTo>
                    <a:pt x="2181" y="4211"/>
                  </a:lnTo>
                  <a:lnTo>
                    <a:pt x="2148" y="4244"/>
                  </a:lnTo>
                  <a:lnTo>
                    <a:pt x="2114" y="4269"/>
                  </a:lnTo>
                  <a:lnTo>
                    <a:pt x="2081" y="4303"/>
                  </a:lnTo>
                  <a:lnTo>
                    <a:pt x="2047" y="4328"/>
                  </a:lnTo>
                  <a:lnTo>
                    <a:pt x="2014" y="4361"/>
                  </a:lnTo>
                  <a:lnTo>
                    <a:pt x="1981" y="4386"/>
                  </a:lnTo>
                  <a:lnTo>
                    <a:pt x="1947" y="4411"/>
                  </a:lnTo>
                  <a:lnTo>
                    <a:pt x="1914" y="4436"/>
                  </a:lnTo>
                  <a:lnTo>
                    <a:pt x="1880" y="4453"/>
                  </a:lnTo>
                  <a:lnTo>
                    <a:pt x="1864" y="4470"/>
                  </a:lnTo>
                  <a:lnTo>
                    <a:pt x="1847" y="4478"/>
                  </a:lnTo>
                  <a:lnTo>
                    <a:pt x="1830" y="4487"/>
                  </a:lnTo>
                  <a:lnTo>
                    <a:pt x="1813" y="4495"/>
                  </a:lnTo>
                  <a:lnTo>
                    <a:pt x="1797" y="4503"/>
                  </a:lnTo>
                  <a:lnTo>
                    <a:pt x="1780" y="4512"/>
                  </a:lnTo>
                  <a:lnTo>
                    <a:pt x="1763" y="4520"/>
                  </a:lnTo>
                  <a:lnTo>
                    <a:pt x="1738" y="4528"/>
                  </a:lnTo>
                  <a:lnTo>
                    <a:pt x="1722" y="4537"/>
                  </a:lnTo>
                  <a:lnTo>
                    <a:pt x="1696" y="4545"/>
                  </a:lnTo>
                  <a:lnTo>
                    <a:pt x="1671" y="4545"/>
                  </a:lnTo>
                  <a:lnTo>
                    <a:pt x="1646" y="4545"/>
                  </a:lnTo>
                  <a:lnTo>
                    <a:pt x="1621" y="4545"/>
                  </a:lnTo>
                  <a:lnTo>
                    <a:pt x="1596" y="4545"/>
                  </a:lnTo>
                  <a:lnTo>
                    <a:pt x="1580" y="4537"/>
                  </a:lnTo>
                  <a:lnTo>
                    <a:pt x="1554" y="4528"/>
                  </a:lnTo>
                  <a:lnTo>
                    <a:pt x="1529" y="4512"/>
                  </a:lnTo>
                  <a:lnTo>
                    <a:pt x="1496" y="4495"/>
                  </a:lnTo>
                  <a:lnTo>
                    <a:pt x="1471" y="4470"/>
                  </a:lnTo>
                  <a:lnTo>
                    <a:pt x="1454" y="4436"/>
                  </a:lnTo>
                  <a:lnTo>
                    <a:pt x="1438" y="4403"/>
                  </a:lnTo>
                  <a:lnTo>
                    <a:pt x="1438" y="4370"/>
                  </a:lnTo>
                  <a:lnTo>
                    <a:pt x="1438" y="4336"/>
                  </a:lnTo>
                  <a:lnTo>
                    <a:pt x="1438" y="4294"/>
                  </a:lnTo>
                  <a:lnTo>
                    <a:pt x="1446" y="4261"/>
                  </a:lnTo>
                  <a:lnTo>
                    <a:pt x="1446" y="4261"/>
                  </a:lnTo>
                  <a:lnTo>
                    <a:pt x="1454" y="4244"/>
                  </a:lnTo>
                  <a:lnTo>
                    <a:pt x="1463" y="4219"/>
                  </a:lnTo>
                  <a:lnTo>
                    <a:pt x="1479" y="4203"/>
                  </a:lnTo>
                  <a:lnTo>
                    <a:pt x="1488" y="4194"/>
                  </a:lnTo>
                  <a:lnTo>
                    <a:pt x="1496" y="4177"/>
                  </a:lnTo>
                  <a:lnTo>
                    <a:pt x="1504" y="4169"/>
                  </a:lnTo>
                  <a:lnTo>
                    <a:pt x="1529" y="4144"/>
                  </a:lnTo>
                  <a:lnTo>
                    <a:pt x="1546" y="4127"/>
                  </a:lnTo>
                  <a:lnTo>
                    <a:pt x="1563" y="4102"/>
                  </a:lnTo>
                  <a:lnTo>
                    <a:pt x="1605" y="4069"/>
                  </a:lnTo>
                  <a:lnTo>
                    <a:pt x="1621" y="4052"/>
                  </a:lnTo>
                  <a:lnTo>
                    <a:pt x="1630" y="4035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638" y="4027"/>
                  </a:lnTo>
                  <a:lnTo>
                    <a:pt x="1705" y="3935"/>
                  </a:lnTo>
                  <a:lnTo>
                    <a:pt x="1763" y="3843"/>
                  </a:lnTo>
                  <a:lnTo>
                    <a:pt x="1830" y="3751"/>
                  </a:lnTo>
                  <a:lnTo>
                    <a:pt x="1864" y="3710"/>
                  </a:lnTo>
                  <a:lnTo>
                    <a:pt x="1889" y="3660"/>
                  </a:lnTo>
                  <a:lnTo>
                    <a:pt x="1922" y="3618"/>
                  </a:lnTo>
                  <a:lnTo>
                    <a:pt x="1947" y="3568"/>
                  </a:lnTo>
                  <a:lnTo>
                    <a:pt x="1981" y="3526"/>
                  </a:lnTo>
                  <a:lnTo>
                    <a:pt x="2006" y="3476"/>
                  </a:lnTo>
                  <a:lnTo>
                    <a:pt x="2039" y="3434"/>
                  </a:lnTo>
                  <a:lnTo>
                    <a:pt x="2064" y="3384"/>
                  </a:lnTo>
                  <a:lnTo>
                    <a:pt x="2097" y="3334"/>
                  </a:lnTo>
                  <a:lnTo>
                    <a:pt x="2123" y="3292"/>
                  </a:lnTo>
                  <a:lnTo>
                    <a:pt x="2164" y="3217"/>
                  </a:lnTo>
                  <a:lnTo>
                    <a:pt x="2206" y="3142"/>
                  </a:lnTo>
                  <a:lnTo>
                    <a:pt x="2298" y="2991"/>
                  </a:lnTo>
                  <a:lnTo>
                    <a:pt x="2340" y="2916"/>
                  </a:lnTo>
                  <a:lnTo>
                    <a:pt x="2382" y="2841"/>
                  </a:lnTo>
                  <a:lnTo>
                    <a:pt x="2398" y="2807"/>
                  </a:lnTo>
                  <a:lnTo>
                    <a:pt x="2423" y="2774"/>
                  </a:lnTo>
                  <a:lnTo>
                    <a:pt x="2440" y="2732"/>
                  </a:lnTo>
                  <a:lnTo>
                    <a:pt x="2465" y="2699"/>
                  </a:lnTo>
                  <a:lnTo>
                    <a:pt x="2482" y="2657"/>
                  </a:lnTo>
                  <a:lnTo>
                    <a:pt x="2507" y="2607"/>
                  </a:lnTo>
                  <a:lnTo>
                    <a:pt x="2532" y="2548"/>
                  </a:lnTo>
                  <a:lnTo>
                    <a:pt x="2565" y="2490"/>
                  </a:lnTo>
                  <a:lnTo>
                    <a:pt x="2599" y="2423"/>
                  </a:lnTo>
                  <a:lnTo>
                    <a:pt x="2632" y="2348"/>
                  </a:lnTo>
                  <a:lnTo>
                    <a:pt x="2666" y="2273"/>
                  </a:lnTo>
                  <a:lnTo>
                    <a:pt x="2682" y="2248"/>
                  </a:lnTo>
                  <a:lnTo>
                    <a:pt x="2707" y="2189"/>
                  </a:lnTo>
                  <a:lnTo>
                    <a:pt x="2724" y="2147"/>
                  </a:lnTo>
                  <a:lnTo>
                    <a:pt x="2741" y="2106"/>
                  </a:lnTo>
                  <a:lnTo>
                    <a:pt x="2757" y="2056"/>
                  </a:lnTo>
                  <a:lnTo>
                    <a:pt x="2783" y="2014"/>
                  </a:lnTo>
                  <a:lnTo>
                    <a:pt x="2799" y="1972"/>
                  </a:lnTo>
                  <a:lnTo>
                    <a:pt x="2816" y="1922"/>
                  </a:lnTo>
                  <a:lnTo>
                    <a:pt x="2833" y="1872"/>
                  </a:lnTo>
                  <a:lnTo>
                    <a:pt x="2858" y="1830"/>
                  </a:lnTo>
                  <a:lnTo>
                    <a:pt x="2874" y="1780"/>
                  </a:lnTo>
                  <a:lnTo>
                    <a:pt x="2891" y="1730"/>
                  </a:lnTo>
                  <a:lnTo>
                    <a:pt x="2908" y="1688"/>
                  </a:lnTo>
                  <a:lnTo>
                    <a:pt x="2925" y="1638"/>
                  </a:lnTo>
                  <a:lnTo>
                    <a:pt x="2941" y="1588"/>
                  </a:lnTo>
                  <a:lnTo>
                    <a:pt x="2958" y="1538"/>
                  </a:lnTo>
                  <a:lnTo>
                    <a:pt x="2975" y="1487"/>
                  </a:lnTo>
                  <a:lnTo>
                    <a:pt x="2991" y="1437"/>
                  </a:lnTo>
                  <a:lnTo>
                    <a:pt x="3000" y="1387"/>
                  </a:lnTo>
                  <a:lnTo>
                    <a:pt x="3016" y="1345"/>
                  </a:lnTo>
                  <a:lnTo>
                    <a:pt x="3025" y="1295"/>
                  </a:lnTo>
                  <a:lnTo>
                    <a:pt x="3041" y="1245"/>
                  </a:lnTo>
                  <a:lnTo>
                    <a:pt x="3050" y="1195"/>
                  </a:lnTo>
                  <a:lnTo>
                    <a:pt x="3058" y="1153"/>
                  </a:lnTo>
                  <a:lnTo>
                    <a:pt x="3067" y="1103"/>
                  </a:lnTo>
                  <a:lnTo>
                    <a:pt x="3075" y="1061"/>
                  </a:lnTo>
                  <a:lnTo>
                    <a:pt x="3083" y="1011"/>
                  </a:lnTo>
                  <a:lnTo>
                    <a:pt x="3083" y="970"/>
                  </a:lnTo>
                  <a:lnTo>
                    <a:pt x="3083" y="944"/>
                  </a:lnTo>
                  <a:lnTo>
                    <a:pt x="3083" y="928"/>
                  </a:lnTo>
                  <a:lnTo>
                    <a:pt x="3083" y="686"/>
                  </a:lnTo>
                  <a:lnTo>
                    <a:pt x="3083" y="669"/>
                  </a:lnTo>
                  <a:lnTo>
                    <a:pt x="3083" y="652"/>
                  </a:lnTo>
                  <a:lnTo>
                    <a:pt x="3083" y="635"/>
                  </a:lnTo>
                  <a:lnTo>
                    <a:pt x="3083" y="619"/>
                  </a:lnTo>
                  <a:lnTo>
                    <a:pt x="3083" y="602"/>
                  </a:lnTo>
                  <a:lnTo>
                    <a:pt x="3083" y="585"/>
                  </a:lnTo>
                  <a:lnTo>
                    <a:pt x="3083" y="577"/>
                  </a:lnTo>
                  <a:lnTo>
                    <a:pt x="3083" y="560"/>
                  </a:lnTo>
                  <a:lnTo>
                    <a:pt x="3083" y="543"/>
                  </a:lnTo>
                  <a:lnTo>
                    <a:pt x="3083" y="535"/>
                  </a:lnTo>
                  <a:lnTo>
                    <a:pt x="3083" y="518"/>
                  </a:lnTo>
                  <a:lnTo>
                    <a:pt x="3075" y="502"/>
                  </a:lnTo>
                  <a:lnTo>
                    <a:pt x="3075" y="493"/>
                  </a:lnTo>
                  <a:lnTo>
                    <a:pt x="3067" y="477"/>
                  </a:lnTo>
                  <a:lnTo>
                    <a:pt x="3058" y="468"/>
                  </a:lnTo>
                  <a:lnTo>
                    <a:pt x="3050" y="460"/>
                  </a:lnTo>
                  <a:lnTo>
                    <a:pt x="3033" y="435"/>
                  </a:lnTo>
                  <a:lnTo>
                    <a:pt x="3025" y="427"/>
                  </a:lnTo>
                  <a:lnTo>
                    <a:pt x="3016" y="418"/>
                  </a:lnTo>
                  <a:lnTo>
                    <a:pt x="3008" y="401"/>
                  </a:lnTo>
                  <a:lnTo>
                    <a:pt x="3000" y="393"/>
                  </a:lnTo>
                  <a:lnTo>
                    <a:pt x="2991" y="385"/>
                  </a:lnTo>
                  <a:lnTo>
                    <a:pt x="2983" y="376"/>
                  </a:lnTo>
                  <a:lnTo>
                    <a:pt x="2975" y="368"/>
                  </a:lnTo>
                  <a:lnTo>
                    <a:pt x="2966" y="360"/>
                  </a:lnTo>
                  <a:lnTo>
                    <a:pt x="2958" y="351"/>
                  </a:lnTo>
                  <a:lnTo>
                    <a:pt x="2950" y="343"/>
                  </a:lnTo>
                  <a:lnTo>
                    <a:pt x="2933" y="335"/>
                  </a:lnTo>
                  <a:lnTo>
                    <a:pt x="2925" y="335"/>
                  </a:lnTo>
                  <a:lnTo>
                    <a:pt x="2916" y="326"/>
                  </a:lnTo>
                  <a:lnTo>
                    <a:pt x="2908" y="326"/>
                  </a:lnTo>
                  <a:lnTo>
                    <a:pt x="2899" y="326"/>
                  </a:lnTo>
                  <a:lnTo>
                    <a:pt x="2899" y="326"/>
                  </a:lnTo>
                  <a:lnTo>
                    <a:pt x="2891" y="326"/>
                  </a:lnTo>
                  <a:lnTo>
                    <a:pt x="2883" y="326"/>
                  </a:lnTo>
                  <a:lnTo>
                    <a:pt x="2874" y="326"/>
                  </a:lnTo>
                  <a:lnTo>
                    <a:pt x="2874" y="326"/>
                  </a:lnTo>
                  <a:lnTo>
                    <a:pt x="2866" y="326"/>
                  </a:lnTo>
                  <a:lnTo>
                    <a:pt x="2732" y="326"/>
                  </a:lnTo>
                  <a:lnTo>
                    <a:pt x="2724" y="326"/>
                  </a:lnTo>
                  <a:lnTo>
                    <a:pt x="2716" y="326"/>
                  </a:lnTo>
                  <a:lnTo>
                    <a:pt x="2699" y="326"/>
                  </a:lnTo>
                  <a:lnTo>
                    <a:pt x="2682" y="326"/>
                  </a:lnTo>
                  <a:lnTo>
                    <a:pt x="2657" y="335"/>
                  </a:lnTo>
                  <a:lnTo>
                    <a:pt x="2632" y="343"/>
                  </a:lnTo>
                  <a:lnTo>
                    <a:pt x="2607" y="351"/>
                  </a:lnTo>
                  <a:lnTo>
                    <a:pt x="2582" y="360"/>
                  </a:lnTo>
                  <a:lnTo>
                    <a:pt x="2557" y="376"/>
                  </a:lnTo>
                  <a:lnTo>
                    <a:pt x="2549" y="376"/>
                  </a:lnTo>
                  <a:lnTo>
                    <a:pt x="2532" y="376"/>
                  </a:lnTo>
                  <a:lnTo>
                    <a:pt x="2507" y="393"/>
                  </a:lnTo>
                  <a:lnTo>
                    <a:pt x="2482" y="410"/>
                  </a:lnTo>
                  <a:lnTo>
                    <a:pt x="2448" y="418"/>
                  </a:lnTo>
                  <a:lnTo>
                    <a:pt x="2423" y="435"/>
                  </a:lnTo>
                  <a:lnTo>
                    <a:pt x="2398" y="452"/>
                  </a:lnTo>
                  <a:lnTo>
                    <a:pt x="2365" y="468"/>
                  </a:lnTo>
                  <a:lnTo>
                    <a:pt x="2340" y="485"/>
                  </a:lnTo>
                  <a:lnTo>
                    <a:pt x="2315" y="502"/>
                  </a:lnTo>
                  <a:lnTo>
                    <a:pt x="2281" y="518"/>
                  </a:lnTo>
                  <a:lnTo>
                    <a:pt x="2256" y="543"/>
                  </a:lnTo>
                  <a:lnTo>
                    <a:pt x="2223" y="560"/>
                  </a:lnTo>
                  <a:lnTo>
                    <a:pt x="2198" y="585"/>
                  </a:lnTo>
                  <a:lnTo>
                    <a:pt x="2173" y="602"/>
                  </a:lnTo>
                  <a:lnTo>
                    <a:pt x="2139" y="627"/>
                  </a:lnTo>
                  <a:lnTo>
                    <a:pt x="2114" y="644"/>
                  </a:lnTo>
                  <a:lnTo>
                    <a:pt x="2089" y="669"/>
                  </a:lnTo>
                  <a:lnTo>
                    <a:pt x="2056" y="686"/>
                  </a:lnTo>
                  <a:lnTo>
                    <a:pt x="2031" y="711"/>
                  </a:lnTo>
                  <a:lnTo>
                    <a:pt x="2006" y="736"/>
                  </a:lnTo>
                  <a:lnTo>
                    <a:pt x="1981" y="752"/>
                  </a:lnTo>
                  <a:lnTo>
                    <a:pt x="1930" y="802"/>
                  </a:lnTo>
                  <a:lnTo>
                    <a:pt x="1872" y="844"/>
                  </a:lnTo>
                  <a:lnTo>
                    <a:pt x="1822" y="886"/>
                  </a:lnTo>
                  <a:lnTo>
                    <a:pt x="1780" y="936"/>
                  </a:lnTo>
                  <a:lnTo>
                    <a:pt x="1730" y="978"/>
                  </a:lnTo>
                  <a:lnTo>
                    <a:pt x="1688" y="1020"/>
                  </a:lnTo>
                  <a:lnTo>
                    <a:pt x="1646" y="1053"/>
                  </a:lnTo>
                  <a:lnTo>
                    <a:pt x="1613" y="1095"/>
                  </a:lnTo>
                  <a:lnTo>
                    <a:pt x="1546" y="1162"/>
                  </a:lnTo>
                  <a:lnTo>
                    <a:pt x="1488" y="1220"/>
                  </a:lnTo>
                  <a:lnTo>
                    <a:pt x="1446" y="1262"/>
                  </a:lnTo>
                  <a:lnTo>
                    <a:pt x="1412" y="1304"/>
                  </a:lnTo>
                  <a:lnTo>
                    <a:pt x="1371" y="1345"/>
                  </a:lnTo>
                  <a:lnTo>
                    <a:pt x="1329" y="1387"/>
                  </a:lnTo>
                  <a:lnTo>
                    <a:pt x="1287" y="1429"/>
                  </a:lnTo>
                  <a:lnTo>
                    <a:pt x="1254" y="1479"/>
                  </a:lnTo>
                  <a:lnTo>
                    <a:pt x="1212" y="1529"/>
                  </a:lnTo>
                  <a:lnTo>
                    <a:pt x="1179" y="1571"/>
                  </a:lnTo>
                  <a:lnTo>
                    <a:pt x="1137" y="1621"/>
                  </a:lnTo>
                  <a:lnTo>
                    <a:pt x="1103" y="1671"/>
                  </a:lnTo>
                  <a:lnTo>
                    <a:pt x="1070" y="1721"/>
                  </a:lnTo>
                  <a:lnTo>
                    <a:pt x="1028" y="1772"/>
                  </a:lnTo>
                  <a:lnTo>
                    <a:pt x="995" y="1822"/>
                  </a:lnTo>
                  <a:lnTo>
                    <a:pt x="961" y="1872"/>
                  </a:lnTo>
                  <a:lnTo>
                    <a:pt x="928" y="1922"/>
                  </a:lnTo>
                  <a:lnTo>
                    <a:pt x="894" y="1972"/>
                  </a:lnTo>
                  <a:lnTo>
                    <a:pt x="861" y="2031"/>
                  </a:lnTo>
                  <a:lnTo>
                    <a:pt x="828" y="2081"/>
                  </a:lnTo>
                  <a:lnTo>
                    <a:pt x="803" y="2139"/>
                  </a:lnTo>
                  <a:lnTo>
                    <a:pt x="769" y="2189"/>
                  </a:lnTo>
                  <a:lnTo>
                    <a:pt x="736" y="2248"/>
                  </a:lnTo>
                  <a:lnTo>
                    <a:pt x="711" y="2298"/>
                  </a:lnTo>
                  <a:lnTo>
                    <a:pt x="677" y="2356"/>
                  </a:lnTo>
                  <a:lnTo>
                    <a:pt x="652" y="2415"/>
                  </a:lnTo>
                  <a:lnTo>
                    <a:pt x="627" y="2473"/>
                  </a:lnTo>
                  <a:lnTo>
                    <a:pt x="602" y="2532"/>
                  </a:lnTo>
                  <a:lnTo>
                    <a:pt x="569" y="2582"/>
                  </a:lnTo>
                  <a:lnTo>
                    <a:pt x="544" y="2640"/>
                  </a:lnTo>
                  <a:lnTo>
                    <a:pt x="527" y="2699"/>
                  </a:lnTo>
                  <a:lnTo>
                    <a:pt x="502" y="2757"/>
                  </a:lnTo>
                  <a:lnTo>
                    <a:pt x="477" y="2816"/>
                  </a:lnTo>
                  <a:lnTo>
                    <a:pt x="452" y="2874"/>
                  </a:lnTo>
                  <a:lnTo>
                    <a:pt x="435" y="2941"/>
                  </a:lnTo>
                  <a:lnTo>
                    <a:pt x="418" y="3000"/>
                  </a:lnTo>
                  <a:lnTo>
                    <a:pt x="393" y="3058"/>
                  </a:lnTo>
                  <a:lnTo>
                    <a:pt x="377" y="3117"/>
                  </a:lnTo>
                  <a:lnTo>
                    <a:pt x="360" y="3175"/>
                  </a:lnTo>
                  <a:lnTo>
                    <a:pt x="343" y="3233"/>
                  </a:lnTo>
                  <a:lnTo>
                    <a:pt x="326" y="3300"/>
                  </a:lnTo>
                  <a:lnTo>
                    <a:pt x="310" y="3359"/>
                  </a:lnTo>
                  <a:lnTo>
                    <a:pt x="301" y="3417"/>
                  </a:lnTo>
                  <a:lnTo>
                    <a:pt x="285" y="3476"/>
                  </a:lnTo>
                  <a:lnTo>
                    <a:pt x="276" y="3543"/>
                  </a:lnTo>
                  <a:lnTo>
                    <a:pt x="260" y="3601"/>
                  </a:lnTo>
                  <a:lnTo>
                    <a:pt x="251" y="3660"/>
                  </a:lnTo>
                  <a:lnTo>
                    <a:pt x="243" y="3718"/>
                  </a:lnTo>
                  <a:lnTo>
                    <a:pt x="235" y="3785"/>
                  </a:lnTo>
                  <a:lnTo>
                    <a:pt x="226" y="3843"/>
                  </a:lnTo>
                  <a:lnTo>
                    <a:pt x="226" y="3902"/>
                  </a:lnTo>
                  <a:lnTo>
                    <a:pt x="226" y="3960"/>
                  </a:lnTo>
                  <a:lnTo>
                    <a:pt x="226" y="3969"/>
                  </a:lnTo>
                  <a:lnTo>
                    <a:pt x="218" y="4027"/>
                  </a:lnTo>
                  <a:lnTo>
                    <a:pt x="218" y="4052"/>
                  </a:lnTo>
                  <a:lnTo>
                    <a:pt x="218" y="4086"/>
                  </a:lnTo>
                  <a:lnTo>
                    <a:pt x="218" y="4111"/>
                  </a:lnTo>
                  <a:lnTo>
                    <a:pt x="218" y="4144"/>
                  </a:lnTo>
                  <a:lnTo>
                    <a:pt x="218" y="4177"/>
                  </a:lnTo>
                  <a:lnTo>
                    <a:pt x="218" y="4203"/>
                  </a:lnTo>
                  <a:lnTo>
                    <a:pt x="218" y="4503"/>
                  </a:lnTo>
                  <a:lnTo>
                    <a:pt x="218" y="4537"/>
                  </a:lnTo>
                  <a:lnTo>
                    <a:pt x="218" y="4562"/>
                  </a:lnTo>
                  <a:lnTo>
                    <a:pt x="218" y="4595"/>
                  </a:lnTo>
                  <a:lnTo>
                    <a:pt x="218" y="4620"/>
                  </a:lnTo>
                  <a:lnTo>
                    <a:pt x="218" y="4654"/>
                  </a:lnTo>
                  <a:lnTo>
                    <a:pt x="218" y="4679"/>
                  </a:lnTo>
                  <a:lnTo>
                    <a:pt x="218" y="4712"/>
                  </a:lnTo>
                  <a:lnTo>
                    <a:pt x="218" y="4737"/>
                  </a:lnTo>
                  <a:lnTo>
                    <a:pt x="218" y="4771"/>
                  </a:lnTo>
                  <a:lnTo>
                    <a:pt x="218" y="4796"/>
                  </a:lnTo>
                  <a:lnTo>
                    <a:pt x="168" y="4879"/>
                  </a:lnTo>
                  <a:lnTo>
                    <a:pt x="84" y="4829"/>
                  </a:lnTo>
                  <a:lnTo>
                    <a:pt x="76" y="4796"/>
                  </a:lnTo>
                  <a:lnTo>
                    <a:pt x="67" y="4771"/>
                  </a:lnTo>
                  <a:lnTo>
                    <a:pt x="59" y="4737"/>
                  </a:lnTo>
                  <a:lnTo>
                    <a:pt x="51" y="4712"/>
                  </a:lnTo>
                  <a:lnTo>
                    <a:pt x="42" y="4679"/>
                  </a:lnTo>
                  <a:lnTo>
                    <a:pt x="34" y="4645"/>
                  </a:lnTo>
                  <a:lnTo>
                    <a:pt x="26" y="4620"/>
                  </a:lnTo>
                  <a:lnTo>
                    <a:pt x="17" y="4587"/>
                  </a:lnTo>
                  <a:lnTo>
                    <a:pt x="17" y="4553"/>
                  </a:lnTo>
                  <a:lnTo>
                    <a:pt x="9" y="4520"/>
                  </a:lnTo>
                  <a:lnTo>
                    <a:pt x="1" y="4495"/>
                  </a:lnTo>
                  <a:lnTo>
                    <a:pt x="1" y="4462"/>
                  </a:lnTo>
                  <a:lnTo>
                    <a:pt x="1" y="4428"/>
                  </a:lnTo>
                  <a:lnTo>
                    <a:pt x="1" y="4395"/>
                  </a:lnTo>
                  <a:lnTo>
                    <a:pt x="1" y="4370"/>
                  </a:lnTo>
                  <a:lnTo>
                    <a:pt x="1" y="4336"/>
                  </a:lnTo>
                  <a:lnTo>
                    <a:pt x="1" y="4303"/>
                  </a:lnTo>
                  <a:lnTo>
                    <a:pt x="1" y="4269"/>
                  </a:lnTo>
                  <a:lnTo>
                    <a:pt x="1" y="4244"/>
                  </a:lnTo>
                  <a:lnTo>
                    <a:pt x="1" y="4211"/>
                  </a:lnTo>
                  <a:lnTo>
                    <a:pt x="1" y="4177"/>
                  </a:lnTo>
                  <a:lnTo>
                    <a:pt x="1" y="4144"/>
                  </a:lnTo>
                  <a:lnTo>
                    <a:pt x="1" y="4111"/>
                  </a:lnTo>
                  <a:lnTo>
                    <a:pt x="1" y="4086"/>
                  </a:lnTo>
                  <a:lnTo>
                    <a:pt x="1" y="3952"/>
                  </a:lnTo>
                  <a:lnTo>
                    <a:pt x="1" y="3885"/>
                  </a:lnTo>
                  <a:lnTo>
                    <a:pt x="1" y="3827"/>
                  </a:lnTo>
                  <a:lnTo>
                    <a:pt x="9" y="3760"/>
                  </a:lnTo>
                  <a:lnTo>
                    <a:pt x="17" y="3693"/>
                  </a:lnTo>
                  <a:lnTo>
                    <a:pt x="26" y="3626"/>
                  </a:lnTo>
                  <a:lnTo>
                    <a:pt x="34" y="3568"/>
                  </a:lnTo>
                  <a:lnTo>
                    <a:pt x="42" y="3501"/>
                  </a:lnTo>
                  <a:lnTo>
                    <a:pt x="59" y="3434"/>
                  </a:lnTo>
                  <a:lnTo>
                    <a:pt x="67" y="3367"/>
                  </a:lnTo>
                  <a:lnTo>
                    <a:pt x="84" y="3309"/>
                  </a:lnTo>
                  <a:lnTo>
                    <a:pt x="101" y="3242"/>
                  </a:lnTo>
                  <a:lnTo>
                    <a:pt x="118" y="3175"/>
                  </a:lnTo>
                  <a:lnTo>
                    <a:pt x="126" y="3108"/>
                  </a:lnTo>
                  <a:lnTo>
                    <a:pt x="151" y="3050"/>
                  </a:lnTo>
                  <a:lnTo>
                    <a:pt x="168" y="2983"/>
                  </a:lnTo>
                  <a:lnTo>
                    <a:pt x="184" y="2924"/>
                  </a:lnTo>
                  <a:lnTo>
                    <a:pt x="209" y="2858"/>
                  </a:lnTo>
                  <a:lnTo>
                    <a:pt x="226" y="2791"/>
                  </a:lnTo>
                  <a:lnTo>
                    <a:pt x="251" y="2732"/>
                  </a:lnTo>
                  <a:lnTo>
                    <a:pt x="276" y="2665"/>
                  </a:lnTo>
                  <a:lnTo>
                    <a:pt x="301" y="2607"/>
                  </a:lnTo>
                  <a:lnTo>
                    <a:pt x="326" y="2540"/>
                  </a:lnTo>
                  <a:lnTo>
                    <a:pt x="351" y="2482"/>
                  </a:lnTo>
                  <a:lnTo>
                    <a:pt x="377" y="2423"/>
                  </a:lnTo>
                  <a:lnTo>
                    <a:pt x="402" y="2356"/>
                  </a:lnTo>
                  <a:lnTo>
                    <a:pt x="427" y="2298"/>
                  </a:lnTo>
                  <a:lnTo>
                    <a:pt x="460" y="2239"/>
                  </a:lnTo>
                  <a:lnTo>
                    <a:pt x="485" y="2181"/>
                  </a:lnTo>
                  <a:lnTo>
                    <a:pt x="519" y="2122"/>
                  </a:lnTo>
                  <a:lnTo>
                    <a:pt x="552" y="2064"/>
                  </a:lnTo>
                  <a:lnTo>
                    <a:pt x="577" y="2005"/>
                  </a:lnTo>
                  <a:lnTo>
                    <a:pt x="610" y="1947"/>
                  </a:lnTo>
                  <a:lnTo>
                    <a:pt x="644" y="1888"/>
                  </a:lnTo>
                  <a:lnTo>
                    <a:pt x="677" y="1830"/>
                  </a:lnTo>
                  <a:lnTo>
                    <a:pt x="711" y="1772"/>
                  </a:lnTo>
                  <a:lnTo>
                    <a:pt x="752" y="1721"/>
                  </a:lnTo>
                  <a:lnTo>
                    <a:pt x="786" y="1663"/>
                  </a:lnTo>
                  <a:lnTo>
                    <a:pt x="819" y="1613"/>
                  </a:lnTo>
                  <a:lnTo>
                    <a:pt x="861" y="1554"/>
                  </a:lnTo>
                  <a:lnTo>
                    <a:pt x="894" y="1504"/>
                  </a:lnTo>
                  <a:lnTo>
                    <a:pt x="936" y="1446"/>
                  </a:lnTo>
                  <a:lnTo>
                    <a:pt x="970" y="1396"/>
                  </a:lnTo>
                  <a:lnTo>
                    <a:pt x="1011" y="1345"/>
                  </a:lnTo>
                  <a:lnTo>
                    <a:pt x="1053" y="1295"/>
                  </a:lnTo>
                  <a:lnTo>
                    <a:pt x="1087" y="1245"/>
                  </a:lnTo>
                  <a:lnTo>
                    <a:pt x="1128" y="1195"/>
                  </a:lnTo>
                  <a:lnTo>
                    <a:pt x="1170" y="1145"/>
                  </a:lnTo>
                  <a:lnTo>
                    <a:pt x="1212" y="1103"/>
                  </a:lnTo>
                  <a:lnTo>
                    <a:pt x="1254" y="1053"/>
                  </a:lnTo>
                  <a:lnTo>
                    <a:pt x="1295" y="1011"/>
                  </a:lnTo>
                  <a:lnTo>
                    <a:pt x="1354" y="953"/>
                  </a:lnTo>
                  <a:lnTo>
                    <a:pt x="1421" y="886"/>
                  </a:lnTo>
                  <a:lnTo>
                    <a:pt x="1463" y="844"/>
                  </a:lnTo>
                  <a:lnTo>
                    <a:pt x="1504" y="802"/>
                  </a:lnTo>
                  <a:lnTo>
                    <a:pt x="1546" y="761"/>
                  </a:lnTo>
                  <a:lnTo>
                    <a:pt x="1588" y="711"/>
                  </a:lnTo>
                  <a:lnTo>
                    <a:pt x="1638" y="660"/>
                  </a:lnTo>
                  <a:lnTo>
                    <a:pt x="1688" y="619"/>
                  </a:lnTo>
                  <a:lnTo>
                    <a:pt x="1747" y="569"/>
                  </a:lnTo>
                  <a:lnTo>
                    <a:pt x="1797" y="518"/>
                  </a:lnTo>
                  <a:lnTo>
                    <a:pt x="1830" y="493"/>
                  </a:lnTo>
                  <a:lnTo>
                    <a:pt x="1855" y="468"/>
                  </a:lnTo>
                  <a:lnTo>
                    <a:pt x="1889" y="443"/>
                  </a:lnTo>
                  <a:lnTo>
                    <a:pt x="1914" y="418"/>
                  </a:lnTo>
                  <a:lnTo>
                    <a:pt x="1947" y="393"/>
                  </a:lnTo>
                  <a:lnTo>
                    <a:pt x="1972" y="376"/>
                  </a:lnTo>
                  <a:lnTo>
                    <a:pt x="2006" y="351"/>
                  </a:lnTo>
                  <a:lnTo>
                    <a:pt x="2039" y="326"/>
                  </a:lnTo>
                  <a:lnTo>
                    <a:pt x="2064" y="301"/>
                  </a:lnTo>
                  <a:lnTo>
                    <a:pt x="2097" y="276"/>
                  </a:lnTo>
                  <a:lnTo>
                    <a:pt x="2131" y="259"/>
                  </a:lnTo>
                  <a:lnTo>
                    <a:pt x="2164" y="234"/>
                  </a:lnTo>
                  <a:lnTo>
                    <a:pt x="2189" y="218"/>
                  </a:lnTo>
                  <a:lnTo>
                    <a:pt x="2223" y="193"/>
                  </a:lnTo>
                  <a:lnTo>
                    <a:pt x="2256" y="176"/>
                  </a:lnTo>
                  <a:lnTo>
                    <a:pt x="2290" y="151"/>
                  </a:lnTo>
                  <a:lnTo>
                    <a:pt x="2323" y="134"/>
                  </a:lnTo>
                  <a:lnTo>
                    <a:pt x="2356" y="117"/>
                  </a:lnTo>
                  <a:lnTo>
                    <a:pt x="2390" y="101"/>
                  </a:lnTo>
                  <a:lnTo>
                    <a:pt x="2423" y="84"/>
                  </a:lnTo>
                  <a:lnTo>
                    <a:pt x="2448" y="76"/>
                  </a:lnTo>
                  <a:lnTo>
                    <a:pt x="2457" y="76"/>
                  </a:lnTo>
                  <a:lnTo>
                    <a:pt x="2490" y="59"/>
                  </a:lnTo>
                  <a:lnTo>
                    <a:pt x="2524" y="42"/>
                  </a:lnTo>
                  <a:lnTo>
                    <a:pt x="2557" y="34"/>
                  </a:lnTo>
                  <a:lnTo>
                    <a:pt x="2590" y="17"/>
                  </a:lnTo>
                  <a:lnTo>
                    <a:pt x="2624" y="9"/>
                  </a:lnTo>
                  <a:lnTo>
                    <a:pt x="2657" y="0"/>
                  </a:lnTo>
                  <a:lnTo>
                    <a:pt x="2674" y="0"/>
                  </a:lnTo>
                  <a:lnTo>
                    <a:pt x="2699" y="0"/>
                  </a:lnTo>
                  <a:lnTo>
                    <a:pt x="2716" y="0"/>
                  </a:lnTo>
                  <a:lnTo>
                    <a:pt x="2732" y="0"/>
                  </a:lnTo>
                  <a:lnTo>
                    <a:pt x="2749" y="0"/>
                  </a:lnTo>
                  <a:lnTo>
                    <a:pt x="2766" y="0"/>
                  </a:lnTo>
                  <a:lnTo>
                    <a:pt x="2891" y="0"/>
                  </a:lnTo>
                  <a:lnTo>
                    <a:pt x="2908" y="0"/>
                  </a:lnTo>
                  <a:lnTo>
                    <a:pt x="2925" y="0"/>
                  </a:lnTo>
                  <a:lnTo>
                    <a:pt x="2941" y="0"/>
                  </a:lnTo>
                  <a:lnTo>
                    <a:pt x="2958" y="0"/>
                  </a:lnTo>
                  <a:lnTo>
                    <a:pt x="2983" y="0"/>
                  </a:lnTo>
                  <a:lnTo>
                    <a:pt x="3000" y="0"/>
                  </a:lnTo>
                  <a:lnTo>
                    <a:pt x="3016" y="9"/>
                  </a:lnTo>
                  <a:lnTo>
                    <a:pt x="3033" y="17"/>
                  </a:lnTo>
                  <a:lnTo>
                    <a:pt x="3050" y="17"/>
                  </a:lnTo>
                  <a:lnTo>
                    <a:pt x="3067" y="26"/>
                  </a:lnTo>
                  <a:lnTo>
                    <a:pt x="3083" y="34"/>
                  </a:lnTo>
                  <a:lnTo>
                    <a:pt x="3100" y="42"/>
                  </a:lnTo>
                  <a:lnTo>
                    <a:pt x="3117" y="51"/>
                  </a:lnTo>
                  <a:lnTo>
                    <a:pt x="3142" y="67"/>
                  </a:lnTo>
                  <a:lnTo>
                    <a:pt x="3158" y="84"/>
                  </a:lnTo>
                  <a:lnTo>
                    <a:pt x="3184" y="92"/>
                  </a:lnTo>
                  <a:lnTo>
                    <a:pt x="3200" y="109"/>
                  </a:lnTo>
                  <a:lnTo>
                    <a:pt x="3225" y="126"/>
                  </a:lnTo>
                  <a:lnTo>
                    <a:pt x="3242" y="142"/>
                  </a:lnTo>
                  <a:lnTo>
                    <a:pt x="3259" y="159"/>
                  </a:lnTo>
                  <a:lnTo>
                    <a:pt x="3275" y="176"/>
                  </a:lnTo>
                  <a:lnTo>
                    <a:pt x="3292" y="193"/>
                  </a:lnTo>
                  <a:lnTo>
                    <a:pt x="3309" y="218"/>
                  </a:lnTo>
                  <a:lnTo>
                    <a:pt x="3326" y="234"/>
                  </a:lnTo>
                  <a:lnTo>
                    <a:pt x="3342" y="251"/>
                  </a:lnTo>
                  <a:lnTo>
                    <a:pt x="3351" y="276"/>
                  </a:lnTo>
                  <a:lnTo>
                    <a:pt x="3367" y="293"/>
                  </a:lnTo>
                  <a:lnTo>
                    <a:pt x="3376" y="318"/>
                  </a:lnTo>
                  <a:lnTo>
                    <a:pt x="3392" y="335"/>
                  </a:lnTo>
                  <a:lnTo>
                    <a:pt x="3401" y="360"/>
                  </a:lnTo>
                  <a:lnTo>
                    <a:pt x="3409" y="385"/>
                  </a:lnTo>
                  <a:lnTo>
                    <a:pt x="3417" y="401"/>
                  </a:lnTo>
                  <a:lnTo>
                    <a:pt x="3426" y="427"/>
                  </a:lnTo>
                  <a:lnTo>
                    <a:pt x="3434" y="452"/>
                  </a:lnTo>
                  <a:lnTo>
                    <a:pt x="3442" y="477"/>
                  </a:lnTo>
                  <a:lnTo>
                    <a:pt x="3451" y="493"/>
                  </a:lnTo>
                  <a:lnTo>
                    <a:pt x="3459" y="518"/>
                  </a:lnTo>
                  <a:lnTo>
                    <a:pt x="3459" y="543"/>
                  </a:lnTo>
                  <a:lnTo>
                    <a:pt x="3459" y="569"/>
                  </a:lnTo>
                  <a:lnTo>
                    <a:pt x="3459" y="594"/>
                  </a:lnTo>
                  <a:lnTo>
                    <a:pt x="3459" y="619"/>
                  </a:lnTo>
                  <a:lnTo>
                    <a:pt x="3459" y="644"/>
                  </a:lnTo>
                  <a:lnTo>
                    <a:pt x="3459" y="669"/>
                  </a:lnTo>
                  <a:lnTo>
                    <a:pt x="3459" y="694"/>
                  </a:lnTo>
                  <a:lnTo>
                    <a:pt x="3459" y="719"/>
                  </a:lnTo>
                  <a:lnTo>
                    <a:pt x="3459" y="744"/>
                  </a:lnTo>
                  <a:lnTo>
                    <a:pt x="3459" y="970"/>
                  </a:lnTo>
                  <a:lnTo>
                    <a:pt x="3459" y="995"/>
                  </a:lnTo>
                  <a:lnTo>
                    <a:pt x="3459" y="1020"/>
                  </a:lnTo>
                  <a:lnTo>
                    <a:pt x="3459" y="1078"/>
                  </a:lnTo>
                  <a:lnTo>
                    <a:pt x="3451" y="1128"/>
                  </a:lnTo>
                  <a:lnTo>
                    <a:pt x="3442" y="1178"/>
                  </a:lnTo>
                  <a:lnTo>
                    <a:pt x="3434" y="1229"/>
                  </a:lnTo>
                  <a:lnTo>
                    <a:pt x="3426" y="1287"/>
                  </a:lnTo>
                  <a:lnTo>
                    <a:pt x="3409" y="1337"/>
                  </a:lnTo>
                  <a:lnTo>
                    <a:pt x="3401" y="1396"/>
                  </a:lnTo>
                  <a:lnTo>
                    <a:pt x="3384" y="1446"/>
                  </a:lnTo>
                  <a:lnTo>
                    <a:pt x="3376" y="1496"/>
                  </a:lnTo>
                  <a:lnTo>
                    <a:pt x="3359" y="1554"/>
                  </a:lnTo>
                  <a:lnTo>
                    <a:pt x="3342" y="1604"/>
                  </a:lnTo>
                  <a:lnTo>
                    <a:pt x="3326" y="1663"/>
                  </a:lnTo>
                  <a:lnTo>
                    <a:pt x="3309" y="1713"/>
                  </a:lnTo>
                  <a:lnTo>
                    <a:pt x="3292" y="1763"/>
                  </a:lnTo>
                  <a:lnTo>
                    <a:pt x="3275" y="1813"/>
                  </a:lnTo>
                  <a:lnTo>
                    <a:pt x="3259" y="1872"/>
                  </a:lnTo>
                  <a:lnTo>
                    <a:pt x="3242" y="1922"/>
                  </a:lnTo>
                  <a:lnTo>
                    <a:pt x="3217" y="1972"/>
                  </a:lnTo>
                  <a:lnTo>
                    <a:pt x="3200" y="2022"/>
                  </a:lnTo>
                  <a:lnTo>
                    <a:pt x="3184" y="2072"/>
                  </a:lnTo>
                  <a:lnTo>
                    <a:pt x="3167" y="2122"/>
                  </a:lnTo>
                  <a:lnTo>
                    <a:pt x="3142" y="2164"/>
                  </a:lnTo>
                  <a:lnTo>
                    <a:pt x="3125" y="2214"/>
                  </a:lnTo>
                  <a:lnTo>
                    <a:pt x="3100" y="2264"/>
                  </a:lnTo>
                  <a:lnTo>
                    <a:pt x="3083" y="2306"/>
                  </a:lnTo>
                  <a:lnTo>
                    <a:pt x="3067" y="2356"/>
                  </a:lnTo>
                  <a:lnTo>
                    <a:pt x="3041" y="2415"/>
                  </a:lnTo>
                  <a:lnTo>
                    <a:pt x="3025" y="2440"/>
                  </a:lnTo>
                  <a:lnTo>
                    <a:pt x="2991" y="2523"/>
                  </a:lnTo>
                  <a:lnTo>
                    <a:pt x="2950" y="2599"/>
                  </a:lnTo>
                  <a:lnTo>
                    <a:pt x="2916" y="2665"/>
                  </a:lnTo>
                  <a:lnTo>
                    <a:pt x="2891" y="2732"/>
                  </a:lnTo>
                  <a:lnTo>
                    <a:pt x="2858" y="2791"/>
                  </a:lnTo>
                  <a:lnTo>
                    <a:pt x="2833" y="2841"/>
                  </a:lnTo>
                  <a:lnTo>
                    <a:pt x="2808" y="2883"/>
                  </a:lnTo>
                  <a:lnTo>
                    <a:pt x="2791" y="2924"/>
                  </a:lnTo>
                  <a:lnTo>
                    <a:pt x="2766" y="2966"/>
                  </a:lnTo>
                  <a:lnTo>
                    <a:pt x="2749" y="3000"/>
                  </a:lnTo>
                  <a:lnTo>
                    <a:pt x="2724" y="3041"/>
                  </a:lnTo>
                  <a:lnTo>
                    <a:pt x="2682" y="3117"/>
                  </a:lnTo>
                  <a:lnTo>
                    <a:pt x="2640" y="3192"/>
                  </a:lnTo>
                  <a:lnTo>
                    <a:pt x="2549" y="3342"/>
                  </a:lnTo>
                  <a:lnTo>
                    <a:pt x="2507" y="3417"/>
                  </a:lnTo>
                  <a:lnTo>
                    <a:pt x="2482" y="3467"/>
                  </a:lnTo>
                  <a:lnTo>
                    <a:pt x="2524" y="3426"/>
                  </a:lnTo>
                  <a:lnTo>
                    <a:pt x="2532" y="3417"/>
                  </a:lnTo>
                  <a:lnTo>
                    <a:pt x="2657" y="3309"/>
                  </a:lnTo>
                  <a:lnTo>
                    <a:pt x="2732" y="3242"/>
                  </a:lnTo>
                  <a:lnTo>
                    <a:pt x="2799" y="3183"/>
                  </a:lnTo>
                  <a:lnTo>
                    <a:pt x="2866" y="3125"/>
                  </a:lnTo>
                  <a:lnTo>
                    <a:pt x="2941" y="3066"/>
                  </a:lnTo>
                  <a:lnTo>
                    <a:pt x="3008" y="3000"/>
                  </a:lnTo>
                  <a:lnTo>
                    <a:pt x="3083" y="2941"/>
                  </a:lnTo>
                  <a:lnTo>
                    <a:pt x="3150" y="2883"/>
                  </a:lnTo>
                  <a:lnTo>
                    <a:pt x="3225" y="2824"/>
                  </a:lnTo>
                  <a:lnTo>
                    <a:pt x="3300" y="2766"/>
                  </a:lnTo>
                  <a:lnTo>
                    <a:pt x="3367" y="2707"/>
                  </a:lnTo>
                  <a:lnTo>
                    <a:pt x="3442" y="2657"/>
                  </a:lnTo>
                  <a:lnTo>
                    <a:pt x="3518" y="2599"/>
                  </a:lnTo>
                  <a:lnTo>
                    <a:pt x="3593" y="2540"/>
                  </a:lnTo>
                  <a:lnTo>
                    <a:pt x="3635" y="2515"/>
                  </a:lnTo>
                  <a:lnTo>
                    <a:pt x="3668" y="2490"/>
                  </a:lnTo>
                  <a:lnTo>
                    <a:pt x="3710" y="2465"/>
                  </a:lnTo>
                  <a:lnTo>
                    <a:pt x="3743" y="2431"/>
                  </a:lnTo>
                  <a:lnTo>
                    <a:pt x="3752" y="2431"/>
                  </a:lnTo>
                  <a:lnTo>
                    <a:pt x="3785" y="2406"/>
                  </a:lnTo>
                  <a:lnTo>
                    <a:pt x="3827" y="2381"/>
                  </a:lnTo>
                  <a:lnTo>
                    <a:pt x="3860" y="2356"/>
                  </a:lnTo>
                  <a:lnTo>
                    <a:pt x="3902" y="2331"/>
                  </a:lnTo>
                  <a:lnTo>
                    <a:pt x="3944" y="2306"/>
                  </a:lnTo>
                  <a:lnTo>
                    <a:pt x="3977" y="2281"/>
                  </a:lnTo>
                  <a:lnTo>
                    <a:pt x="4019" y="2256"/>
                  </a:lnTo>
                  <a:lnTo>
                    <a:pt x="4061" y="2231"/>
                  </a:lnTo>
                  <a:lnTo>
                    <a:pt x="4102" y="2206"/>
                  </a:lnTo>
                  <a:lnTo>
                    <a:pt x="4144" y="2181"/>
                  </a:lnTo>
                  <a:lnTo>
                    <a:pt x="4178" y="2164"/>
                  </a:lnTo>
                  <a:lnTo>
                    <a:pt x="4219" y="2139"/>
                  </a:lnTo>
                  <a:lnTo>
                    <a:pt x="4261" y="2114"/>
                  </a:lnTo>
                  <a:lnTo>
                    <a:pt x="4303" y="2097"/>
                  </a:lnTo>
                  <a:lnTo>
                    <a:pt x="4345" y="2072"/>
                  </a:lnTo>
                  <a:lnTo>
                    <a:pt x="4386" y="2047"/>
                  </a:lnTo>
                  <a:lnTo>
                    <a:pt x="4428" y="2031"/>
                  </a:lnTo>
                  <a:lnTo>
                    <a:pt x="4478" y="2005"/>
                  </a:lnTo>
                  <a:lnTo>
                    <a:pt x="4520" y="1989"/>
                  </a:lnTo>
                  <a:lnTo>
                    <a:pt x="4562" y="1972"/>
                  </a:lnTo>
                  <a:lnTo>
                    <a:pt x="4604" y="1947"/>
                  </a:lnTo>
                  <a:lnTo>
                    <a:pt x="4645" y="1930"/>
                  </a:lnTo>
                  <a:lnTo>
                    <a:pt x="4696" y="1914"/>
                  </a:lnTo>
                  <a:lnTo>
                    <a:pt x="4737" y="1897"/>
                  </a:lnTo>
                  <a:lnTo>
                    <a:pt x="4779" y="1880"/>
                  </a:lnTo>
                  <a:lnTo>
                    <a:pt x="4829" y="1863"/>
                  </a:lnTo>
                  <a:lnTo>
                    <a:pt x="4863" y="1847"/>
                  </a:lnTo>
                  <a:lnTo>
                    <a:pt x="4913" y="1830"/>
                  </a:lnTo>
                  <a:lnTo>
                    <a:pt x="4971" y="1805"/>
                  </a:lnTo>
                  <a:lnTo>
                    <a:pt x="5013" y="1797"/>
                  </a:lnTo>
                  <a:lnTo>
                    <a:pt x="5046" y="1788"/>
                  </a:lnTo>
                  <a:lnTo>
                    <a:pt x="5088" y="1772"/>
                  </a:lnTo>
                  <a:lnTo>
                    <a:pt x="5130" y="1763"/>
                  </a:lnTo>
                  <a:lnTo>
                    <a:pt x="5147" y="1763"/>
                  </a:lnTo>
                  <a:lnTo>
                    <a:pt x="5180" y="1755"/>
                  </a:lnTo>
                  <a:lnTo>
                    <a:pt x="5222" y="1738"/>
                  </a:lnTo>
                  <a:lnTo>
                    <a:pt x="5272" y="1730"/>
                  </a:lnTo>
                  <a:lnTo>
                    <a:pt x="5322" y="1713"/>
                  </a:lnTo>
                  <a:lnTo>
                    <a:pt x="5364" y="1705"/>
                  </a:lnTo>
                  <a:lnTo>
                    <a:pt x="5414" y="1696"/>
                  </a:lnTo>
                  <a:lnTo>
                    <a:pt x="5464" y="1688"/>
                  </a:lnTo>
                  <a:lnTo>
                    <a:pt x="5489" y="1688"/>
                  </a:lnTo>
                  <a:lnTo>
                    <a:pt x="5514" y="1688"/>
                  </a:lnTo>
                  <a:lnTo>
                    <a:pt x="5539" y="1688"/>
                  </a:lnTo>
                  <a:lnTo>
                    <a:pt x="5564" y="1688"/>
                  </a:lnTo>
                  <a:lnTo>
                    <a:pt x="5589" y="1688"/>
                  </a:lnTo>
                  <a:lnTo>
                    <a:pt x="5615" y="1688"/>
                  </a:lnTo>
                  <a:lnTo>
                    <a:pt x="5640" y="1688"/>
                  </a:lnTo>
                  <a:lnTo>
                    <a:pt x="5782" y="1688"/>
                  </a:lnTo>
                  <a:lnTo>
                    <a:pt x="5798" y="1688"/>
                  </a:lnTo>
                  <a:lnTo>
                    <a:pt x="5823" y="1688"/>
                  </a:lnTo>
                  <a:lnTo>
                    <a:pt x="5848" y="1688"/>
                  </a:lnTo>
                  <a:lnTo>
                    <a:pt x="5865" y="1688"/>
                  </a:lnTo>
                  <a:lnTo>
                    <a:pt x="5890" y="1688"/>
                  </a:lnTo>
                  <a:lnTo>
                    <a:pt x="5907" y="1696"/>
                  </a:lnTo>
                  <a:lnTo>
                    <a:pt x="5932" y="1705"/>
                  </a:lnTo>
                  <a:lnTo>
                    <a:pt x="5949" y="1713"/>
                  </a:lnTo>
                  <a:lnTo>
                    <a:pt x="5974" y="1730"/>
                  </a:lnTo>
                  <a:lnTo>
                    <a:pt x="5982" y="1738"/>
                  </a:lnTo>
                  <a:lnTo>
                    <a:pt x="5990" y="1746"/>
                  </a:lnTo>
                  <a:lnTo>
                    <a:pt x="5999" y="1746"/>
                  </a:lnTo>
                  <a:lnTo>
                    <a:pt x="6007" y="1755"/>
                  </a:lnTo>
                  <a:lnTo>
                    <a:pt x="6016" y="1763"/>
                  </a:lnTo>
                  <a:lnTo>
                    <a:pt x="6024" y="1772"/>
                  </a:lnTo>
                  <a:lnTo>
                    <a:pt x="6032" y="1780"/>
                  </a:lnTo>
                  <a:lnTo>
                    <a:pt x="6041" y="1797"/>
                  </a:lnTo>
                  <a:lnTo>
                    <a:pt x="6049" y="1805"/>
                  </a:lnTo>
                  <a:lnTo>
                    <a:pt x="6057" y="1813"/>
                  </a:lnTo>
                  <a:lnTo>
                    <a:pt x="6066" y="1822"/>
                  </a:lnTo>
                  <a:lnTo>
                    <a:pt x="6066" y="1838"/>
                  </a:lnTo>
                  <a:lnTo>
                    <a:pt x="6074" y="1847"/>
                  </a:lnTo>
                  <a:lnTo>
                    <a:pt x="6074" y="1855"/>
                  </a:lnTo>
                  <a:lnTo>
                    <a:pt x="6074" y="1872"/>
                  </a:lnTo>
                  <a:lnTo>
                    <a:pt x="6074" y="1880"/>
                  </a:lnTo>
                  <a:lnTo>
                    <a:pt x="6082" y="1905"/>
                  </a:lnTo>
                  <a:lnTo>
                    <a:pt x="6091" y="1939"/>
                  </a:lnTo>
                  <a:lnTo>
                    <a:pt x="6091" y="1964"/>
                  </a:lnTo>
                  <a:lnTo>
                    <a:pt x="6099" y="1989"/>
                  </a:lnTo>
                  <a:lnTo>
                    <a:pt x="6099" y="2014"/>
                  </a:lnTo>
                  <a:lnTo>
                    <a:pt x="6099" y="2047"/>
                  </a:lnTo>
                  <a:lnTo>
                    <a:pt x="6099" y="2072"/>
                  </a:lnTo>
                  <a:lnTo>
                    <a:pt x="6099" y="2097"/>
                  </a:lnTo>
                  <a:lnTo>
                    <a:pt x="6099" y="2231"/>
                  </a:lnTo>
                  <a:lnTo>
                    <a:pt x="6099" y="2256"/>
                  </a:lnTo>
                  <a:lnTo>
                    <a:pt x="6099" y="2281"/>
                  </a:lnTo>
                  <a:lnTo>
                    <a:pt x="6099" y="2315"/>
                  </a:lnTo>
                  <a:lnTo>
                    <a:pt x="6099" y="2340"/>
                  </a:lnTo>
                  <a:lnTo>
                    <a:pt x="6099" y="2365"/>
                  </a:lnTo>
                  <a:lnTo>
                    <a:pt x="6099" y="2390"/>
                  </a:lnTo>
                  <a:lnTo>
                    <a:pt x="6091" y="2415"/>
                  </a:lnTo>
                  <a:lnTo>
                    <a:pt x="6091" y="2440"/>
                  </a:lnTo>
                  <a:lnTo>
                    <a:pt x="6082" y="2465"/>
                  </a:lnTo>
                  <a:lnTo>
                    <a:pt x="6074" y="2490"/>
                  </a:lnTo>
                  <a:lnTo>
                    <a:pt x="6066" y="2523"/>
                  </a:lnTo>
                  <a:lnTo>
                    <a:pt x="6057" y="2548"/>
                  </a:lnTo>
                  <a:lnTo>
                    <a:pt x="6049" y="2574"/>
                  </a:lnTo>
                  <a:lnTo>
                    <a:pt x="6041" y="2599"/>
                  </a:lnTo>
                  <a:lnTo>
                    <a:pt x="6032" y="2624"/>
                  </a:lnTo>
                  <a:lnTo>
                    <a:pt x="6016" y="2649"/>
                  </a:lnTo>
                  <a:lnTo>
                    <a:pt x="6007" y="2674"/>
                  </a:lnTo>
                  <a:lnTo>
                    <a:pt x="5999" y="2699"/>
                  </a:lnTo>
                  <a:lnTo>
                    <a:pt x="5982" y="2724"/>
                  </a:lnTo>
                  <a:lnTo>
                    <a:pt x="5974" y="2749"/>
                  </a:lnTo>
                  <a:lnTo>
                    <a:pt x="5957" y="2732"/>
                  </a:lnTo>
                  <a:lnTo>
                    <a:pt x="5940" y="2757"/>
                  </a:lnTo>
                  <a:lnTo>
                    <a:pt x="5932" y="2782"/>
                  </a:lnTo>
                  <a:lnTo>
                    <a:pt x="5915" y="2807"/>
                  </a:lnTo>
                  <a:lnTo>
                    <a:pt x="5899" y="2832"/>
                  </a:lnTo>
                  <a:lnTo>
                    <a:pt x="5882" y="2849"/>
                  </a:lnTo>
                  <a:lnTo>
                    <a:pt x="5874" y="2874"/>
                  </a:lnTo>
                  <a:lnTo>
                    <a:pt x="5857" y="2899"/>
                  </a:lnTo>
                  <a:lnTo>
                    <a:pt x="5840" y="2924"/>
                  </a:lnTo>
                  <a:lnTo>
                    <a:pt x="5823" y="2949"/>
                  </a:lnTo>
                  <a:lnTo>
                    <a:pt x="5807" y="2975"/>
                  </a:lnTo>
                  <a:lnTo>
                    <a:pt x="5790" y="2991"/>
                  </a:lnTo>
                  <a:lnTo>
                    <a:pt x="5773" y="3016"/>
                  </a:lnTo>
                  <a:lnTo>
                    <a:pt x="5748" y="3050"/>
                  </a:lnTo>
                  <a:lnTo>
                    <a:pt x="5731" y="3066"/>
                  </a:lnTo>
                  <a:lnTo>
                    <a:pt x="5706" y="3091"/>
                  </a:lnTo>
                  <a:lnTo>
                    <a:pt x="5690" y="3117"/>
                  </a:lnTo>
                  <a:lnTo>
                    <a:pt x="5673" y="3133"/>
                  </a:lnTo>
                  <a:lnTo>
                    <a:pt x="5656" y="3158"/>
                  </a:lnTo>
                  <a:lnTo>
                    <a:pt x="5615" y="3200"/>
                  </a:lnTo>
                  <a:lnTo>
                    <a:pt x="5606" y="3208"/>
                  </a:lnTo>
                  <a:lnTo>
                    <a:pt x="5573" y="3250"/>
                  </a:lnTo>
                  <a:lnTo>
                    <a:pt x="5531" y="3292"/>
                  </a:lnTo>
                  <a:lnTo>
                    <a:pt x="5489" y="3334"/>
                  </a:lnTo>
                  <a:lnTo>
                    <a:pt x="5447" y="3376"/>
                  </a:lnTo>
                  <a:lnTo>
                    <a:pt x="5406" y="3417"/>
                  </a:lnTo>
                  <a:lnTo>
                    <a:pt x="5364" y="3459"/>
                  </a:lnTo>
                  <a:lnTo>
                    <a:pt x="5314" y="3501"/>
                  </a:lnTo>
                  <a:lnTo>
                    <a:pt x="5272" y="3543"/>
                  </a:lnTo>
                  <a:lnTo>
                    <a:pt x="5222" y="3576"/>
                  </a:lnTo>
                  <a:lnTo>
                    <a:pt x="5180" y="3618"/>
                  </a:lnTo>
                  <a:lnTo>
                    <a:pt x="5130" y="3660"/>
                  </a:lnTo>
                  <a:lnTo>
                    <a:pt x="5080" y="3693"/>
                  </a:lnTo>
                  <a:lnTo>
                    <a:pt x="5038" y="3735"/>
                  </a:lnTo>
                  <a:lnTo>
                    <a:pt x="4988" y="3768"/>
                  </a:lnTo>
                  <a:lnTo>
                    <a:pt x="4938" y="3810"/>
                  </a:lnTo>
                  <a:lnTo>
                    <a:pt x="4888" y="3843"/>
                  </a:lnTo>
                  <a:lnTo>
                    <a:pt x="4846" y="3877"/>
                  </a:lnTo>
                  <a:lnTo>
                    <a:pt x="4796" y="3910"/>
                  </a:lnTo>
                  <a:lnTo>
                    <a:pt x="4746" y="3944"/>
                  </a:lnTo>
                  <a:lnTo>
                    <a:pt x="4696" y="3977"/>
                  </a:lnTo>
                  <a:lnTo>
                    <a:pt x="4654" y="4010"/>
                  </a:lnTo>
                  <a:lnTo>
                    <a:pt x="4604" y="4044"/>
                  </a:lnTo>
                  <a:lnTo>
                    <a:pt x="4554" y="4069"/>
                  </a:lnTo>
                  <a:lnTo>
                    <a:pt x="4512" y="4102"/>
                  </a:lnTo>
                  <a:lnTo>
                    <a:pt x="4495" y="4111"/>
                  </a:lnTo>
                  <a:lnTo>
                    <a:pt x="4462" y="4136"/>
                  </a:lnTo>
                  <a:lnTo>
                    <a:pt x="4420" y="4161"/>
                  </a:lnTo>
                  <a:lnTo>
                    <a:pt x="4378" y="4186"/>
                  </a:lnTo>
                  <a:lnTo>
                    <a:pt x="4286" y="4244"/>
                  </a:lnTo>
                  <a:lnTo>
                    <a:pt x="4203" y="4294"/>
                  </a:lnTo>
                  <a:lnTo>
                    <a:pt x="4128" y="4336"/>
                  </a:lnTo>
                  <a:lnTo>
                    <a:pt x="4052" y="4386"/>
                  </a:lnTo>
                  <a:lnTo>
                    <a:pt x="3977" y="4420"/>
                  </a:lnTo>
                  <a:lnTo>
                    <a:pt x="3894" y="4478"/>
                  </a:lnTo>
                  <a:lnTo>
                    <a:pt x="3802" y="4528"/>
                  </a:lnTo>
                  <a:lnTo>
                    <a:pt x="3710" y="4578"/>
                  </a:lnTo>
                  <a:lnTo>
                    <a:pt x="3618" y="4629"/>
                  </a:lnTo>
                  <a:lnTo>
                    <a:pt x="3434" y="4729"/>
                  </a:lnTo>
                  <a:lnTo>
                    <a:pt x="3334" y="4787"/>
                  </a:lnTo>
                  <a:lnTo>
                    <a:pt x="3351" y="4779"/>
                  </a:lnTo>
                  <a:lnTo>
                    <a:pt x="3417" y="4762"/>
                  </a:lnTo>
                  <a:lnTo>
                    <a:pt x="3526" y="4729"/>
                  </a:lnTo>
                  <a:lnTo>
                    <a:pt x="3568" y="4721"/>
                  </a:lnTo>
                  <a:lnTo>
                    <a:pt x="3593" y="4712"/>
                  </a:lnTo>
                  <a:lnTo>
                    <a:pt x="3668" y="4754"/>
                  </a:lnTo>
                  <a:close/>
                  <a:moveTo>
                    <a:pt x="2674" y="4904"/>
                  </a:moveTo>
                  <a:lnTo>
                    <a:pt x="2666" y="4904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74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57" y="4913"/>
                  </a:lnTo>
                  <a:lnTo>
                    <a:pt x="2666" y="4913"/>
                  </a:lnTo>
                  <a:lnTo>
                    <a:pt x="2666" y="4913"/>
                  </a:lnTo>
                  <a:lnTo>
                    <a:pt x="2682" y="4913"/>
                  </a:lnTo>
                  <a:lnTo>
                    <a:pt x="2682" y="4913"/>
                  </a:lnTo>
                  <a:lnTo>
                    <a:pt x="2691" y="4913"/>
                  </a:lnTo>
                  <a:lnTo>
                    <a:pt x="2691" y="4913"/>
                  </a:lnTo>
                  <a:lnTo>
                    <a:pt x="2707" y="4913"/>
                  </a:lnTo>
                  <a:lnTo>
                    <a:pt x="2716" y="4913"/>
                  </a:lnTo>
                  <a:lnTo>
                    <a:pt x="2716" y="4904"/>
                  </a:lnTo>
                  <a:lnTo>
                    <a:pt x="2716" y="4929"/>
                  </a:lnTo>
                  <a:lnTo>
                    <a:pt x="2699" y="4913"/>
                  </a:lnTo>
                  <a:lnTo>
                    <a:pt x="2699" y="4913"/>
                  </a:lnTo>
                  <a:lnTo>
                    <a:pt x="2691" y="4904"/>
                  </a:lnTo>
                  <a:lnTo>
                    <a:pt x="2691" y="4904"/>
                  </a:lnTo>
                  <a:lnTo>
                    <a:pt x="2674" y="4896"/>
                  </a:lnTo>
                  <a:lnTo>
                    <a:pt x="2674" y="4904"/>
                  </a:lnTo>
                  <a:lnTo>
                    <a:pt x="2666" y="4896"/>
                  </a:lnTo>
                  <a:close/>
                  <a:moveTo>
                    <a:pt x="2707" y="4929"/>
                  </a:move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34"/>
            <p:cNvSpPr/>
            <p:nvPr/>
          </p:nvSpPr>
          <p:spPr>
            <a:xfrm>
              <a:off x="7694337" y="4678263"/>
              <a:ext cx="397284" cy="310763"/>
            </a:xfrm>
            <a:custGeom>
              <a:avLst/>
              <a:gdLst/>
              <a:ahLst/>
              <a:cxnLst/>
              <a:rect l="l" t="t" r="r" b="b"/>
              <a:pathLst>
                <a:path w="8054" h="6300" extrusionOk="0">
                  <a:moveTo>
                    <a:pt x="6575" y="3251"/>
                  </a:moveTo>
                  <a:lnTo>
                    <a:pt x="6651" y="3251"/>
                  </a:lnTo>
                  <a:lnTo>
                    <a:pt x="6717" y="3251"/>
                  </a:lnTo>
                  <a:lnTo>
                    <a:pt x="6793" y="3251"/>
                  </a:lnTo>
                  <a:lnTo>
                    <a:pt x="6859" y="3251"/>
                  </a:lnTo>
                  <a:lnTo>
                    <a:pt x="6935" y="3259"/>
                  </a:lnTo>
                  <a:lnTo>
                    <a:pt x="6976" y="3259"/>
                  </a:lnTo>
                  <a:lnTo>
                    <a:pt x="7010" y="3259"/>
                  </a:lnTo>
                  <a:lnTo>
                    <a:pt x="7051" y="3259"/>
                  </a:lnTo>
                  <a:lnTo>
                    <a:pt x="7077" y="3259"/>
                  </a:lnTo>
                  <a:lnTo>
                    <a:pt x="7085" y="3259"/>
                  </a:lnTo>
                  <a:lnTo>
                    <a:pt x="7127" y="3259"/>
                  </a:lnTo>
                  <a:lnTo>
                    <a:pt x="7160" y="3259"/>
                  </a:lnTo>
                  <a:lnTo>
                    <a:pt x="7202" y="3267"/>
                  </a:lnTo>
                  <a:lnTo>
                    <a:pt x="7235" y="3276"/>
                  </a:lnTo>
                  <a:lnTo>
                    <a:pt x="7269" y="3276"/>
                  </a:lnTo>
                  <a:lnTo>
                    <a:pt x="7310" y="3284"/>
                  </a:lnTo>
                  <a:lnTo>
                    <a:pt x="7344" y="3292"/>
                  </a:lnTo>
                  <a:lnTo>
                    <a:pt x="7386" y="3301"/>
                  </a:lnTo>
                  <a:lnTo>
                    <a:pt x="7419" y="3309"/>
                  </a:lnTo>
                  <a:lnTo>
                    <a:pt x="7452" y="3317"/>
                  </a:lnTo>
                  <a:lnTo>
                    <a:pt x="7486" y="3326"/>
                  </a:lnTo>
                  <a:lnTo>
                    <a:pt x="7519" y="3334"/>
                  </a:lnTo>
                  <a:lnTo>
                    <a:pt x="7553" y="3351"/>
                  </a:lnTo>
                  <a:lnTo>
                    <a:pt x="7586" y="3359"/>
                  </a:lnTo>
                  <a:lnTo>
                    <a:pt x="7620" y="3376"/>
                  </a:lnTo>
                  <a:lnTo>
                    <a:pt x="7653" y="3384"/>
                  </a:lnTo>
                  <a:lnTo>
                    <a:pt x="7686" y="3401"/>
                  </a:lnTo>
                  <a:lnTo>
                    <a:pt x="7720" y="3409"/>
                  </a:lnTo>
                  <a:lnTo>
                    <a:pt x="7753" y="3426"/>
                  </a:lnTo>
                  <a:lnTo>
                    <a:pt x="7778" y="3443"/>
                  </a:lnTo>
                  <a:lnTo>
                    <a:pt x="7812" y="3460"/>
                  </a:lnTo>
                  <a:lnTo>
                    <a:pt x="7828" y="3476"/>
                  </a:lnTo>
                  <a:lnTo>
                    <a:pt x="7845" y="3485"/>
                  </a:lnTo>
                  <a:lnTo>
                    <a:pt x="7853" y="3493"/>
                  </a:lnTo>
                  <a:lnTo>
                    <a:pt x="7870" y="3501"/>
                  </a:lnTo>
                  <a:lnTo>
                    <a:pt x="7887" y="3518"/>
                  </a:lnTo>
                  <a:lnTo>
                    <a:pt x="7895" y="3526"/>
                  </a:lnTo>
                  <a:lnTo>
                    <a:pt x="7912" y="3543"/>
                  </a:lnTo>
                  <a:lnTo>
                    <a:pt x="7920" y="3551"/>
                  </a:lnTo>
                  <a:lnTo>
                    <a:pt x="7937" y="3568"/>
                  </a:lnTo>
                  <a:lnTo>
                    <a:pt x="7945" y="3576"/>
                  </a:lnTo>
                  <a:lnTo>
                    <a:pt x="7962" y="3593"/>
                  </a:lnTo>
                  <a:lnTo>
                    <a:pt x="7970" y="3610"/>
                  </a:lnTo>
                  <a:lnTo>
                    <a:pt x="7979" y="3618"/>
                  </a:lnTo>
                  <a:lnTo>
                    <a:pt x="7996" y="3635"/>
                  </a:lnTo>
                  <a:lnTo>
                    <a:pt x="8004" y="3652"/>
                  </a:lnTo>
                  <a:lnTo>
                    <a:pt x="8012" y="3668"/>
                  </a:lnTo>
                  <a:lnTo>
                    <a:pt x="8021" y="3685"/>
                  </a:lnTo>
                  <a:lnTo>
                    <a:pt x="8029" y="3702"/>
                  </a:lnTo>
                  <a:lnTo>
                    <a:pt x="8037" y="3718"/>
                  </a:lnTo>
                  <a:lnTo>
                    <a:pt x="8046" y="3735"/>
                  </a:lnTo>
                  <a:lnTo>
                    <a:pt x="8054" y="3760"/>
                  </a:lnTo>
                  <a:lnTo>
                    <a:pt x="8054" y="3777"/>
                  </a:lnTo>
                  <a:lnTo>
                    <a:pt x="8054" y="3794"/>
                  </a:lnTo>
                  <a:lnTo>
                    <a:pt x="8054" y="3819"/>
                  </a:lnTo>
                  <a:lnTo>
                    <a:pt x="8054" y="3835"/>
                  </a:lnTo>
                  <a:lnTo>
                    <a:pt x="8054" y="3852"/>
                  </a:lnTo>
                  <a:lnTo>
                    <a:pt x="8054" y="3961"/>
                  </a:lnTo>
                  <a:lnTo>
                    <a:pt x="8054" y="3977"/>
                  </a:lnTo>
                  <a:lnTo>
                    <a:pt x="8054" y="4003"/>
                  </a:lnTo>
                  <a:lnTo>
                    <a:pt x="8054" y="4019"/>
                  </a:lnTo>
                  <a:lnTo>
                    <a:pt x="8054" y="4036"/>
                  </a:lnTo>
                  <a:lnTo>
                    <a:pt x="8054" y="4061"/>
                  </a:lnTo>
                  <a:lnTo>
                    <a:pt x="8046" y="4078"/>
                  </a:lnTo>
                  <a:lnTo>
                    <a:pt x="8037" y="4103"/>
                  </a:lnTo>
                  <a:lnTo>
                    <a:pt x="8029" y="4119"/>
                  </a:lnTo>
                  <a:lnTo>
                    <a:pt x="8029" y="4136"/>
                  </a:lnTo>
                  <a:lnTo>
                    <a:pt x="8021" y="4161"/>
                  </a:lnTo>
                  <a:lnTo>
                    <a:pt x="8004" y="4178"/>
                  </a:lnTo>
                  <a:lnTo>
                    <a:pt x="7996" y="4195"/>
                  </a:lnTo>
                  <a:lnTo>
                    <a:pt x="7987" y="4211"/>
                  </a:lnTo>
                  <a:lnTo>
                    <a:pt x="7979" y="4236"/>
                  </a:lnTo>
                  <a:lnTo>
                    <a:pt x="7962" y="4253"/>
                  </a:lnTo>
                  <a:lnTo>
                    <a:pt x="7954" y="4270"/>
                  </a:lnTo>
                  <a:lnTo>
                    <a:pt x="7937" y="4295"/>
                  </a:lnTo>
                  <a:lnTo>
                    <a:pt x="7929" y="4312"/>
                  </a:lnTo>
                  <a:lnTo>
                    <a:pt x="7912" y="4328"/>
                  </a:lnTo>
                  <a:lnTo>
                    <a:pt x="7904" y="4345"/>
                  </a:lnTo>
                  <a:lnTo>
                    <a:pt x="7887" y="4370"/>
                  </a:lnTo>
                  <a:lnTo>
                    <a:pt x="7870" y="4387"/>
                  </a:lnTo>
                  <a:lnTo>
                    <a:pt x="7853" y="4404"/>
                  </a:lnTo>
                  <a:lnTo>
                    <a:pt x="7837" y="4429"/>
                  </a:lnTo>
                  <a:lnTo>
                    <a:pt x="7820" y="4445"/>
                  </a:lnTo>
                  <a:lnTo>
                    <a:pt x="7803" y="4470"/>
                  </a:lnTo>
                  <a:lnTo>
                    <a:pt x="7787" y="4487"/>
                  </a:lnTo>
                  <a:lnTo>
                    <a:pt x="7762" y="4504"/>
                  </a:lnTo>
                  <a:lnTo>
                    <a:pt x="7745" y="4529"/>
                  </a:lnTo>
                  <a:lnTo>
                    <a:pt x="7720" y="4546"/>
                  </a:lnTo>
                  <a:lnTo>
                    <a:pt x="7703" y="4571"/>
                  </a:lnTo>
                  <a:lnTo>
                    <a:pt x="7670" y="4596"/>
                  </a:lnTo>
                  <a:lnTo>
                    <a:pt x="7620" y="4646"/>
                  </a:lnTo>
                  <a:lnTo>
                    <a:pt x="7561" y="4696"/>
                  </a:lnTo>
                  <a:lnTo>
                    <a:pt x="7494" y="4754"/>
                  </a:lnTo>
                  <a:lnTo>
                    <a:pt x="7461" y="4779"/>
                  </a:lnTo>
                  <a:lnTo>
                    <a:pt x="7427" y="4813"/>
                  </a:lnTo>
                  <a:lnTo>
                    <a:pt x="7394" y="4838"/>
                  </a:lnTo>
                  <a:lnTo>
                    <a:pt x="7361" y="4871"/>
                  </a:lnTo>
                  <a:lnTo>
                    <a:pt x="7327" y="4896"/>
                  </a:lnTo>
                  <a:lnTo>
                    <a:pt x="7302" y="4913"/>
                  </a:lnTo>
                  <a:lnTo>
                    <a:pt x="7269" y="4938"/>
                  </a:lnTo>
                  <a:lnTo>
                    <a:pt x="7252" y="4947"/>
                  </a:lnTo>
                  <a:lnTo>
                    <a:pt x="7244" y="4955"/>
                  </a:lnTo>
                  <a:lnTo>
                    <a:pt x="7152" y="5013"/>
                  </a:lnTo>
                  <a:lnTo>
                    <a:pt x="7060" y="5055"/>
                  </a:lnTo>
                  <a:lnTo>
                    <a:pt x="6985" y="5105"/>
                  </a:lnTo>
                  <a:lnTo>
                    <a:pt x="6909" y="5147"/>
                  </a:lnTo>
                  <a:lnTo>
                    <a:pt x="6834" y="5189"/>
                  </a:lnTo>
                  <a:lnTo>
                    <a:pt x="6759" y="5222"/>
                  </a:lnTo>
                  <a:lnTo>
                    <a:pt x="6692" y="5264"/>
                  </a:lnTo>
                  <a:lnTo>
                    <a:pt x="6625" y="5297"/>
                  </a:lnTo>
                  <a:lnTo>
                    <a:pt x="6559" y="5331"/>
                  </a:lnTo>
                  <a:lnTo>
                    <a:pt x="6492" y="5364"/>
                  </a:lnTo>
                  <a:lnTo>
                    <a:pt x="6425" y="5398"/>
                  </a:lnTo>
                  <a:lnTo>
                    <a:pt x="6350" y="5431"/>
                  </a:lnTo>
                  <a:lnTo>
                    <a:pt x="6199" y="5498"/>
                  </a:lnTo>
                  <a:lnTo>
                    <a:pt x="6032" y="5581"/>
                  </a:lnTo>
                  <a:lnTo>
                    <a:pt x="5840" y="5673"/>
                  </a:lnTo>
                  <a:lnTo>
                    <a:pt x="5656" y="5765"/>
                  </a:lnTo>
                  <a:lnTo>
                    <a:pt x="5556" y="5807"/>
                  </a:lnTo>
                  <a:lnTo>
                    <a:pt x="5464" y="5857"/>
                  </a:lnTo>
                  <a:lnTo>
                    <a:pt x="5372" y="5899"/>
                  </a:lnTo>
                  <a:lnTo>
                    <a:pt x="5280" y="5949"/>
                  </a:lnTo>
                  <a:lnTo>
                    <a:pt x="5189" y="5991"/>
                  </a:lnTo>
                  <a:lnTo>
                    <a:pt x="5088" y="6041"/>
                  </a:lnTo>
                  <a:lnTo>
                    <a:pt x="4996" y="6091"/>
                  </a:lnTo>
                  <a:lnTo>
                    <a:pt x="4905" y="6133"/>
                  </a:lnTo>
                  <a:lnTo>
                    <a:pt x="4896" y="6133"/>
                  </a:lnTo>
                  <a:lnTo>
                    <a:pt x="4813" y="6175"/>
                  </a:lnTo>
                  <a:lnTo>
                    <a:pt x="4712" y="6216"/>
                  </a:lnTo>
                  <a:lnTo>
                    <a:pt x="4620" y="6258"/>
                  </a:lnTo>
                  <a:lnTo>
                    <a:pt x="4520" y="6300"/>
                  </a:lnTo>
                  <a:lnTo>
                    <a:pt x="4345" y="6258"/>
                  </a:lnTo>
                  <a:lnTo>
                    <a:pt x="4395" y="6083"/>
                  </a:lnTo>
                  <a:lnTo>
                    <a:pt x="4487" y="6016"/>
                  </a:lnTo>
                  <a:lnTo>
                    <a:pt x="4570" y="5957"/>
                  </a:lnTo>
                  <a:lnTo>
                    <a:pt x="4662" y="5899"/>
                  </a:lnTo>
                  <a:lnTo>
                    <a:pt x="4737" y="5840"/>
                  </a:lnTo>
                  <a:lnTo>
                    <a:pt x="4746" y="5840"/>
                  </a:lnTo>
                  <a:lnTo>
                    <a:pt x="4838" y="5782"/>
                  </a:lnTo>
                  <a:lnTo>
                    <a:pt x="4930" y="5732"/>
                  </a:lnTo>
                  <a:lnTo>
                    <a:pt x="5030" y="5682"/>
                  </a:lnTo>
                  <a:lnTo>
                    <a:pt x="5122" y="5640"/>
                  </a:lnTo>
                  <a:lnTo>
                    <a:pt x="5214" y="5590"/>
                  </a:lnTo>
                  <a:lnTo>
                    <a:pt x="5306" y="5540"/>
                  </a:lnTo>
                  <a:lnTo>
                    <a:pt x="5397" y="5490"/>
                  </a:lnTo>
                  <a:lnTo>
                    <a:pt x="5498" y="5439"/>
                  </a:lnTo>
                  <a:lnTo>
                    <a:pt x="5681" y="5348"/>
                  </a:lnTo>
                  <a:lnTo>
                    <a:pt x="5874" y="5256"/>
                  </a:lnTo>
                  <a:lnTo>
                    <a:pt x="6041" y="5172"/>
                  </a:lnTo>
                  <a:lnTo>
                    <a:pt x="6183" y="5097"/>
                  </a:lnTo>
                  <a:lnTo>
                    <a:pt x="6258" y="5063"/>
                  </a:lnTo>
                  <a:lnTo>
                    <a:pt x="6325" y="5030"/>
                  </a:lnTo>
                  <a:lnTo>
                    <a:pt x="6383" y="4997"/>
                  </a:lnTo>
                  <a:lnTo>
                    <a:pt x="6450" y="4963"/>
                  </a:lnTo>
                  <a:lnTo>
                    <a:pt x="6517" y="4930"/>
                  </a:lnTo>
                  <a:lnTo>
                    <a:pt x="6584" y="4888"/>
                  </a:lnTo>
                  <a:lnTo>
                    <a:pt x="6651" y="4855"/>
                  </a:lnTo>
                  <a:lnTo>
                    <a:pt x="6717" y="4813"/>
                  </a:lnTo>
                  <a:lnTo>
                    <a:pt x="6793" y="4771"/>
                  </a:lnTo>
                  <a:lnTo>
                    <a:pt x="6868" y="4729"/>
                  </a:lnTo>
                  <a:lnTo>
                    <a:pt x="6951" y="4679"/>
                  </a:lnTo>
                  <a:lnTo>
                    <a:pt x="7035" y="4621"/>
                  </a:lnTo>
                  <a:lnTo>
                    <a:pt x="7043" y="4621"/>
                  </a:lnTo>
                  <a:lnTo>
                    <a:pt x="7043" y="4621"/>
                  </a:lnTo>
                  <a:lnTo>
                    <a:pt x="7060" y="4612"/>
                  </a:lnTo>
                  <a:lnTo>
                    <a:pt x="7085" y="4587"/>
                  </a:lnTo>
                  <a:lnTo>
                    <a:pt x="7110" y="4571"/>
                  </a:lnTo>
                  <a:lnTo>
                    <a:pt x="7143" y="4546"/>
                  </a:lnTo>
                  <a:lnTo>
                    <a:pt x="7168" y="4520"/>
                  </a:lnTo>
                  <a:lnTo>
                    <a:pt x="7202" y="4495"/>
                  </a:lnTo>
                  <a:lnTo>
                    <a:pt x="7227" y="4462"/>
                  </a:lnTo>
                  <a:lnTo>
                    <a:pt x="7294" y="4412"/>
                  </a:lnTo>
                  <a:lnTo>
                    <a:pt x="7344" y="4362"/>
                  </a:lnTo>
                  <a:lnTo>
                    <a:pt x="7386" y="4320"/>
                  </a:lnTo>
                  <a:lnTo>
                    <a:pt x="7419" y="4287"/>
                  </a:lnTo>
                  <a:lnTo>
                    <a:pt x="7436" y="4270"/>
                  </a:lnTo>
                  <a:lnTo>
                    <a:pt x="7452" y="4253"/>
                  </a:lnTo>
                  <a:lnTo>
                    <a:pt x="7469" y="4236"/>
                  </a:lnTo>
                  <a:lnTo>
                    <a:pt x="7478" y="4220"/>
                  </a:lnTo>
                  <a:lnTo>
                    <a:pt x="7494" y="4203"/>
                  </a:lnTo>
                  <a:lnTo>
                    <a:pt x="7511" y="4186"/>
                  </a:lnTo>
                  <a:lnTo>
                    <a:pt x="7519" y="4170"/>
                  </a:lnTo>
                  <a:lnTo>
                    <a:pt x="7536" y="4161"/>
                  </a:lnTo>
                  <a:lnTo>
                    <a:pt x="7544" y="4145"/>
                  </a:lnTo>
                  <a:lnTo>
                    <a:pt x="7544" y="4145"/>
                  </a:lnTo>
                  <a:lnTo>
                    <a:pt x="7561" y="4128"/>
                  </a:lnTo>
                  <a:lnTo>
                    <a:pt x="7569" y="4111"/>
                  </a:lnTo>
                  <a:lnTo>
                    <a:pt x="7569" y="4111"/>
                  </a:lnTo>
                  <a:lnTo>
                    <a:pt x="7578" y="4094"/>
                  </a:lnTo>
                  <a:lnTo>
                    <a:pt x="7595" y="4078"/>
                  </a:lnTo>
                  <a:lnTo>
                    <a:pt x="7595" y="4078"/>
                  </a:lnTo>
                  <a:lnTo>
                    <a:pt x="7603" y="4069"/>
                  </a:lnTo>
                  <a:lnTo>
                    <a:pt x="7611" y="4053"/>
                  </a:lnTo>
                  <a:lnTo>
                    <a:pt x="7611" y="4053"/>
                  </a:lnTo>
                  <a:lnTo>
                    <a:pt x="7620" y="4044"/>
                  </a:lnTo>
                  <a:lnTo>
                    <a:pt x="7628" y="4028"/>
                  </a:lnTo>
                  <a:lnTo>
                    <a:pt x="7628" y="4028"/>
                  </a:lnTo>
                  <a:lnTo>
                    <a:pt x="7636" y="4011"/>
                  </a:lnTo>
                  <a:lnTo>
                    <a:pt x="7636" y="4003"/>
                  </a:lnTo>
                  <a:lnTo>
                    <a:pt x="7636" y="4003"/>
                  </a:lnTo>
                  <a:lnTo>
                    <a:pt x="7636" y="3994"/>
                  </a:lnTo>
                  <a:lnTo>
                    <a:pt x="7636" y="3986"/>
                  </a:lnTo>
                  <a:lnTo>
                    <a:pt x="7636" y="3977"/>
                  </a:lnTo>
                  <a:lnTo>
                    <a:pt x="7636" y="3969"/>
                  </a:lnTo>
                  <a:lnTo>
                    <a:pt x="7636" y="3961"/>
                  </a:lnTo>
                  <a:lnTo>
                    <a:pt x="7636" y="3952"/>
                  </a:lnTo>
                  <a:lnTo>
                    <a:pt x="7636" y="3944"/>
                  </a:lnTo>
                  <a:lnTo>
                    <a:pt x="7636" y="3936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36" y="3911"/>
                  </a:lnTo>
                  <a:lnTo>
                    <a:pt x="7628" y="3911"/>
                  </a:lnTo>
                  <a:lnTo>
                    <a:pt x="7620" y="3911"/>
                  </a:lnTo>
                  <a:lnTo>
                    <a:pt x="7620" y="3911"/>
                  </a:lnTo>
                  <a:lnTo>
                    <a:pt x="7611" y="3911"/>
                  </a:lnTo>
                  <a:lnTo>
                    <a:pt x="7595" y="3902"/>
                  </a:lnTo>
                  <a:lnTo>
                    <a:pt x="7578" y="3894"/>
                  </a:lnTo>
                  <a:lnTo>
                    <a:pt x="7561" y="3886"/>
                  </a:lnTo>
                  <a:lnTo>
                    <a:pt x="7536" y="3877"/>
                  </a:lnTo>
                  <a:lnTo>
                    <a:pt x="7519" y="3869"/>
                  </a:lnTo>
                  <a:lnTo>
                    <a:pt x="7494" y="3860"/>
                  </a:lnTo>
                  <a:lnTo>
                    <a:pt x="7469" y="3852"/>
                  </a:lnTo>
                  <a:lnTo>
                    <a:pt x="7469" y="3852"/>
                  </a:lnTo>
                  <a:lnTo>
                    <a:pt x="7444" y="3844"/>
                  </a:lnTo>
                  <a:lnTo>
                    <a:pt x="7419" y="3835"/>
                  </a:lnTo>
                  <a:lnTo>
                    <a:pt x="7394" y="3827"/>
                  </a:lnTo>
                  <a:lnTo>
                    <a:pt x="7361" y="3819"/>
                  </a:lnTo>
                  <a:lnTo>
                    <a:pt x="7336" y="3810"/>
                  </a:lnTo>
                  <a:lnTo>
                    <a:pt x="7302" y="3810"/>
                  </a:lnTo>
                  <a:lnTo>
                    <a:pt x="7277" y="3802"/>
                  </a:lnTo>
                  <a:lnTo>
                    <a:pt x="7244" y="3794"/>
                  </a:lnTo>
                  <a:lnTo>
                    <a:pt x="7219" y="3794"/>
                  </a:lnTo>
                  <a:lnTo>
                    <a:pt x="7185" y="3794"/>
                  </a:lnTo>
                  <a:lnTo>
                    <a:pt x="7152" y="3794"/>
                  </a:lnTo>
                  <a:lnTo>
                    <a:pt x="7118" y="3794"/>
                  </a:lnTo>
                  <a:lnTo>
                    <a:pt x="7085" y="3794"/>
                  </a:lnTo>
                  <a:lnTo>
                    <a:pt x="7051" y="3794"/>
                  </a:lnTo>
                  <a:lnTo>
                    <a:pt x="7043" y="3794"/>
                  </a:lnTo>
                  <a:lnTo>
                    <a:pt x="7018" y="3794"/>
                  </a:lnTo>
                  <a:lnTo>
                    <a:pt x="6985" y="3794"/>
                  </a:lnTo>
                  <a:lnTo>
                    <a:pt x="6951" y="3794"/>
                  </a:lnTo>
                  <a:lnTo>
                    <a:pt x="6918" y="3794"/>
                  </a:lnTo>
                  <a:lnTo>
                    <a:pt x="6851" y="3794"/>
                  </a:lnTo>
                  <a:lnTo>
                    <a:pt x="6784" y="3794"/>
                  </a:lnTo>
                  <a:lnTo>
                    <a:pt x="6717" y="3794"/>
                  </a:lnTo>
                  <a:lnTo>
                    <a:pt x="6366" y="3794"/>
                  </a:lnTo>
                  <a:lnTo>
                    <a:pt x="6300" y="3794"/>
                  </a:lnTo>
                  <a:lnTo>
                    <a:pt x="6241" y="3794"/>
                  </a:lnTo>
                  <a:lnTo>
                    <a:pt x="6174" y="3794"/>
                  </a:lnTo>
                  <a:lnTo>
                    <a:pt x="6107" y="3794"/>
                  </a:lnTo>
                  <a:lnTo>
                    <a:pt x="6041" y="3794"/>
                  </a:lnTo>
                  <a:lnTo>
                    <a:pt x="5982" y="3802"/>
                  </a:lnTo>
                  <a:lnTo>
                    <a:pt x="5915" y="3810"/>
                  </a:lnTo>
                  <a:lnTo>
                    <a:pt x="5857" y="3819"/>
                  </a:lnTo>
                  <a:lnTo>
                    <a:pt x="5790" y="3819"/>
                  </a:lnTo>
                  <a:lnTo>
                    <a:pt x="5723" y="3827"/>
                  </a:lnTo>
                  <a:lnTo>
                    <a:pt x="5665" y="3835"/>
                  </a:lnTo>
                  <a:lnTo>
                    <a:pt x="5598" y="3844"/>
                  </a:lnTo>
                  <a:lnTo>
                    <a:pt x="5539" y="3860"/>
                  </a:lnTo>
                  <a:lnTo>
                    <a:pt x="5473" y="3869"/>
                  </a:lnTo>
                  <a:lnTo>
                    <a:pt x="5414" y="3877"/>
                  </a:lnTo>
                  <a:lnTo>
                    <a:pt x="5347" y="3886"/>
                  </a:lnTo>
                  <a:lnTo>
                    <a:pt x="5289" y="3902"/>
                  </a:lnTo>
                  <a:lnTo>
                    <a:pt x="5230" y="3911"/>
                  </a:lnTo>
                  <a:lnTo>
                    <a:pt x="5163" y="3927"/>
                  </a:lnTo>
                  <a:lnTo>
                    <a:pt x="5105" y="3936"/>
                  </a:lnTo>
                  <a:lnTo>
                    <a:pt x="5047" y="3952"/>
                  </a:lnTo>
                  <a:lnTo>
                    <a:pt x="4980" y="3969"/>
                  </a:lnTo>
                  <a:lnTo>
                    <a:pt x="4921" y="3977"/>
                  </a:lnTo>
                  <a:lnTo>
                    <a:pt x="4863" y="3994"/>
                  </a:lnTo>
                  <a:lnTo>
                    <a:pt x="4796" y="4011"/>
                  </a:lnTo>
                  <a:lnTo>
                    <a:pt x="4737" y="4028"/>
                  </a:lnTo>
                  <a:lnTo>
                    <a:pt x="4679" y="4044"/>
                  </a:lnTo>
                  <a:lnTo>
                    <a:pt x="4620" y="4053"/>
                  </a:lnTo>
                  <a:lnTo>
                    <a:pt x="4554" y="4078"/>
                  </a:lnTo>
                  <a:lnTo>
                    <a:pt x="4495" y="4086"/>
                  </a:lnTo>
                  <a:lnTo>
                    <a:pt x="4370" y="4128"/>
                  </a:lnTo>
                  <a:lnTo>
                    <a:pt x="4253" y="4161"/>
                  </a:lnTo>
                  <a:lnTo>
                    <a:pt x="4128" y="4195"/>
                  </a:lnTo>
                  <a:lnTo>
                    <a:pt x="4002" y="4236"/>
                  </a:lnTo>
                  <a:lnTo>
                    <a:pt x="3885" y="4270"/>
                  </a:lnTo>
                  <a:lnTo>
                    <a:pt x="3635" y="4345"/>
                  </a:lnTo>
                  <a:lnTo>
                    <a:pt x="3384" y="4420"/>
                  </a:lnTo>
                  <a:lnTo>
                    <a:pt x="3259" y="4462"/>
                  </a:lnTo>
                  <a:lnTo>
                    <a:pt x="3125" y="4504"/>
                  </a:lnTo>
                  <a:lnTo>
                    <a:pt x="3000" y="4537"/>
                  </a:lnTo>
                  <a:lnTo>
                    <a:pt x="2866" y="4579"/>
                  </a:lnTo>
                  <a:lnTo>
                    <a:pt x="2741" y="4612"/>
                  </a:lnTo>
                  <a:lnTo>
                    <a:pt x="2607" y="4654"/>
                  </a:lnTo>
                  <a:lnTo>
                    <a:pt x="2582" y="4654"/>
                  </a:lnTo>
                  <a:lnTo>
                    <a:pt x="2549" y="4662"/>
                  </a:lnTo>
                  <a:lnTo>
                    <a:pt x="2524" y="4662"/>
                  </a:lnTo>
                  <a:lnTo>
                    <a:pt x="2473" y="4662"/>
                  </a:lnTo>
                  <a:lnTo>
                    <a:pt x="2432" y="4646"/>
                  </a:lnTo>
                  <a:lnTo>
                    <a:pt x="2398" y="4537"/>
                  </a:lnTo>
                  <a:lnTo>
                    <a:pt x="2365" y="4512"/>
                  </a:lnTo>
                  <a:lnTo>
                    <a:pt x="2365" y="4512"/>
                  </a:lnTo>
                  <a:lnTo>
                    <a:pt x="2331" y="4479"/>
                  </a:lnTo>
                  <a:lnTo>
                    <a:pt x="2306" y="4445"/>
                  </a:lnTo>
                  <a:lnTo>
                    <a:pt x="2290" y="4404"/>
                  </a:lnTo>
                  <a:lnTo>
                    <a:pt x="2281" y="4362"/>
                  </a:lnTo>
                  <a:lnTo>
                    <a:pt x="2281" y="4320"/>
                  </a:lnTo>
                  <a:lnTo>
                    <a:pt x="2281" y="4270"/>
                  </a:lnTo>
                  <a:lnTo>
                    <a:pt x="2290" y="4228"/>
                  </a:lnTo>
                  <a:lnTo>
                    <a:pt x="2290" y="4228"/>
                  </a:lnTo>
                  <a:lnTo>
                    <a:pt x="2306" y="4195"/>
                  </a:lnTo>
                  <a:lnTo>
                    <a:pt x="2323" y="4161"/>
                  </a:lnTo>
                  <a:lnTo>
                    <a:pt x="2348" y="4136"/>
                  </a:lnTo>
                  <a:lnTo>
                    <a:pt x="2373" y="4111"/>
                  </a:lnTo>
                  <a:lnTo>
                    <a:pt x="2390" y="4094"/>
                  </a:lnTo>
                  <a:lnTo>
                    <a:pt x="2432" y="4078"/>
                  </a:lnTo>
                  <a:lnTo>
                    <a:pt x="2448" y="4069"/>
                  </a:lnTo>
                  <a:lnTo>
                    <a:pt x="2465" y="4061"/>
                  </a:lnTo>
                  <a:lnTo>
                    <a:pt x="2499" y="4044"/>
                  </a:lnTo>
                  <a:lnTo>
                    <a:pt x="2582" y="4011"/>
                  </a:lnTo>
                  <a:lnTo>
                    <a:pt x="2616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24" y="3994"/>
                  </a:lnTo>
                  <a:lnTo>
                    <a:pt x="2632" y="3994"/>
                  </a:lnTo>
                  <a:lnTo>
                    <a:pt x="2824" y="3919"/>
                  </a:lnTo>
                  <a:lnTo>
                    <a:pt x="2925" y="3877"/>
                  </a:lnTo>
                  <a:lnTo>
                    <a:pt x="2966" y="3860"/>
                  </a:lnTo>
                  <a:lnTo>
                    <a:pt x="3016" y="3835"/>
                  </a:lnTo>
                  <a:lnTo>
                    <a:pt x="3092" y="3802"/>
                  </a:lnTo>
                  <a:lnTo>
                    <a:pt x="3167" y="3769"/>
                  </a:lnTo>
                  <a:lnTo>
                    <a:pt x="3242" y="3735"/>
                  </a:lnTo>
                  <a:lnTo>
                    <a:pt x="3317" y="3693"/>
                  </a:lnTo>
                  <a:lnTo>
                    <a:pt x="3392" y="3660"/>
                  </a:lnTo>
                  <a:lnTo>
                    <a:pt x="3451" y="3627"/>
                  </a:lnTo>
                  <a:lnTo>
                    <a:pt x="3459" y="3618"/>
                  </a:lnTo>
                  <a:lnTo>
                    <a:pt x="3534" y="3576"/>
                  </a:lnTo>
                  <a:lnTo>
                    <a:pt x="3601" y="3535"/>
                  </a:lnTo>
                  <a:lnTo>
                    <a:pt x="3668" y="3493"/>
                  </a:lnTo>
                  <a:lnTo>
                    <a:pt x="3735" y="3451"/>
                  </a:lnTo>
                  <a:lnTo>
                    <a:pt x="3810" y="3401"/>
                  </a:lnTo>
                  <a:lnTo>
                    <a:pt x="3877" y="3359"/>
                  </a:lnTo>
                  <a:lnTo>
                    <a:pt x="3944" y="3309"/>
                  </a:lnTo>
                  <a:lnTo>
                    <a:pt x="4011" y="3267"/>
                  </a:lnTo>
                  <a:lnTo>
                    <a:pt x="4077" y="3217"/>
                  </a:lnTo>
                  <a:lnTo>
                    <a:pt x="4144" y="3167"/>
                  </a:lnTo>
                  <a:lnTo>
                    <a:pt x="4169" y="3150"/>
                  </a:lnTo>
                  <a:lnTo>
                    <a:pt x="4194" y="3125"/>
                  </a:lnTo>
                  <a:lnTo>
                    <a:pt x="4219" y="3109"/>
                  </a:lnTo>
                  <a:lnTo>
                    <a:pt x="4245" y="3084"/>
                  </a:lnTo>
                  <a:lnTo>
                    <a:pt x="4278" y="3059"/>
                  </a:lnTo>
                  <a:lnTo>
                    <a:pt x="4311" y="3025"/>
                  </a:lnTo>
                  <a:lnTo>
                    <a:pt x="4345" y="3000"/>
                  </a:lnTo>
                  <a:lnTo>
                    <a:pt x="4378" y="2967"/>
                  </a:lnTo>
                  <a:lnTo>
                    <a:pt x="4412" y="2933"/>
                  </a:lnTo>
                  <a:lnTo>
                    <a:pt x="4453" y="2891"/>
                  </a:lnTo>
                  <a:lnTo>
                    <a:pt x="4495" y="2858"/>
                  </a:lnTo>
                  <a:lnTo>
                    <a:pt x="4529" y="2816"/>
                  </a:lnTo>
                  <a:lnTo>
                    <a:pt x="4570" y="2774"/>
                  </a:lnTo>
                  <a:lnTo>
                    <a:pt x="4612" y="2733"/>
                  </a:lnTo>
                  <a:lnTo>
                    <a:pt x="4654" y="2691"/>
                  </a:lnTo>
                  <a:lnTo>
                    <a:pt x="4696" y="2649"/>
                  </a:lnTo>
                  <a:lnTo>
                    <a:pt x="4746" y="2599"/>
                  </a:lnTo>
                  <a:lnTo>
                    <a:pt x="4788" y="2557"/>
                  </a:lnTo>
                  <a:lnTo>
                    <a:pt x="4829" y="2507"/>
                  </a:lnTo>
                  <a:lnTo>
                    <a:pt x="4871" y="2457"/>
                  </a:lnTo>
                  <a:lnTo>
                    <a:pt x="4921" y="2407"/>
                  </a:lnTo>
                  <a:lnTo>
                    <a:pt x="4963" y="2357"/>
                  </a:lnTo>
                  <a:lnTo>
                    <a:pt x="5005" y="2298"/>
                  </a:lnTo>
                  <a:lnTo>
                    <a:pt x="5047" y="2248"/>
                  </a:lnTo>
                  <a:lnTo>
                    <a:pt x="5088" y="2198"/>
                  </a:lnTo>
                  <a:lnTo>
                    <a:pt x="5130" y="2140"/>
                  </a:lnTo>
                  <a:lnTo>
                    <a:pt x="5172" y="2089"/>
                  </a:lnTo>
                  <a:lnTo>
                    <a:pt x="5214" y="2031"/>
                  </a:lnTo>
                  <a:lnTo>
                    <a:pt x="5255" y="1972"/>
                  </a:lnTo>
                  <a:lnTo>
                    <a:pt x="5289" y="1922"/>
                  </a:lnTo>
                  <a:lnTo>
                    <a:pt x="5306" y="1889"/>
                  </a:lnTo>
                  <a:lnTo>
                    <a:pt x="5331" y="1864"/>
                  </a:lnTo>
                  <a:lnTo>
                    <a:pt x="5347" y="1839"/>
                  </a:lnTo>
                  <a:lnTo>
                    <a:pt x="5364" y="1805"/>
                  </a:lnTo>
                  <a:lnTo>
                    <a:pt x="5381" y="1780"/>
                  </a:lnTo>
                  <a:lnTo>
                    <a:pt x="5397" y="1755"/>
                  </a:lnTo>
                  <a:lnTo>
                    <a:pt x="5414" y="1722"/>
                  </a:lnTo>
                  <a:lnTo>
                    <a:pt x="5431" y="1697"/>
                  </a:lnTo>
                  <a:lnTo>
                    <a:pt x="5448" y="1672"/>
                  </a:lnTo>
                  <a:lnTo>
                    <a:pt x="5464" y="1638"/>
                  </a:lnTo>
                  <a:lnTo>
                    <a:pt x="5481" y="1613"/>
                  </a:lnTo>
                  <a:lnTo>
                    <a:pt x="5489" y="1588"/>
                  </a:lnTo>
                  <a:lnTo>
                    <a:pt x="5506" y="1563"/>
                  </a:lnTo>
                  <a:lnTo>
                    <a:pt x="5523" y="1530"/>
                  </a:lnTo>
                  <a:lnTo>
                    <a:pt x="5531" y="1505"/>
                  </a:lnTo>
                  <a:lnTo>
                    <a:pt x="5548" y="1480"/>
                  </a:lnTo>
                  <a:lnTo>
                    <a:pt x="5556" y="1455"/>
                  </a:lnTo>
                  <a:lnTo>
                    <a:pt x="5573" y="1421"/>
                  </a:lnTo>
                  <a:lnTo>
                    <a:pt x="5581" y="1396"/>
                  </a:lnTo>
                  <a:lnTo>
                    <a:pt x="5590" y="1371"/>
                  </a:lnTo>
                  <a:lnTo>
                    <a:pt x="5606" y="1346"/>
                  </a:lnTo>
                  <a:lnTo>
                    <a:pt x="5615" y="1321"/>
                  </a:lnTo>
                  <a:lnTo>
                    <a:pt x="5623" y="1296"/>
                  </a:lnTo>
                  <a:lnTo>
                    <a:pt x="5631" y="1271"/>
                  </a:lnTo>
                  <a:lnTo>
                    <a:pt x="5640" y="1246"/>
                  </a:lnTo>
                  <a:lnTo>
                    <a:pt x="5648" y="1221"/>
                  </a:lnTo>
                  <a:lnTo>
                    <a:pt x="5656" y="1196"/>
                  </a:lnTo>
                  <a:lnTo>
                    <a:pt x="5656" y="1170"/>
                  </a:lnTo>
                  <a:lnTo>
                    <a:pt x="5665" y="1145"/>
                  </a:lnTo>
                  <a:lnTo>
                    <a:pt x="5665" y="1120"/>
                  </a:lnTo>
                  <a:lnTo>
                    <a:pt x="5665" y="1095"/>
                  </a:lnTo>
                  <a:lnTo>
                    <a:pt x="5665" y="1079"/>
                  </a:lnTo>
                  <a:lnTo>
                    <a:pt x="5665" y="1054"/>
                  </a:lnTo>
                  <a:lnTo>
                    <a:pt x="5665" y="1028"/>
                  </a:lnTo>
                  <a:lnTo>
                    <a:pt x="5665" y="1012"/>
                  </a:lnTo>
                  <a:lnTo>
                    <a:pt x="5665" y="903"/>
                  </a:lnTo>
                  <a:lnTo>
                    <a:pt x="5665" y="886"/>
                  </a:lnTo>
                  <a:lnTo>
                    <a:pt x="5665" y="870"/>
                  </a:lnTo>
                  <a:lnTo>
                    <a:pt x="5665" y="845"/>
                  </a:lnTo>
                  <a:lnTo>
                    <a:pt x="5665" y="828"/>
                  </a:lnTo>
                  <a:lnTo>
                    <a:pt x="5665" y="811"/>
                  </a:lnTo>
                  <a:lnTo>
                    <a:pt x="5665" y="795"/>
                  </a:lnTo>
                  <a:lnTo>
                    <a:pt x="5656" y="778"/>
                  </a:lnTo>
                  <a:lnTo>
                    <a:pt x="5656" y="761"/>
                  </a:lnTo>
                  <a:lnTo>
                    <a:pt x="5648" y="744"/>
                  </a:lnTo>
                  <a:lnTo>
                    <a:pt x="5640" y="728"/>
                  </a:lnTo>
                  <a:lnTo>
                    <a:pt x="5631" y="711"/>
                  </a:lnTo>
                  <a:lnTo>
                    <a:pt x="5623" y="703"/>
                  </a:lnTo>
                  <a:lnTo>
                    <a:pt x="5615" y="686"/>
                  </a:lnTo>
                  <a:lnTo>
                    <a:pt x="5606" y="669"/>
                  </a:lnTo>
                  <a:lnTo>
                    <a:pt x="5598" y="653"/>
                  </a:lnTo>
                  <a:lnTo>
                    <a:pt x="5581" y="636"/>
                  </a:lnTo>
                  <a:lnTo>
                    <a:pt x="5573" y="627"/>
                  </a:lnTo>
                  <a:lnTo>
                    <a:pt x="5556" y="611"/>
                  </a:lnTo>
                  <a:lnTo>
                    <a:pt x="5548" y="594"/>
                  </a:lnTo>
                  <a:lnTo>
                    <a:pt x="5531" y="586"/>
                  </a:lnTo>
                  <a:lnTo>
                    <a:pt x="5514" y="569"/>
                  </a:lnTo>
                  <a:lnTo>
                    <a:pt x="5498" y="552"/>
                  </a:lnTo>
                  <a:lnTo>
                    <a:pt x="5481" y="544"/>
                  </a:lnTo>
                  <a:lnTo>
                    <a:pt x="5456" y="527"/>
                  </a:lnTo>
                  <a:lnTo>
                    <a:pt x="5439" y="511"/>
                  </a:lnTo>
                  <a:lnTo>
                    <a:pt x="5414" y="502"/>
                  </a:lnTo>
                  <a:lnTo>
                    <a:pt x="5397" y="485"/>
                  </a:lnTo>
                  <a:lnTo>
                    <a:pt x="5372" y="477"/>
                  </a:lnTo>
                  <a:lnTo>
                    <a:pt x="5356" y="477"/>
                  </a:lnTo>
                  <a:lnTo>
                    <a:pt x="5347" y="469"/>
                  </a:lnTo>
                  <a:lnTo>
                    <a:pt x="5339" y="469"/>
                  </a:lnTo>
                  <a:lnTo>
                    <a:pt x="5322" y="460"/>
                  </a:lnTo>
                  <a:lnTo>
                    <a:pt x="5314" y="460"/>
                  </a:lnTo>
                  <a:lnTo>
                    <a:pt x="5297" y="460"/>
                  </a:lnTo>
                  <a:lnTo>
                    <a:pt x="5289" y="460"/>
                  </a:lnTo>
                  <a:lnTo>
                    <a:pt x="5280" y="460"/>
                  </a:lnTo>
                  <a:lnTo>
                    <a:pt x="5264" y="460"/>
                  </a:lnTo>
                  <a:lnTo>
                    <a:pt x="5255" y="460"/>
                  </a:lnTo>
                  <a:lnTo>
                    <a:pt x="5239" y="460"/>
                  </a:lnTo>
                  <a:lnTo>
                    <a:pt x="5222" y="460"/>
                  </a:lnTo>
                  <a:lnTo>
                    <a:pt x="5214" y="460"/>
                  </a:lnTo>
                  <a:lnTo>
                    <a:pt x="5197" y="460"/>
                  </a:lnTo>
                  <a:lnTo>
                    <a:pt x="5172" y="460"/>
                  </a:lnTo>
                  <a:lnTo>
                    <a:pt x="5147" y="460"/>
                  </a:lnTo>
                  <a:lnTo>
                    <a:pt x="5113" y="460"/>
                  </a:lnTo>
                  <a:lnTo>
                    <a:pt x="5088" y="460"/>
                  </a:lnTo>
                  <a:lnTo>
                    <a:pt x="5055" y="460"/>
                  </a:lnTo>
                  <a:lnTo>
                    <a:pt x="4896" y="460"/>
                  </a:lnTo>
                  <a:lnTo>
                    <a:pt x="4863" y="460"/>
                  </a:lnTo>
                  <a:lnTo>
                    <a:pt x="4829" y="460"/>
                  </a:lnTo>
                  <a:lnTo>
                    <a:pt x="4796" y="460"/>
                  </a:lnTo>
                  <a:lnTo>
                    <a:pt x="4762" y="460"/>
                  </a:lnTo>
                  <a:lnTo>
                    <a:pt x="4721" y="460"/>
                  </a:lnTo>
                  <a:lnTo>
                    <a:pt x="4687" y="469"/>
                  </a:lnTo>
                  <a:lnTo>
                    <a:pt x="4654" y="477"/>
                  </a:lnTo>
                  <a:lnTo>
                    <a:pt x="4620" y="485"/>
                  </a:lnTo>
                  <a:lnTo>
                    <a:pt x="4579" y="494"/>
                  </a:lnTo>
                  <a:lnTo>
                    <a:pt x="4545" y="502"/>
                  </a:lnTo>
                  <a:lnTo>
                    <a:pt x="4504" y="511"/>
                  </a:lnTo>
                  <a:lnTo>
                    <a:pt x="4470" y="519"/>
                  </a:lnTo>
                  <a:lnTo>
                    <a:pt x="4437" y="527"/>
                  </a:lnTo>
                  <a:lnTo>
                    <a:pt x="4395" y="544"/>
                  </a:lnTo>
                  <a:lnTo>
                    <a:pt x="4361" y="552"/>
                  </a:lnTo>
                  <a:lnTo>
                    <a:pt x="4328" y="569"/>
                  </a:lnTo>
                  <a:lnTo>
                    <a:pt x="4286" y="577"/>
                  </a:lnTo>
                  <a:lnTo>
                    <a:pt x="4253" y="594"/>
                  </a:lnTo>
                  <a:lnTo>
                    <a:pt x="4211" y="602"/>
                  </a:lnTo>
                  <a:lnTo>
                    <a:pt x="4178" y="569"/>
                  </a:lnTo>
                  <a:lnTo>
                    <a:pt x="4161" y="577"/>
                  </a:lnTo>
                  <a:lnTo>
                    <a:pt x="4136" y="586"/>
                  </a:lnTo>
                  <a:lnTo>
                    <a:pt x="4103" y="594"/>
                  </a:lnTo>
                  <a:lnTo>
                    <a:pt x="4069" y="611"/>
                  </a:lnTo>
                  <a:lnTo>
                    <a:pt x="4036" y="627"/>
                  </a:lnTo>
                  <a:lnTo>
                    <a:pt x="3994" y="644"/>
                  </a:lnTo>
                  <a:lnTo>
                    <a:pt x="3961" y="661"/>
                  </a:lnTo>
                  <a:lnTo>
                    <a:pt x="3927" y="678"/>
                  </a:lnTo>
                  <a:lnTo>
                    <a:pt x="3894" y="694"/>
                  </a:lnTo>
                  <a:lnTo>
                    <a:pt x="3860" y="711"/>
                  </a:lnTo>
                  <a:lnTo>
                    <a:pt x="3827" y="728"/>
                  </a:lnTo>
                  <a:lnTo>
                    <a:pt x="3793" y="744"/>
                  </a:lnTo>
                  <a:lnTo>
                    <a:pt x="3760" y="761"/>
                  </a:lnTo>
                  <a:lnTo>
                    <a:pt x="3727" y="778"/>
                  </a:lnTo>
                  <a:lnTo>
                    <a:pt x="3693" y="795"/>
                  </a:lnTo>
                  <a:lnTo>
                    <a:pt x="3668" y="811"/>
                  </a:lnTo>
                  <a:lnTo>
                    <a:pt x="3635" y="836"/>
                  </a:lnTo>
                  <a:lnTo>
                    <a:pt x="3601" y="853"/>
                  </a:lnTo>
                  <a:lnTo>
                    <a:pt x="3576" y="870"/>
                  </a:lnTo>
                  <a:lnTo>
                    <a:pt x="3551" y="886"/>
                  </a:lnTo>
                  <a:lnTo>
                    <a:pt x="3518" y="903"/>
                  </a:lnTo>
                  <a:lnTo>
                    <a:pt x="3493" y="920"/>
                  </a:lnTo>
                  <a:lnTo>
                    <a:pt x="3468" y="937"/>
                  </a:lnTo>
                  <a:lnTo>
                    <a:pt x="3443" y="953"/>
                  </a:lnTo>
                  <a:lnTo>
                    <a:pt x="3417" y="978"/>
                  </a:lnTo>
                  <a:lnTo>
                    <a:pt x="3392" y="995"/>
                  </a:lnTo>
                  <a:lnTo>
                    <a:pt x="3367" y="1012"/>
                  </a:lnTo>
                  <a:lnTo>
                    <a:pt x="3351" y="1028"/>
                  </a:lnTo>
                  <a:lnTo>
                    <a:pt x="3292" y="1070"/>
                  </a:lnTo>
                  <a:lnTo>
                    <a:pt x="3242" y="1112"/>
                  </a:lnTo>
                  <a:lnTo>
                    <a:pt x="3184" y="1154"/>
                  </a:lnTo>
                  <a:lnTo>
                    <a:pt x="3133" y="1196"/>
                  </a:lnTo>
                  <a:lnTo>
                    <a:pt x="3083" y="1237"/>
                  </a:lnTo>
                  <a:lnTo>
                    <a:pt x="3025" y="1287"/>
                  </a:lnTo>
                  <a:lnTo>
                    <a:pt x="2975" y="1329"/>
                  </a:lnTo>
                  <a:lnTo>
                    <a:pt x="2925" y="1379"/>
                  </a:lnTo>
                  <a:lnTo>
                    <a:pt x="2874" y="1429"/>
                  </a:lnTo>
                  <a:lnTo>
                    <a:pt x="2824" y="1471"/>
                  </a:lnTo>
                  <a:lnTo>
                    <a:pt x="2774" y="1521"/>
                  </a:lnTo>
                  <a:lnTo>
                    <a:pt x="2724" y="1571"/>
                  </a:lnTo>
                  <a:lnTo>
                    <a:pt x="2674" y="1613"/>
                  </a:lnTo>
                  <a:lnTo>
                    <a:pt x="2624" y="1663"/>
                  </a:lnTo>
                  <a:lnTo>
                    <a:pt x="2574" y="1714"/>
                  </a:lnTo>
                  <a:lnTo>
                    <a:pt x="2532" y="1764"/>
                  </a:lnTo>
                  <a:lnTo>
                    <a:pt x="2482" y="1814"/>
                  </a:lnTo>
                  <a:lnTo>
                    <a:pt x="2432" y="1864"/>
                  </a:lnTo>
                  <a:lnTo>
                    <a:pt x="2390" y="1914"/>
                  </a:lnTo>
                  <a:lnTo>
                    <a:pt x="2340" y="1972"/>
                  </a:lnTo>
                  <a:lnTo>
                    <a:pt x="2298" y="2023"/>
                  </a:lnTo>
                  <a:lnTo>
                    <a:pt x="2248" y="2073"/>
                  </a:lnTo>
                  <a:lnTo>
                    <a:pt x="2206" y="2123"/>
                  </a:lnTo>
                  <a:lnTo>
                    <a:pt x="2164" y="2181"/>
                  </a:lnTo>
                  <a:lnTo>
                    <a:pt x="2123" y="2231"/>
                  </a:lnTo>
                  <a:lnTo>
                    <a:pt x="2072" y="2290"/>
                  </a:lnTo>
                  <a:lnTo>
                    <a:pt x="2031" y="2340"/>
                  </a:lnTo>
                  <a:lnTo>
                    <a:pt x="1989" y="2399"/>
                  </a:lnTo>
                  <a:lnTo>
                    <a:pt x="1947" y="2449"/>
                  </a:lnTo>
                  <a:lnTo>
                    <a:pt x="1905" y="2507"/>
                  </a:lnTo>
                  <a:lnTo>
                    <a:pt x="1864" y="2566"/>
                  </a:lnTo>
                  <a:lnTo>
                    <a:pt x="1822" y="2616"/>
                  </a:lnTo>
                  <a:lnTo>
                    <a:pt x="1780" y="2674"/>
                  </a:lnTo>
                  <a:lnTo>
                    <a:pt x="1738" y="2733"/>
                  </a:lnTo>
                  <a:lnTo>
                    <a:pt x="1705" y="2791"/>
                  </a:lnTo>
                  <a:lnTo>
                    <a:pt x="1663" y="2841"/>
                  </a:lnTo>
                  <a:lnTo>
                    <a:pt x="1621" y="2900"/>
                  </a:lnTo>
                  <a:lnTo>
                    <a:pt x="1580" y="2958"/>
                  </a:lnTo>
                  <a:lnTo>
                    <a:pt x="1546" y="3017"/>
                  </a:lnTo>
                  <a:lnTo>
                    <a:pt x="1504" y="3075"/>
                  </a:lnTo>
                  <a:lnTo>
                    <a:pt x="1471" y="3134"/>
                  </a:lnTo>
                  <a:lnTo>
                    <a:pt x="1429" y="3192"/>
                  </a:lnTo>
                  <a:lnTo>
                    <a:pt x="1396" y="3251"/>
                  </a:lnTo>
                  <a:lnTo>
                    <a:pt x="1362" y="3317"/>
                  </a:lnTo>
                  <a:lnTo>
                    <a:pt x="1321" y="3376"/>
                  </a:lnTo>
                  <a:lnTo>
                    <a:pt x="1287" y="3434"/>
                  </a:lnTo>
                  <a:lnTo>
                    <a:pt x="1254" y="3493"/>
                  </a:lnTo>
                  <a:lnTo>
                    <a:pt x="1212" y="3560"/>
                  </a:lnTo>
                  <a:lnTo>
                    <a:pt x="1179" y="3618"/>
                  </a:lnTo>
                  <a:lnTo>
                    <a:pt x="1145" y="3677"/>
                  </a:lnTo>
                  <a:lnTo>
                    <a:pt x="1112" y="3735"/>
                  </a:lnTo>
                  <a:lnTo>
                    <a:pt x="1078" y="3802"/>
                  </a:lnTo>
                  <a:lnTo>
                    <a:pt x="1045" y="3860"/>
                  </a:lnTo>
                  <a:lnTo>
                    <a:pt x="1012" y="3927"/>
                  </a:lnTo>
                  <a:lnTo>
                    <a:pt x="978" y="3986"/>
                  </a:lnTo>
                  <a:lnTo>
                    <a:pt x="953" y="4044"/>
                  </a:lnTo>
                  <a:lnTo>
                    <a:pt x="920" y="4111"/>
                  </a:lnTo>
                  <a:lnTo>
                    <a:pt x="886" y="4170"/>
                  </a:lnTo>
                  <a:lnTo>
                    <a:pt x="853" y="4236"/>
                  </a:lnTo>
                  <a:lnTo>
                    <a:pt x="828" y="4295"/>
                  </a:lnTo>
                  <a:lnTo>
                    <a:pt x="794" y="4362"/>
                  </a:lnTo>
                  <a:lnTo>
                    <a:pt x="769" y="4429"/>
                  </a:lnTo>
                  <a:lnTo>
                    <a:pt x="736" y="4487"/>
                  </a:lnTo>
                  <a:lnTo>
                    <a:pt x="711" y="4554"/>
                  </a:lnTo>
                  <a:lnTo>
                    <a:pt x="669" y="4646"/>
                  </a:lnTo>
                  <a:lnTo>
                    <a:pt x="619" y="4746"/>
                  </a:lnTo>
                  <a:lnTo>
                    <a:pt x="577" y="4846"/>
                  </a:lnTo>
                  <a:lnTo>
                    <a:pt x="552" y="4896"/>
                  </a:lnTo>
                  <a:lnTo>
                    <a:pt x="527" y="4955"/>
                  </a:lnTo>
                  <a:lnTo>
                    <a:pt x="510" y="5005"/>
                  </a:lnTo>
                  <a:lnTo>
                    <a:pt x="502" y="5022"/>
                  </a:lnTo>
                  <a:lnTo>
                    <a:pt x="485" y="5055"/>
                  </a:lnTo>
                  <a:lnTo>
                    <a:pt x="460" y="5114"/>
                  </a:lnTo>
                  <a:lnTo>
                    <a:pt x="435" y="5164"/>
                  </a:lnTo>
                  <a:lnTo>
                    <a:pt x="410" y="5214"/>
                  </a:lnTo>
                  <a:lnTo>
                    <a:pt x="393" y="5272"/>
                  </a:lnTo>
                  <a:lnTo>
                    <a:pt x="368" y="5322"/>
                  </a:lnTo>
                  <a:lnTo>
                    <a:pt x="352" y="5381"/>
                  </a:lnTo>
                  <a:lnTo>
                    <a:pt x="326" y="5431"/>
                  </a:lnTo>
                  <a:lnTo>
                    <a:pt x="310" y="5490"/>
                  </a:lnTo>
                  <a:lnTo>
                    <a:pt x="293" y="5540"/>
                  </a:lnTo>
                  <a:lnTo>
                    <a:pt x="276" y="5598"/>
                  </a:lnTo>
                  <a:lnTo>
                    <a:pt x="268" y="5623"/>
                  </a:lnTo>
                  <a:lnTo>
                    <a:pt x="260" y="5648"/>
                  </a:lnTo>
                  <a:lnTo>
                    <a:pt x="251" y="5682"/>
                  </a:lnTo>
                  <a:lnTo>
                    <a:pt x="243" y="5707"/>
                  </a:lnTo>
                  <a:lnTo>
                    <a:pt x="235" y="5732"/>
                  </a:lnTo>
                  <a:lnTo>
                    <a:pt x="226" y="5757"/>
                  </a:lnTo>
                  <a:lnTo>
                    <a:pt x="226" y="5790"/>
                  </a:lnTo>
                  <a:lnTo>
                    <a:pt x="218" y="5815"/>
                  </a:lnTo>
                  <a:lnTo>
                    <a:pt x="218" y="5832"/>
                  </a:lnTo>
                  <a:lnTo>
                    <a:pt x="218" y="5840"/>
                  </a:lnTo>
                  <a:lnTo>
                    <a:pt x="210" y="5865"/>
                  </a:lnTo>
                  <a:lnTo>
                    <a:pt x="201" y="5891"/>
                  </a:lnTo>
                  <a:lnTo>
                    <a:pt x="193" y="5916"/>
                  </a:lnTo>
                  <a:lnTo>
                    <a:pt x="184" y="5941"/>
                  </a:lnTo>
                  <a:lnTo>
                    <a:pt x="176" y="5974"/>
                  </a:lnTo>
                  <a:lnTo>
                    <a:pt x="168" y="5999"/>
                  </a:lnTo>
                  <a:lnTo>
                    <a:pt x="159" y="6024"/>
                  </a:lnTo>
                  <a:lnTo>
                    <a:pt x="159" y="6049"/>
                  </a:lnTo>
                  <a:lnTo>
                    <a:pt x="159" y="6074"/>
                  </a:lnTo>
                  <a:lnTo>
                    <a:pt x="159" y="6099"/>
                  </a:lnTo>
                  <a:lnTo>
                    <a:pt x="159" y="6124"/>
                  </a:lnTo>
                  <a:lnTo>
                    <a:pt x="159" y="6150"/>
                  </a:lnTo>
                  <a:lnTo>
                    <a:pt x="159" y="6175"/>
                  </a:lnTo>
                  <a:lnTo>
                    <a:pt x="159" y="6175"/>
                  </a:lnTo>
                  <a:lnTo>
                    <a:pt x="159" y="6208"/>
                  </a:lnTo>
                  <a:lnTo>
                    <a:pt x="159" y="6233"/>
                  </a:lnTo>
                  <a:lnTo>
                    <a:pt x="93" y="6300"/>
                  </a:lnTo>
                  <a:lnTo>
                    <a:pt x="26" y="6241"/>
                  </a:lnTo>
                  <a:lnTo>
                    <a:pt x="17" y="6216"/>
                  </a:lnTo>
                  <a:lnTo>
                    <a:pt x="9" y="6191"/>
                  </a:lnTo>
                  <a:lnTo>
                    <a:pt x="9" y="6158"/>
                  </a:lnTo>
                  <a:lnTo>
                    <a:pt x="1" y="6133"/>
                  </a:lnTo>
                  <a:lnTo>
                    <a:pt x="1" y="6099"/>
                  </a:lnTo>
                  <a:lnTo>
                    <a:pt x="1" y="6074"/>
                  </a:lnTo>
                  <a:lnTo>
                    <a:pt x="1" y="6041"/>
                  </a:lnTo>
                  <a:lnTo>
                    <a:pt x="1" y="6016"/>
                  </a:lnTo>
                  <a:lnTo>
                    <a:pt x="1" y="5982"/>
                  </a:lnTo>
                  <a:lnTo>
                    <a:pt x="1" y="5957"/>
                  </a:lnTo>
                  <a:lnTo>
                    <a:pt x="1" y="5924"/>
                  </a:lnTo>
                  <a:lnTo>
                    <a:pt x="1" y="5899"/>
                  </a:lnTo>
                  <a:lnTo>
                    <a:pt x="1" y="5865"/>
                  </a:lnTo>
                  <a:lnTo>
                    <a:pt x="1" y="5832"/>
                  </a:lnTo>
                  <a:lnTo>
                    <a:pt x="1" y="5790"/>
                  </a:lnTo>
                  <a:lnTo>
                    <a:pt x="1" y="5765"/>
                  </a:lnTo>
                  <a:lnTo>
                    <a:pt x="1" y="5740"/>
                  </a:lnTo>
                  <a:lnTo>
                    <a:pt x="1" y="5707"/>
                  </a:lnTo>
                  <a:lnTo>
                    <a:pt x="1" y="5673"/>
                  </a:lnTo>
                  <a:lnTo>
                    <a:pt x="1" y="5648"/>
                  </a:lnTo>
                  <a:lnTo>
                    <a:pt x="9" y="5615"/>
                  </a:lnTo>
                  <a:lnTo>
                    <a:pt x="9" y="5590"/>
                  </a:lnTo>
                  <a:lnTo>
                    <a:pt x="17" y="5556"/>
                  </a:lnTo>
                  <a:lnTo>
                    <a:pt x="26" y="5523"/>
                  </a:lnTo>
                  <a:lnTo>
                    <a:pt x="34" y="5464"/>
                  </a:lnTo>
                  <a:lnTo>
                    <a:pt x="51" y="5406"/>
                  </a:lnTo>
                  <a:lnTo>
                    <a:pt x="68" y="5348"/>
                  </a:lnTo>
                  <a:lnTo>
                    <a:pt x="84" y="5281"/>
                  </a:lnTo>
                  <a:lnTo>
                    <a:pt x="101" y="5222"/>
                  </a:lnTo>
                  <a:lnTo>
                    <a:pt x="126" y="5164"/>
                  </a:lnTo>
                  <a:lnTo>
                    <a:pt x="143" y="5105"/>
                  </a:lnTo>
                  <a:lnTo>
                    <a:pt x="159" y="5047"/>
                  </a:lnTo>
                  <a:lnTo>
                    <a:pt x="184" y="4988"/>
                  </a:lnTo>
                  <a:lnTo>
                    <a:pt x="201" y="4930"/>
                  </a:lnTo>
                  <a:lnTo>
                    <a:pt x="218" y="4896"/>
                  </a:lnTo>
                  <a:lnTo>
                    <a:pt x="226" y="4871"/>
                  </a:lnTo>
                  <a:lnTo>
                    <a:pt x="243" y="4813"/>
                  </a:lnTo>
                  <a:lnTo>
                    <a:pt x="268" y="4763"/>
                  </a:lnTo>
                  <a:lnTo>
                    <a:pt x="293" y="4704"/>
                  </a:lnTo>
                  <a:lnTo>
                    <a:pt x="335" y="4604"/>
                  </a:lnTo>
                  <a:lnTo>
                    <a:pt x="385" y="4495"/>
                  </a:lnTo>
                  <a:lnTo>
                    <a:pt x="427" y="4404"/>
                  </a:lnTo>
                  <a:lnTo>
                    <a:pt x="452" y="4337"/>
                  </a:lnTo>
                  <a:lnTo>
                    <a:pt x="485" y="4270"/>
                  </a:lnTo>
                  <a:lnTo>
                    <a:pt x="519" y="4211"/>
                  </a:lnTo>
                  <a:lnTo>
                    <a:pt x="544" y="4145"/>
                  </a:lnTo>
                  <a:lnTo>
                    <a:pt x="577" y="4078"/>
                  </a:lnTo>
                  <a:lnTo>
                    <a:pt x="611" y="4011"/>
                  </a:lnTo>
                  <a:lnTo>
                    <a:pt x="636" y="3952"/>
                  </a:lnTo>
                  <a:lnTo>
                    <a:pt x="669" y="3886"/>
                  </a:lnTo>
                  <a:lnTo>
                    <a:pt x="702" y="3819"/>
                  </a:lnTo>
                  <a:lnTo>
                    <a:pt x="736" y="3760"/>
                  </a:lnTo>
                  <a:lnTo>
                    <a:pt x="769" y="3693"/>
                  </a:lnTo>
                  <a:lnTo>
                    <a:pt x="803" y="3627"/>
                  </a:lnTo>
                  <a:lnTo>
                    <a:pt x="836" y="3568"/>
                  </a:lnTo>
                  <a:lnTo>
                    <a:pt x="870" y="3501"/>
                  </a:lnTo>
                  <a:lnTo>
                    <a:pt x="911" y="3434"/>
                  </a:lnTo>
                  <a:lnTo>
                    <a:pt x="945" y="3376"/>
                  </a:lnTo>
                  <a:lnTo>
                    <a:pt x="978" y="3309"/>
                  </a:lnTo>
                  <a:lnTo>
                    <a:pt x="1012" y="3251"/>
                  </a:lnTo>
                  <a:lnTo>
                    <a:pt x="1053" y="3184"/>
                  </a:lnTo>
                  <a:lnTo>
                    <a:pt x="1087" y="3125"/>
                  </a:lnTo>
                  <a:lnTo>
                    <a:pt x="1128" y="3059"/>
                  </a:lnTo>
                  <a:lnTo>
                    <a:pt x="1162" y="3000"/>
                  </a:lnTo>
                  <a:lnTo>
                    <a:pt x="1204" y="2942"/>
                  </a:lnTo>
                  <a:lnTo>
                    <a:pt x="1245" y="2875"/>
                  </a:lnTo>
                  <a:lnTo>
                    <a:pt x="1279" y="2816"/>
                  </a:lnTo>
                  <a:lnTo>
                    <a:pt x="1321" y="2758"/>
                  </a:lnTo>
                  <a:lnTo>
                    <a:pt x="1362" y="2699"/>
                  </a:lnTo>
                  <a:lnTo>
                    <a:pt x="1396" y="2632"/>
                  </a:lnTo>
                  <a:lnTo>
                    <a:pt x="1438" y="2574"/>
                  </a:lnTo>
                  <a:lnTo>
                    <a:pt x="1479" y="2515"/>
                  </a:lnTo>
                  <a:lnTo>
                    <a:pt x="1521" y="2457"/>
                  </a:lnTo>
                  <a:lnTo>
                    <a:pt x="1563" y="2399"/>
                  </a:lnTo>
                  <a:lnTo>
                    <a:pt x="1605" y="2340"/>
                  </a:lnTo>
                  <a:lnTo>
                    <a:pt x="1646" y="2282"/>
                  </a:lnTo>
                  <a:lnTo>
                    <a:pt x="1697" y="2223"/>
                  </a:lnTo>
                  <a:lnTo>
                    <a:pt x="1738" y="2165"/>
                  </a:lnTo>
                  <a:lnTo>
                    <a:pt x="1780" y="2106"/>
                  </a:lnTo>
                  <a:lnTo>
                    <a:pt x="1830" y="2056"/>
                  </a:lnTo>
                  <a:lnTo>
                    <a:pt x="1872" y="1998"/>
                  </a:lnTo>
                  <a:lnTo>
                    <a:pt x="1922" y="1939"/>
                  </a:lnTo>
                  <a:lnTo>
                    <a:pt x="1964" y="1881"/>
                  </a:lnTo>
                  <a:lnTo>
                    <a:pt x="2014" y="1830"/>
                  </a:lnTo>
                  <a:lnTo>
                    <a:pt x="2056" y="1772"/>
                  </a:lnTo>
                  <a:lnTo>
                    <a:pt x="2106" y="1722"/>
                  </a:lnTo>
                  <a:lnTo>
                    <a:pt x="2156" y="1663"/>
                  </a:lnTo>
                  <a:lnTo>
                    <a:pt x="2198" y="1613"/>
                  </a:lnTo>
                  <a:lnTo>
                    <a:pt x="2248" y="1555"/>
                  </a:lnTo>
                  <a:lnTo>
                    <a:pt x="2298" y="1505"/>
                  </a:lnTo>
                  <a:lnTo>
                    <a:pt x="2348" y="1455"/>
                  </a:lnTo>
                  <a:lnTo>
                    <a:pt x="2398" y="1396"/>
                  </a:lnTo>
                  <a:lnTo>
                    <a:pt x="2448" y="1346"/>
                  </a:lnTo>
                  <a:lnTo>
                    <a:pt x="2507" y="1296"/>
                  </a:lnTo>
                  <a:lnTo>
                    <a:pt x="2557" y="1246"/>
                  </a:lnTo>
                  <a:lnTo>
                    <a:pt x="2607" y="1196"/>
                  </a:lnTo>
                  <a:lnTo>
                    <a:pt x="2657" y="1145"/>
                  </a:lnTo>
                  <a:lnTo>
                    <a:pt x="2716" y="1095"/>
                  </a:lnTo>
                  <a:lnTo>
                    <a:pt x="2766" y="1045"/>
                  </a:lnTo>
                  <a:lnTo>
                    <a:pt x="2824" y="995"/>
                  </a:lnTo>
                  <a:lnTo>
                    <a:pt x="2874" y="945"/>
                  </a:lnTo>
                  <a:lnTo>
                    <a:pt x="2933" y="903"/>
                  </a:lnTo>
                  <a:lnTo>
                    <a:pt x="2983" y="853"/>
                  </a:lnTo>
                  <a:lnTo>
                    <a:pt x="3042" y="811"/>
                  </a:lnTo>
                  <a:lnTo>
                    <a:pt x="3100" y="761"/>
                  </a:lnTo>
                  <a:lnTo>
                    <a:pt x="3159" y="719"/>
                  </a:lnTo>
                  <a:lnTo>
                    <a:pt x="3184" y="694"/>
                  </a:lnTo>
                  <a:lnTo>
                    <a:pt x="3209" y="678"/>
                  </a:lnTo>
                  <a:lnTo>
                    <a:pt x="3234" y="661"/>
                  </a:lnTo>
                  <a:lnTo>
                    <a:pt x="3267" y="636"/>
                  </a:lnTo>
                  <a:lnTo>
                    <a:pt x="3292" y="619"/>
                  </a:lnTo>
                  <a:lnTo>
                    <a:pt x="3326" y="594"/>
                  </a:lnTo>
                  <a:lnTo>
                    <a:pt x="3351" y="577"/>
                  </a:lnTo>
                  <a:lnTo>
                    <a:pt x="3384" y="552"/>
                  </a:lnTo>
                  <a:lnTo>
                    <a:pt x="3417" y="536"/>
                  </a:lnTo>
                  <a:lnTo>
                    <a:pt x="3451" y="519"/>
                  </a:lnTo>
                  <a:lnTo>
                    <a:pt x="3484" y="494"/>
                  </a:lnTo>
                  <a:lnTo>
                    <a:pt x="3518" y="477"/>
                  </a:lnTo>
                  <a:lnTo>
                    <a:pt x="3551" y="452"/>
                  </a:lnTo>
                  <a:lnTo>
                    <a:pt x="3585" y="435"/>
                  </a:lnTo>
                  <a:lnTo>
                    <a:pt x="3618" y="419"/>
                  </a:lnTo>
                  <a:lnTo>
                    <a:pt x="3660" y="394"/>
                  </a:lnTo>
                  <a:lnTo>
                    <a:pt x="3693" y="377"/>
                  </a:lnTo>
                  <a:lnTo>
                    <a:pt x="3727" y="360"/>
                  </a:lnTo>
                  <a:lnTo>
                    <a:pt x="3768" y="335"/>
                  </a:lnTo>
                  <a:lnTo>
                    <a:pt x="3802" y="318"/>
                  </a:lnTo>
                  <a:lnTo>
                    <a:pt x="3844" y="302"/>
                  </a:lnTo>
                  <a:lnTo>
                    <a:pt x="3877" y="285"/>
                  </a:lnTo>
                  <a:lnTo>
                    <a:pt x="3919" y="268"/>
                  </a:lnTo>
                  <a:lnTo>
                    <a:pt x="3961" y="252"/>
                  </a:lnTo>
                  <a:lnTo>
                    <a:pt x="4002" y="235"/>
                  </a:lnTo>
                  <a:lnTo>
                    <a:pt x="4036" y="218"/>
                  </a:lnTo>
                  <a:lnTo>
                    <a:pt x="4061" y="201"/>
                  </a:lnTo>
                  <a:lnTo>
                    <a:pt x="4077" y="201"/>
                  </a:lnTo>
                  <a:lnTo>
                    <a:pt x="4119" y="185"/>
                  </a:lnTo>
                  <a:lnTo>
                    <a:pt x="4161" y="168"/>
                  </a:lnTo>
                  <a:lnTo>
                    <a:pt x="4203" y="151"/>
                  </a:lnTo>
                  <a:lnTo>
                    <a:pt x="4245" y="135"/>
                  </a:lnTo>
                  <a:lnTo>
                    <a:pt x="4286" y="126"/>
                  </a:lnTo>
                  <a:lnTo>
                    <a:pt x="4328" y="110"/>
                  </a:lnTo>
                  <a:lnTo>
                    <a:pt x="4370" y="101"/>
                  </a:lnTo>
                  <a:lnTo>
                    <a:pt x="4412" y="84"/>
                  </a:lnTo>
                  <a:lnTo>
                    <a:pt x="4453" y="76"/>
                  </a:lnTo>
                  <a:lnTo>
                    <a:pt x="4495" y="59"/>
                  </a:lnTo>
                  <a:lnTo>
                    <a:pt x="4537" y="51"/>
                  </a:lnTo>
                  <a:lnTo>
                    <a:pt x="4579" y="43"/>
                  </a:lnTo>
                  <a:lnTo>
                    <a:pt x="4620" y="34"/>
                  </a:lnTo>
                  <a:lnTo>
                    <a:pt x="4662" y="26"/>
                  </a:lnTo>
                  <a:lnTo>
                    <a:pt x="4704" y="18"/>
                  </a:lnTo>
                  <a:lnTo>
                    <a:pt x="4746" y="9"/>
                  </a:lnTo>
                  <a:lnTo>
                    <a:pt x="4788" y="1"/>
                  </a:lnTo>
                  <a:lnTo>
                    <a:pt x="4829" y="1"/>
                  </a:lnTo>
                  <a:lnTo>
                    <a:pt x="4871" y="1"/>
                  </a:lnTo>
                  <a:lnTo>
                    <a:pt x="4913" y="1"/>
                  </a:lnTo>
                  <a:lnTo>
                    <a:pt x="4955" y="1"/>
                  </a:lnTo>
                  <a:lnTo>
                    <a:pt x="4996" y="1"/>
                  </a:lnTo>
                  <a:lnTo>
                    <a:pt x="5122" y="1"/>
                  </a:lnTo>
                  <a:lnTo>
                    <a:pt x="5163" y="1"/>
                  </a:lnTo>
                  <a:lnTo>
                    <a:pt x="5205" y="1"/>
                  </a:lnTo>
                  <a:lnTo>
                    <a:pt x="5247" y="1"/>
                  </a:lnTo>
                  <a:lnTo>
                    <a:pt x="5289" y="9"/>
                  </a:lnTo>
                  <a:lnTo>
                    <a:pt x="5322" y="9"/>
                  </a:lnTo>
                  <a:lnTo>
                    <a:pt x="5347" y="9"/>
                  </a:lnTo>
                  <a:lnTo>
                    <a:pt x="5364" y="9"/>
                  </a:lnTo>
                  <a:lnTo>
                    <a:pt x="5389" y="9"/>
                  </a:lnTo>
                  <a:lnTo>
                    <a:pt x="5406" y="9"/>
                  </a:lnTo>
                  <a:lnTo>
                    <a:pt x="5422" y="18"/>
                  </a:lnTo>
                  <a:lnTo>
                    <a:pt x="5448" y="26"/>
                  </a:lnTo>
                  <a:lnTo>
                    <a:pt x="5464" y="34"/>
                  </a:lnTo>
                  <a:lnTo>
                    <a:pt x="5489" y="34"/>
                  </a:lnTo>
                  <a:lnTo>
                    <a:pt x="5506" y="43"/>
                  </a:lnTo>
                  <a:lnTo>
                    <a:pt x="5523" y="51"/>
                  </a:lnTo>
                  <a:lnTo>
                    <a:pt x="5548" y="59"/>
                  </a:lnTo>
                  <a:lnTo>
                    <a:pt x="5564" y="68"/>
                  </a:lnTo>
                  <a:lnTo>
                    <a:pt x="5581" y="76"/>
                  </a:lnTo>
                  <a:lnTo>
                    <a:pt x="5598" y="84"/>
                  </a:lnTo>
                  <a:lnTo>
                    <a:pt x="5631" y="101"/>
                  </a:lnTo>
                  <a:lnTo>
                    <a:pt x="5665" y="126"/>
                  </a:lnTo>
                  <a:lnTo>
                    <a:pt x="5698" y="143"/>
                  </a:lnTo>
                  <a:lnTo>
                    <a:pt x="5732" y="168"/>
                  </a:lnTo>
                  <a:lnTo>
                    <a:pt x="5765" y="185"/>
                  </a:lnTo>
                  <a:lnTo>
                    <a:pt x="5790" y="210"/>
                  </a:lnTo>
                  <a:lnTo>
                    <a:pt x="5823" y="226"/>
                  </a:lnTo>
                  <a:lnTo>
                    <a:pt x="5849" y="252"/>
                  </a:lnTo>
                  <a:lnTo>
                    <a:pt x="5874" y="277"/>
                  </a:lnTo>
                  <a:lnTo>
                    <a:pt x="5899" y="302"/>
                  </a:lnTo>
                  <a:lnTo>
                    <a:pt x="5924" y="327"/>
                  </a:lnTo>
                  <a:lnTo>
                    <a:pt x="5949" y="352"/>
                  </a:lnTo>
                  <a:lnTo>
                    <a:pt x="5965" y="385"/>
                  </a:lnTo>
                  <a:lnTo>
                    <a:pt x="5991" y="410"/>
                  </a:lnTo>
                  <a:lnTo>
                    <a:pt x="6007" y="435"/>
                  </a:lnTo>
                  <a:lnTo>
                    <a:pt x="6024" y="469"/>
                  </a:lnTo>
                  <a:lnTo>
                    <a:pt x="6041" y="494"/>
                  </a:lnTo>
                  <a:lnTo>
                    <a:pt x="6057" y="527"/>
                  </a:lnTo>
                  <a:lnTo>
                    <a:pt x="6066" y="561"/>
                  </a:lnTo>
                  <a:lnTo>
                    <a:pt x="6082" y="586"/>
                  </a:lnTo>
                  <a:lnTo>
                    <a:pt x="6091" y="619"/>
                  </a:lnTo>
                  <a:lnTo>
                    <a:pt x="6107" y="653"/>
                  </a:lnTo>
                  <a:lnTo>
                    <a:pt x="6116" y="678"/>
                  </a:lnTo>
                  <a:lnTo>
                    <a:pt x="6124" y="711"/>
                  </a:lnTo>
                  <a:lnTo>
                    <a:pt x="6124" y="744"/>
                  </a:lnTo>
                  <a:lnTo>
                    <a:pt x="6133" y="778"/>
                  </a:lnTo>
                  <a:lnTo>
                    <a:pt x="6133" y="811"/>
                  </a:lnTo>
                  <a:lnTo>
                    <a:pt x="6133" y="845"/>
                  </a:lnTo>
                  <a:lnTo>
                    <a:pt x="6133" y="870"/>
                  </a:lnTo>
                  <a:lnTo>
                    <a:pt x="6133" y="987"/>
                  </a:lnTo>
                  <a:lnTo>
                    <a:pt x="6133" y="1020"/>
                  </a:lnTo>
                  <a:lnTo>
                    <a:pt x="6133" y="1054"/>
                  </a:lnTo>
                  <a:lnTo>
                    <a:pt x="6133" y="1087"/>
                  </a:lnTo>
                  <a:lnTo>
                    <a:pt x="6133" y="1112"/>
                  </a:lnTo>
                  <a:lnTo>
                    <a:pt x="6133" y="1145"/>
                  </a:lnTo>
                  <a:lnTo>
                    <a:pt x="6124" y="1179"/>
                  </a:lnTo>
                  <a:lnTo>
                    <a:pt x="6124" y="1212"/>
                  </a:lnTo>
                  <a:lnTo>
                    <a:pt x="6116" y="1246"/>
                  </a:lnTo>
                  <a:lnTo>
                    <a:pt x="6107" y="1279"/>
                  </a:lnTo>
                  <a:lnTo>
                    <a:pt x="6099" y="1313"/>
                  </a:lnTo>
                  <a:lnTo>
                    <a:pt x="6091" y="1346"/>
                  </a:lnTo>
                  <a:lnTo>
                    <a:pt x="6074" y="1371"/>
                  </a:lnTo>
                  <a:lnTo>
                    <a:pt x="6066" y="1404"/>
                  </a:lnTo>
                  <a:lnTo>
                    <a:pt x="6057" y="1438"/>
                  </a:lnTo>
                  <a:lnTo>
                    <a:pt x="6041" y="1471"/>
                  </a:lnTo>
                  <a:lnTo>
                    <a:pt x="6032" y="1505"/>
                  </a:lnTo>
                  <a:lnTo>
                    <a:pt x="6016" y="1538"/>
                  </a:lnTo>
                  <a:lnTo>
                    <a:pt x="6007" y="1571"/>
                  </a:lnTo>
                  <a:lnTo>
                    <a:pt x="5991" y="1597"/>
                  </a:lnTo>
                  <a:lnTo>
                    <a:pt x="5974" y="1630"/>
                  </a:lnTo>
                  <a:lnTo>
                    <a:pt x="5965" y="1663"/>
                  </a:lnTo>
                  <a:lnTo>
                    <a:pt x="5949" y="1697"/>
                  </a:lnTo>
                  <a:lnTo>
                    <a:pt x="5932" y="1730"/>
                  </a:lnTo>
                  <a:lnTo>
                    <a:pt x="5915" y="1755"/>
                  </a:lnTo>
                  <a:lnTo>
                    <a:pt x="5899" y="1789"/>
                  </a:lnTo>
                  <a:lnTo>
                    <a:pt x="5882" y="1822"/>
                  </a:lnTo>
                  <a:lnTo>
                    <a:pt x="5865" y="1856"/>
                  </a:lnTo>
                  <a:lnTo>
                    <a:pt x="5849" y="1881"/>
                  </a:lnTo>
                  <a:lnTo>
                    <a:pt x="5832" y="1914"/>
                  </a:lnTo>
                  <a:lnTo>
                    <a:pt x="5807" y="1947"/>
                  </a:lnTo>
                  <a:lnTo>
                    <a:pt x="5790" y="1981"/>
                  </a:lnTo>
                  <a:lnTo>
                    <a:pt x="5773" y="2006"/>
                  </a:lnTo>
                  <a:lnTo>
                    <a:pt x="5757" y="2039"/>
                  </a:lnTo>
                  <a:lnTo>
                    <a:pt x="5732" y="2073"/>
                  </a:lnTo>
                  <a:lnTo>
                    <a:pt x="5715" y="2106"/>
                  </a:lnTo>
                  <a:lnTo>
                    <a:pt x="5690" y="2131"/>
                  </a:lnTo>
                  <a:lnTo>
                    <a:pt x="5648" y="2198"/>
                  </a:lnTo>
                  <a:lnTo>
                    <a:pt x="5606" y="2257"/>
                  </a:lnTo>
                  <a:lnTo>
                    <a:pt x="5564" y="2315"/>
                  </a:lnTo>
                  <a:lnTo>
                    <a:pt x="5523" y="2373"/>
                  </a:lnTo>
                  <a:lnTo>
                    <a:pt x="5473" y="2432"/>
                  </a:lnTo>
                  <a:lnTo>
                    <a:pt x="5431" y="2490"/>
                  </a:lnTo>
                  <a:lnTo>
                    <a:pt x="5322" y="2557"/>
                  </a:lnTo>
                  <a:lnTo>
                    <a:pt x="5280" y="2607"/>
                  </a:lnTo>
                  <a:lnTo>
                    <a:pt x="5230" y="2666"/>
                  </a:lnTo>
                  <a:lnTo>
                    <a:pt x="5189" y="2716"/>
                  </a:lnTo>
                  <a:lnTo>
                    <a:pt x="5138" y="2774"/>
                  </a:lnTo>
                  <a:lnTo>
                    <a:pt x="5097" y="2825"/>
                  </a:lnTo>
                  <a:lnTo>
                    <a:pt x="5047" y="2875"/>
                  </a:lnTo>
                  <a:lnTo>
                    <a:pt x="5005" y="2925"/>
                  </a:lnTo>
                  <a:lnTo>
                    <a:pt x="4955" y="2975"/>
                  </a:lnTo>
                  <a:lnTo>
                    <a:pt x="4913" y="3017"/>
                  </a:lnTo>
                  <a:lnTo>
                    <a:pt x="4871" y="3067"/>
                  </a:lnTo>
                  <a:lnTo>
                    <a:pt x="4829" y="3109"/>
                  </a:lnTo>
                  <a:lnTo>
                    <a:pt x="4779" y="3150"/>
                  </a:lnTo>
                  <a:lnTo>
                    <a:pt x="4737" y="3192"/>
                  </a:lnTo>
                  <a:lnTo>
                    <a:pt x="4704" y="3234"/>
                  </a:lnTo>
                  <a:lnTo>
                    <a:pt x="4662" y="3267"/>
                  </a:lnTo>
                  <a:lnTo>
                    <a:pt x="4620" y="3301"/>
                  </a:lnTo>
                  <a:lnTo>
                    <a:pt x="4587" y="3334"/>
                  </a:lnTo>
                  <a:lnTo>
                    <a:pt x="4554" y="3368"/>
                  </a:lnTo>
                  <a:lnTo>
                    <a:pt x="4520" y="3401"/>
                  </a:lnTo>
                  <a:lnTo>
                    <a:pt x="4487" y="3426"/>
                  </a:lnTo>
                  <a:lnTo>
                    <a:pt x="4453" y="3451"/>
                  </a:lnTo>
                  <a:lnTo>
                    <a:pt x="4428" y="3476"/>
                  </a:lnTo>
                  <a:lnTo>
                    <a:pt x="4395" y="3493"/>
                  </a:lnTo>
                  <a:lnTo>
                    <a:pt x="4328" y="3551"/>
                  </a:lnTo>
                  <a:lnTo>
                    <a:pt x="4328" y="3551"/>
                  </a:lnTo>
                  <a:lnTo>
                    <a:pt x="4378" y="3535"/>
                  </a:lnTo>
                  <a:lnTo>
                    <a:pt x="4445" y="3518"/>
                  </a:lnTo>
                  <a:lnTo>
                    <a:pt x="4504" y="3501"/>
                  </a:lnTo>
                  <a:lnTo>
                    <a:pt x="4570" y="3493"/>
                  </a:lnTo>
                  <a:lnTo>
                    <a:pt x="4629" y="3476"/>
                  </a:lnTo>
                  <a:lnTo>
                    <a:pt x="4696" y="3460"/>
                  </a:lnTo>
                  <a:lnTo>
                    <a:pt x="4762" y="3443"/>
                  </a:lnTo>
                  <a:lnTo>
                    <a:pt x="4821" y="3434"/>
                  </a:lnTo>
                  <a:lnTo>
                    <a:pt x="4888" y="3418"/>
                  </a:lnTo>
                  <a:lnTo>
                    <a:pt x="4955" y="3401"/>
                  </a:lnTo>
                  <a:lnTo>
                    <a:pt x="5021" y="3393"/>
                  </a:lnTo>
                  <a:lnTo>
                    <a:pt x="5080" y="3376"/>
                  </a:lnTo>
                  <a:lnTo>
                    <a:pt x="5147" y="3368"/>
                  </a:lnTo>
                  <a:lnTo>
                    <a:pt x="5214" y="3351"/>
                  </a:lnTo>
                  <a:lnTo>
                    <a:pt x="5280" y="3343"/>
                  </a:lnTo>
                  <a:lnTo>
                    <a:pt x="5347" y="3334"/>
                  </a:lnTo>
                  <a:lnTo>
                    <a:pt x="5414" y="3326"/>
                  </a:lnTo>
                  <a:lnTo>
                    <a:pt x="5481" y="3309"/>
                  </a:lnTo>
                  <a:lnTo>
                    <a:pt x="5548" y="3301"/>
                  </a:lnTo>
                  <a:lnTo>
                    <a:pt x="5615" y="3292"/>
                  </a:lnTo>
                  <a:lnTo>
                    <a:pt x="5681" y="3284"/>
                  </a:lnTo>
                  <a:lnTo>
                    <a:pt x="5740" y="3284"/>
                  </a:lnTo>
                  <a:lnTo>
                    <a:pt x="5807" y="3276"/>
                  </a:lnTo>
                  <a:lnTo>
                    <a:pt x="5882" y="3276"/>
                  </a:lnTo>
                  <a:lnTo>
                    <a:pt x="5949" y="3267"/>
                  </a:lnTo>
                  <a:lnTo>
                    <a:pt x="6016" y="3267"/>
                  </a:lnTo>
                  <a:lnTo>
                    <a:pt x="6082" y="3267"/>
                  </a:lnTo>
                  <a:lnTo>
                    <a:pt x="6149" y="3267"/>
                  </a:lnTo>
                  <a:lnTo>
                    <a:pt x="6224" y="3267"/>
                  </a:lnTo>
                  <a:lnTo>
                    <a:pt x="6291" y="3267"/>
                  </a:lnTo>
                  <a:lnTo>
                    <a:pt x="6575" y="3267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34"/>
            <p:cNvSpPr/>
            <p:nvPr/>
          </p:nvSpPr>
          <p:spPr>
            <a:xfrm>
              <a:off x="8126200" y="4721128"/>
              <a:ext cx="129041" cy="137673"/>
            </a:xfrm>
            <a:custGeom>
              <a:avLst/>
              <a:gdLst/>
              <a:ahLst/>
              <a:cxnLst/>
              <a:rect l="l" t="t" r="r" b="b"/>
              <a:pathLst>
                <a:path w="2616" h="2791" extrusionOk="0">
                  <a:moveTo>
                    <a:pt x="2365" y="661"/>
                  </a:moveTo>
                  <a:lnTo>
                    <a:pt x="2365" y="627"/>
                  </a:lnTo>
                  <a:lnTo>
                    <a:pt x="2365" y="627"/>
                  </a:lnTo>
                  <a:lnTo>
                    <a:pt x="2365" y="602"/>
                  </a:lnTo>
                  <a:lnTo>
                    <a:pt x="2365" y="577"/>
                  </a:lnTo>
                  <a:lnTo>
                    <a:pt x="2365" y="552"/>
                  </a:lnTo>
                  <a:lnTo>
                    <a:pt x="2365" y="527"/>
                  </a:lnTo>
                  <a:lnTo>
                    <a:pt x="2357" y="502"/>
                  </a:lnTo>
                  <a:lnTo>
                    <a:pt x="2348" y="477"/>
                  </a:lnTo>
                  <a:lnTo>
                    <a:pt x="2340" y="460"/>
                  </a:lnTo>
                  <a:lnTo>
                    <a:pt x="2331" y="435"/>
                  </a:lnTo>
                  <a:lnTo>
                    <a:pt x="2331" y="427"/>
                  </a:lnTo>
                  <a:lnTo>
                    <a:pt x="2331" y="427"/>
                  </a:lnTo>
                  <a:lnTo>
                    <a:pt x="2331" y="410"/>
                  </a:lnTo>
                  <a:lnTo>
                    <a:pt x="2331" y="410"/>
                  </a:lnTo>
                  <a:lnTo>
                    <a:pt x="2323" y="402"/>
                  </a:lnTo>
                  <a:lnTo>
                    <a:pt x="2323" y="402"/>
                  </a:lnTo>
                  <a:lnTo>
                    <a:pt x="2315" y="385"/>
                  </a:lnTo>
                  <a:lnTo>
                    <a:pt x="2315" y="385"/>
                  </a:lnTo>
                  <a:lnTo>
                    <a:pt x="2315" y="377"/>
                  </a:lnTo>
                  <a:lnTo>
                    <a:pt x="2315" y="377"/>
                  </a:lnTo>
                  <a:lnTo>
                    <a:pt x="2306" y="360"/>
                  </a:lnTo>
                  <a:lnTo>
                    <a:pt x="2306" y="360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8" y="352"/>
                  </a:lnTo>
                  <a:lnTo>
                    <a:pt x="2290" y="343"/>
                  </a:lnTo>
                  <a:lnTo>
                    <a:pt x="2290" y="343"/>
                  </a:lnTo>
                  <a:lnTo>
                    <a:pt x="2281" y="327"/>
                  </a:lnTo>
                  <a:lnTo>
                    <a:pt x="2281" y="327"/>
                  </a:lnTo>
                  <a:lnTo>
                    <a:pt x="2273" y="318"/>
                  </a:lnTo>
                  <a:lnTo>
                    <a:pt x="2273" y="318"/>
                  </a:lnTo>
                  <a:lnTo>
                    <a:pt x="2273" y="310"/>
                  </a:lnTo>
                  <a:lnTo>
                    <a:pt x="2273" y="310"/>
                  </a:lnTo>
                  <a:lnTo>
                    <a:pt x="2265" y="293"/>
                  </a:lnTo>
                  <a:lnTo>
                    <a:pt x="2265" y="293"/>
                  </a:lnTo>
                  <a:lnTo>
                    <a:pt x="2256" y="285"/>
                  </a:lnTo>
                  <a:lnTo>
                    <a:pt x="2256" y="285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31" y="268"/>
                  </a:lnTo>
                  <a:lnTo>
                    <a:pt x="2231" y="268"/>
                  </a:lnTo>
                  <a:lnTo>
                    <a:pt x="2223" y="260"/>
                  </a:lnTo>
                  <a:lnTo>
                    <a:pt x="2223" y="260"/>
                  </a:lnTo>
                  <a:lnTo>
                    <a:pt x="2215" y="251"/>
                  </a:lnTo>
                  <a:lnTo>
                    <a:pt x="2215" y="251"/>
                  </a:lnTo>
                  <a:lnTo>
                    <a:pt x="2206" y="243"/>
                  </a:lnTo>
                  <a:lnTo>
                    <a:pt x="2206" y="243"/>
                  </a:lnTo>
                  <a:lnTo>
                    <a:pt x="2198" y="235"/>
                  </a:lnTo>
                  <a:lnTo>
                    <a:pt x="2198" y="235"/>
                  </a:lnTo>
                  <a:lnTo>
                    <a:pt x="2189" y="226"/>
                  </a:lnTo>
                  <a:lnTo>
                    <a:pt x="2189" y="226"/>
                  </a:lnTo>
                  <a:lnTo>
                    <a:pt x="2181" y="218"/>
                  </a:lnTo>
                  <a:lnTo>
                    <a:pt x="2181" y="218"/>
                  </a:lnTo>
                  <a:lnTo>
                    <a:pt x="2164" y="210"/>
                  </a:lnTo>
                  <a:lnTo>
                    <a:pt x="2164" y="210"/>
                  </a:lnTo>
                  <a:lnTo>
                    <a:pt x="2156" y="201"/>
                  </a:lnTo>
                  <a:lnTo>
                    <a:pt x="2156" y="201"/>
                  </a:lnTo>
                  <a:lnTo>
                    <a:pt x="2148" y="193"/>
                  </a:lnTo>
                  <a:lnTo>
                    <a:pt x="2148" y="193"/>
                  </a:lnTo>
                  <a:lnTo>
                    <a:pt x="2131" y="185"/>
                  </a:lnTo>
                  <a:lnTo>
                    <a:pt x="2131" y="185"/>
                  </a:lnTo>
                  <a:lnTo>
                    <a:pt x="2123" y="176"/>
                  </a:lnTo>
                  <a:lnTo>
                    <a:pt x="2123" y="176"/>
                  </a:lnTo>
                  <a:lnTo>
                    <a:pt x="2106" y="176"/>
                  </a:lnTo>
                  <a:lnTo>
                    <a:pt x="2106" y="176"/>
                  </a:lnTo>
                  <a:lnTo>
                    <a:pt x="2098" y="168"/>
                  </a:lnTo>
                  <a:lnTo>
                    <a:pt x="2098" y="168"/>
                  </a:lnTo>
                  <a:lnTo>
                    <a:pt x="2081" y="159"/>
                  </a:lnTo>
                  <a:lnTo>
                    <a:pt x="2081" y="159"/>
                  </a:lnTo>
                  <a:lnTo>
                    <a:pt x="2073" y="159"/>
                  </a:lnTo>
                  <a:lnTo>
                    <a:pt x="2073" y="159"/>
                  </a:lnTo>
                  <a:lnTo>
                    <a:pt x="2056" y="159"/>
                  </a:lnTo>
                  <a:lnTo>
                    <a:pt x="2056" y="159"/>
                  </a:lnTo>
                  <a:lnTo>
                    <a:pt x="2047" y="159"/>
                  </a:lnTo>
                  <a:lnTo>
                    <a:pt x="2047" y="159"/>
                  </a:lnTo>
                  <a:lnTo>
                    <a:pt x="2031" y="159"/>
                  </a:lnTo>
                  <a:lnTo>
                    <a:pt x="2031" y="159"/>
                  </a:lnTo>
                  <a:lnTo>
                    <a:pt x="2014" y="159"/>
                  </a:lnTo>
                  <a:lnTo>
                    <a:pt x="2014" y="159"/>
                  </a:lnTo>
                  <a:lnTo>
                    <a:pt x="1997" y="159"/>
                  </a:lnTo>
                  <a:lnTo>
                    <a:pt x="1997" y="159"/>
                  </a:lnTo>
                  <a:lnTo>
                    <a:pt x="1989" y="159"/>
                  </a:lnTo>
                  <a:lnTo>
                    <a:pt x="1989" y="159"/>
                  </a:lnTo>
                  <a:lnTo>
                    <a:pt x="1972" y="159"/>
                  </a:lnTo>
                  <a:lnTo>
                    <a:pt x="1972" y="159"/>
                  </a:lnTo>
                  <a:lnTo>
                    <a:pt x="1956" y="159"/>
                  </a:lnTo>
                  <a:lnTo>
                    <a:pt x="1956" y="159"/>
                  </a:lnTo>
                  <a:lnTo>
                    <a:pt x="1939" y="159"/>
                  </a:lnTo>
                  <a:lnTo>
                    <a:pt x="1805" y="159"/>
                  </a:lnTo>
                  <a:lnTo>
                    <a:pt x="1788" y="159"/>
                  </a:lnTo>
                  <a:lnTo>
                    <a:pt x="1788" y="159"/>
                  </a:lnTo>
                  <a:lnTo>
                    <a:pt x="1772" y="159"/>
                  </a:lnTo>
                  <a:lnTo>
                    <a:pt x="1755" y="159"/>
                  </a:lnTo>
                  <a:lnTo>
                    <a:pt x="1755" y="159"/>
                  </a:lnTo>
                  <a:lnTo>
                    <a:pt x="1738" y="159"/>
                  </a:lnTo>
                  <a:lnTo>
                    <a:pt x="1788" y="226"/>
                  </a:lnTo>
                  <a:lnTo>
                    <a:pt x="1755" y="226"/>
                  </a:lnTo>
                  <a:lnTo>
                    <a:pt x="1755" y="226"/>
                  </a:lnTo>
                  <a:lnTo>
                    <a:pt x="1722" y="235"/>
                  </a:lnTo>
                  <a:lnTo>
                    <a:pt x="1688" y="251"/>
                  </a:lnTo>
                  <a:lnTo>
                    <a:pt x="1655" y="260"/>
                  </a:lnTo>
                  <a:lnTo>
                    <a:pt x="1621" y="268"/>
                  </a:lnTo>
                  <a:lnTo>
                    <a:pt x="1588" y="285"/>
                  </a:lnTo>
                  <a:lnTo>
                    <a:pt x="1555" y="293"/>
                  </a:lnTo>
                  <a:lnTo>
                    <a:pt x="1521" y="310"/>
                  </a:lnTo>
                  <a:lnTo>
                    <a:pt x="1488" y="327"/>
                  </a:lnTo>
                  <a:lnTo>
                    <a:pt x="1463" y="335"/>
                  </a:lnTo>
                  <a:lnTo>
                    <a:pt x="1454" y="335"/>
                  </a:lnTo>
                  <a:lnTo>
                    <a:pt x="1421" y="352"/>
                  </a:lnTo>
                  <a:lnTo>
                    <a:pt x="1387" y="368"/>
                  </a:lnTo>
                  <a:lnTo>
                    <a:pt x="1354" y="385"/>
                  </a:lnTo>
                  <a:lnTo>
                    <a:pt x="1321" y="410"/>
                  </a:lnTo>
                  <a:lnTo>
                    <a:pt x="1287" y="427"/>
                  </a:lnTo>
                  <a:lnTo>
                    <a:pt x="1254" y="452"/>
                  </a:lnTo>
                  <a:lnTo>
                    <a:pt x="1220" y="469"/>
                  </a:lnTo>
                  <a:lnTo>
                    <a:pt x="1187" y="494"/>
                  </a:lnTo>
                  <a:lnTo>
                    <a:pt x="1154" y="519"/>
                  </a:lnTo>
                  <a:lnTo>
                    <a:pt x="1120" y="544"/>
                  </a:lnTo>
                  <a:lnTo>
                    <a:pt x="1087" y="560"/>
                  </a:lnTo>
                  <a:lnTo>
                    <a:pt x="1053" y="586"/>
                  </a:lnTo>
                  <a:lnTo>
                    <a:pt x="1020" y="611"/>
                  </a:lnTo>
                  <a:lnTo>
                    <a:pt x="986" y="644"/>
                  </a:lnTo>
                  <a:lnTo>
                    <a:pt x="953" y="669"/>
                  </a:lnTo>
                  <a:lnTo>
                    <a:pt x="928" y="694"/>
                  </a:lnTo>
                  <a:lnTo>
                    <a:pt x="895" y="719"/>
                  </a:lnTo>
                  <a:lnTo>
                    <a:pt x="861" y="753"/>
                  </a:lnTo>
                  <a:lnTo>
                    <a:pt x="828" y="778"/>
                  </a:lnTo>
                  <a:lnTo>
                    <a:pt x="803" y="803"/>
                  </a:lnTo>
                  <a:lnTo>
                    <a:pt x="769" y="836"/>
                  </a:lnTo>
                  <a:lnTo>
                    <a:pt x="744" y="861"/>
                  </a:lnTo>
                  <a:lnTo>
                    <a:pt x="711" y="895"/>
                  </a:lnTo>
                  <a:lnTo>
                    <a:pt x="686" y="928"/>
                  </a:lnTo>
                  <a:lnTo>
                    <a:pt x="652" y="953"/>
                  </a:lnTo>
                  <a:lnTo>
                    <a:pt x="627" y="987"/>
                  </a:lnTo>
                  <a:lnTo>
                    <a:pt x="594" y="1012"/>
                  </a:lnTo>
                  <a:lnTo>
                    <a:pt x="569" y="1045"/>
                  </a:lnTo>
                  <a:lnTo>
                    <a:pt x="544" y="1078"/>
                  </a:lnTo>
                  <a:lnTo>
                    <a:pt x="519" y="1112"/>
                  </a:lnTo>
                  <a:lnTo>
                    <a:pt x="494" y="1137"/>
                  </a:lnTo>
                  <a:lnTo>
                    <a:pt x="469" y="1170"/>
                  </a:lnTo>
                  <a:lnTo>
                    <a:pt x="443" y="1204"/>
                  </a:lnTo>
                  <a:lnTo>
                    <a:pt x="418" y="1237"/>
                  </a:lnTo>
                  <a:lnTo>
                    <a:pt x="393" y="1262"/>
                  </a:lnTo>
                  <a:lnTo>
                    <a:pt x="368" y="1296"/>
                  </a:lnTo>
                  <a:lnTo>
                    <a:pt x="343" y="1329"/>
                  </a:lnTo>
                  <a:lnTo>
                    <a:pt x="327" y="1362"/>
                  </a:lnTo>
                  <a:lnTo>
                    <a:pt x="301" y="1388"/>
                  </a:lnTo>
                  <a:lnTo>
                    <a:pt x="285" y="1421"/>
                  </a:lnTo>
                  <a:lnTo>
                    <a:pt x="260" y="1454"/>
                  </a:lnTo>
                  <a:lnTo>
                    <a:pt x="243" y="1479"/>
                  </a:lnTo>
                  <a:lnTo>
                    <a:pt x="218" y="1513"/>
                  </a:lnTo>
                  <a:lnTo>
                    <a:pt x="201" y="1546"/>
                  </a:lnTo>
                  <a:lnTo>
                    <a:pt x="185" y="1571"/>
                  </a:lnTo>
                  <a:lnTo>
                    <a:pt x="168" y="1605"/>
                  </a:lnTo>
                  <a:lnTo>
                    <a:pt x="151" y="1630"/>
                  </a:lnTo>
                  <a:lnTo>
                    <a:pt x="134" y="1663"/>
                  </a:lnTo>
                  <a:lnTo>
                    <a:pt x="134" y="1663"/>
                  </a:lnTo>
                  <a:lnTo>
                    <a:pt x="126" y="1688"/>
                  </a:lnTo>
                  <a:lnTo>
                    <a:pt x="34" y="1713"/>
                  </a:lnTo>
                  <a:lnTo>
                    <a:pt x="1" y="1630"/>
                  </a:lnTo>
                  <a:lnTo>
                    <a:pt x="17" y="1605"/>
                  </a:lnTo>
                  <a:lnTo>
                    <a:pt x="17" y="1605"/>
                  </a:lnTo>
                  <a:lnTo>
                    <a:pt x="34" y="1571"/>
                  </a:lnTo>
                  <a:lnTo>
                    <a:pt x="51" y="1538"/>
                  </a:lnTo>
                  <a:lnTo>
                    <a:pt x="68" y="1504"/>
                  </a:lnTo>
                  <a:lnTo>
                    <a:pt x="84" y="1471"/>
                  </a:lnTo>
                  <a:lnTo>
                    <a:pt x="101" y="1446"/>
                  </a:lnTo>
                  <a:lnTo>
                    <a:pt x="118" y="1413"/>
                  </a:lnTo>
                  <a:lnTo>
                    <a:pt x="143" y="1379"/>
                  </a:lnTo>
                  <a:lnTo>
                    <a:pt x="159" y="1346"/>
                  </a:lnTo>
                  <a:lnTo>
                    <a:pt x="176" y="1312"/>
                  </a:lnTo>
                  <a:lnTo>
                    <a:pt x="201" y="1279"/>
                  </a:lnTo>
                  <a:lnTo>
                    <a:pt x="226" y="1246"/>
                  </a:lnTo>
                  <a:lnTo>
                    <a:pt x="243" y="1212"/>
                  </a:lnTo>
                  <a:lnTo>
                    <a:pt x="268" y="1179"/>
                  </a:lnTo>
                  <a:lnTo>
                    <a:pt x="293" y="1145"/>
                  </a:lnTo>
                  <a:lnTo>
                    <a:pt x="318" y="1112"/>
                  </a:lnTo>
                  <a:lnTo>
                    <a:pt x="343" y="1078"/>
                  </a:lnTo>
                  <a:lnTo>
                    <a:pt x="368" y="1045"/>
                  </a:lnTo>
                  <a:lnTo>
                    <a:pt x="393" y="1012"/>
                  </a:lnTo>
                  <a:lnTo>
                    <a:pt x="418" y="978"/>
                  </a:lnTo>
                  <a:lnTo>
                    <a:pt x="443" y="945"/>
                  </a:lnTo>
                  <a:lnTo>
                    <a:pt x="469" y="911"/>
                  </a:lnTo>
                  <a:lnTo>
                    <a:pt x="502" y="878"/>
                  </a:lnTo>
                  <a:lnTo>
                    <a:pt x="527" y="845"/>
                  </a:lnTo>
                  <a:lnTo>
                    <a:pt x="552" y="811"/>
                  </a:lnTo>
                  <a:lnTo>
                    <a:pt x="586" y="778"/>
                  </a:lnTo>
                  <a:lnTo>
                    <a:pt x="619" y="744"/>
                  </a:lnTo>
                  <a:lnTo>
                    <a:pt x="644" y="711"/>
                  </a:lnTo>
                  <a:lnTo>
                    <a:pt x="677" y="677"/>
                  </a:lnTo>
                  <a:lnTo>
                    <a:pt x="711" y="652"/>
                  </a:lnTo>
                  <a:lnTo>
                    <a:pt x="736" y="619"/>
                  </a:lnTo>
                  <a:lnTo>
                    <a:pt x="769" y="586"/>
                  </a:lnTo>
                  <a:lnTo>
                    <a:pt x="803" y="560"/>
                  </a:lnTo>
                  <a:lnTo>
                    <a:pt x="836" y="527"/>
                  </a:lnTo>
                  <a:lnTo>
                    <a:pt x="870" y="502"/>
                  </a:lnTo>
                  <a:lnTo>
                    <a:pt x="903" y="469"/>
                  </a:lnTo>
                  <a:lnTo>
                    <a:pt x="936" y="444"/>
                  </a:lnTo>
                  <a:lnTo>
                    <a:pt x="970" y="410"/>
                  </a:lnTo>
                  <a:lnTo>
                    <a:pt x="1003" y="385"/>
                  </a:lnTo>
                  <a:lnTo>
                    <a:pt x="1037" y="360"/>
                  </a:lnTo>
                  <a:lnTo>
                    <a:pt x="1070" y="335"/>
                  </a:lnTo>
                  <a:lnTo>
                    <a:pt x="1103" y="310"/>
                  </a:lnTo>
                  <a:lnTo>
                    <a:pt x="1137" y="285"/>
                  </a:lnTo>
                  <a:lnTo>
                    <a:pt x="1179" y="260"/>
                  </a:lnTo>
                  <a:lnTo>
                    <a:pt x="1212" y="235"/>
                  </a:lnTo>
                  <a:lnTo>
                    <a:pt x="1245" y="218"/>
                  </a:lnTo>
                  <a:lnTo>
                    <a:pt x="1287" y="193"/>
                  </a:lnTo>
                  <a:lnTo>
                    <a:pt x="1321" y="176"/>
                  </a:lnTo>
                  <a:lnTo>
                    <a:pt x="1354" y="151"/>
                  </a:lnTo>
                  <a:lnTo>
                    <a:pt x="1362" y="151"/>
                  </a:lnTo>
                  <a:lnTo>
                    <a:pt x="1396" y="134"/>
                  </a:lnTo>
                  <a:lnTo>
                    <a:pt x="1429" y="118"/>
                  </a:lnTo>
                  <a:lnTo>
                    <a:pt x="1471" y="101"/>
                  </a:lnTo>
                  <a:lnTo>
                    <a:pt x="1504" y="84"/>
                  </a:lnTo>
                  <a:lnTo>
                    <a:pt x="1546" y="68"/>
                  </a:lnTo>
                  <a:lnTo>
                    <a:pt x="1580" y="51"/>
                  </a:lnTo>
                  <a:lnTo>
                    <a:pt x="1621" y="43"/>
                  </a:lnTo>
                  <a:lnTo>
                    <a:pt x="1663" y="26"/>
                  </a:lnTo>
                  <a:lnTo>
                    <a:pt x="1697" y="17"/>
                  </a:lnTo>
                  <a:lnTo>
                    <a:pt x="1738" y="9"/>
                  </a:lnTo>
                  <a:lnTo>
                    <a:pt x="1780" y="1"/>
                  </a:lnTo>
                  <a:lnTo>
                    <a:pt x="1797" y="1"/>
                  </a:lnTo>
                  <a:lnTo>
                    <a:pt x="1814" y="1"/>
                  </a:lnTo>
                  <a:lnTo>
                    <a:pt x="1839" y="1"/>
                  </a:lnTo>
                  <a:lnTo>
                    <a:pt x="1855" y="1"/>
                  </a:lnTo>
                  <a:lnTo>
                    <a:pt x="1880" y="1"/>
                  </a:lnTo>
                  <a:lnTo>
                    <a:pt x="1897" y="1"/>
                  </a:lnTo>
                  <a:lnTo>
                    <a:pt x="1914" y="1"/>
                  </a:lnTo>
                  <a:lnTo>
                    <a:pt x="2056" y="1"/>
                  </a:lnTo>
                  <a:lnTo>
                    <a:pt x="2073" y="1"/>
                  </a:lnTo>
                  <a:lnTo>
                    <a:pt x="2089" y="1"/>
                  </a:lnTo>
                  <a:lnTo>
                    <a:pt x="2114" y="1"/>
                  </a:lnTo>
                  <a:lnTo>
                    <a:pt x="2131" y="1"/>
                  </a:lnTo>
                  <a:lnTo>
                    <a:pt x="2148" y="1"/>
                  </a:lnTo>
                  <a:lnTo>
                    <a:pt x="2164" y="1"/>
                  </a:lnTo>
                  <a:lnTo>
                    <a:pt x="2181" y="1"/>
                  </a:lnTo>
                  <a:lnTo>
                    <a:pt x="2198" y="1"/>
                  </a:lnTo>
                  <a:lnTo>
                    <a:pt x="2215" y="9"/>
                  </a:lnTo>
                  <a:lnTo>
                    <a:pt x="2231" y="17"/>
                  </a:lnTo>
                  <a:lnTo>
                    <a:pt x="2248" y="26"/>
                  </a:lnTo>
                  <a:lnTo>
                    <a:pt x="2265" y="34"/>
                  </a:lnTo>
                  <a:lnTo>
                    <a:pt x="2281" y="34"/>
                  </a:lnTo>
                  <a:lnTo>
                    <a:pt x="2290" y="43"/>
                  </a:lnTo>
                  <a:lnTo>
                    <a:pt x="2306" y="51"/>
                  </a:lnTo>
                  <a:lnTo>
                    <a:pt x="2323" y="68"/>
                  </a:lnTo>
                  <a:lnTo>
                    <a:pt x="2340" y="76"/>
                  </a:lnTo>
                  <a:lnTo>
                    <a:pt x="2348" y="84"/>
                  </a:lnTo>
                  <a:lnTo>
                    <a:pt x="2365" y="93"/>
                  </a:lnTo>
                  <a:lnTo>
                    <a:pt x="2373" y="101"/>
                  </a:lnTo>
                  <a:lnTo>
                    <a:pt x="2390" y="118"/>
                  </a:lnTo>
                  <a:lnTo>
                    <a:pt x="2398" y="126"/>
                  </a:lnTo>
                  <a:lnTo>
                    <a:pt x="2415" y="134"/>
                  </a:lnTo>
                  <a:lnTo>
                    <a:pt x="2423" y="151"/>
                  </a:lnTo>
                  <a:lnTo>
                    <a:pt x="2440" y="159"/>
                  </a:lnTo>
                  <a:lnTo>
                    <a:pt x="2448" y="176"/>
                  </a:lnTo>
                  <a:lnTo>
                    <a:pt x="2457" y="185"/>
                  </a:lnTo>
                  <a:lnTo>
                    <a:pt x="2465" y="201"/>
                  </a:lnTo>
                  <a:lnTo>
                    <a:pt x="2474" y="218"/>
                  </a:lnTo>
                  <a:lnTo>
                    <a:pt x="2482" y="226"/>
                  </a:lnTo>
                  <a:lnTo>
                    <a:pt x="2490" y="243"/>
                  </a:lnTo>
                  <a:lnTo>
                    <a:pt x="2507" y="251"/>
                  </a:lnTo>
                  <a:lnTo>
                    <a:pt x="2515" y="268"/>
                  </a:lnTo>
                  <a:lnTo>
                    <a:pt x="2515" y="285"/>
                  </a:lnTo>
                  <a:lnTo>
                    <a:pt x="2524" y="301"/>
                  </a:lnTo>
                  <a:lnTo>
                    <a:pt x="2532" y="310"/>
                  </a:lnTo>
                  <a:lnTo>
                    <a:pt x="2540" y="327"/>
                  </a:lnTo>
                  <a:lnTo>
                    <a:pt x="2549" y="343"/>
                  </a:lnTo>
                  <a:lnTo>
                    <a:pt x="2557" y="377"/>
                  </a:lnTo>
                  <a:lnTo>
                    <a:pt x="2574" y="402"/>
                  </a:lnTo>
                  <a:lnTo>
                    <a:pt x="2582" y="435"/>
                  </a:lnTo>
                  <a:lnTo>
                    <a:pt x="2590" y="469"/>
                  </a:lnTo>
                  <a:lnTo>
                    <a:pt x="2599" y="502"/>
                  </a:lnTo>
                  <a:lnTo>
                    <a:pt x="2607" y="535"/>
                  </a:lnTo>
                  <a:lnTo>
                    <a:pt x="2607" y="569"/>
                  </a:lnTo>
                  <a:lnTo>
                    <a:pt x="2616" y="602"/>
                  </a:lnTo>
                  <a:lnTo>
                    <a:pt x="2616" y="636"/>
                  </a:lnTo>
                  <a:lnTo>
                    <a:pt x="2616" y="669"/>
                  </a:lnTo>
                  <a:lnTo>
                    <a:pt x="2616" y="702"/>
                  </a:lnTo>
                  <a:lnTo>
                    <a:pt x="2616" y="736"/>
                  </a:lnTo>
                  <a:lnTo>
                    <a:pt x="2616" y="911"/>
                  </a:lnTo>
                  <a:lnTo>
                    <a:pt x="2616" y="945"/>
                  </a:lnTo>
                  <a:lnTo>
                    <a:pt x="2616" y="978"/>
                  </a:lnTo>
                  <a:lnTo>
                    <a:pt x="2616" y="1012"/>
                  </a:lnTo>
                  <a:lnTo>
                    <a:pt x="2616" y="1045"/>
                  </a:lnTo>
                  <a:lnTo>
                    <a:pt x="2616" y="1078"/>
                  </a:lnTo>
                  <a:lnTo>
                    <a:pt x="2616" y="1112"/>
                  </a:lnTo>
                  <a:lnTo>
                    <a:pt x="2616" y="1145"/>
                  </a:lnTo>
                  <a:lnTo>
                    <a:pt x="2607" y="1179"/>
                  </a:lnTo>
                  <a:lnTo>
                    <a:pt x="2607" y="1195"/>
                  </a:lnTo>
                  <a:lnTo>
                    <a:pt x="2607" y="1212"/>
                  </a:lnTo>
                  <a:lnTo>
                    <a:pt x="2599" y="1246"/>
                  </a:lnTo>
                  <a:lnTo>
                    <a:pt x="2599" y="1279"/>
                  </a:lnTo>
                  <a:lnTo>
                    <a:pt x="2590" y="1304"/>
                  </a:lnTo>
                  <a:lnTo>
                    <a:pt x="2582" y="1337"/>
                  </a:lnTo>
                  <a:lnTo>
                    <a:pt x="2574" y="1371"/>
                  </a:lnTo>
                  <a:lnTo>
                    <a:pt x="2565" y="1396"/>
                  </a:lnTo>
                  <a:lnTo>
                    <a:pt x="2557" y="1421"/>
                  </a:lnTo>
                  <a:lnTo>
                    <a:pt x="2549" y="1454"/>
                  </a:lnTo>
                  <a:lnTo>
                    <a:pt x="2524" y="1479"/>
                  </a:lnTo>
                  <a:lnTo>
                    <a:pt x="2515" y="1504"/>
                  </a:lnTo>
                  <a:lnTo>
                    <a:pt x="2507" y="1530"/>
                  </a:lnTo>
                  <a:lnTo>
                    <a:pt x="2490" y="1555"/>
                  </a:lnTo>
                  <a:lnTo>
                    <a:pt x="2482" y="1580"/>
                  </a:lnTo>
                  <a:lnTo>
                    <a:pt x="2474" y="1596"/>
                  </a:lnTo>
                  <a:lnTo>
                    <a:pt x="2465" y="1621"/>
                  </a:lnTo>
                  <a:lnTo>
                    <a:pt x="2457" y="1646"/>
                  </a:lnTo>
                  <a:lnTo>
                    <a:pt x="2440" y="1688"/>
                  </a:lnTo>
                  <a:lnTo>
                    <a:pt x="2415" y="1722"/>
                  </a:lnTo>
                  <a:lnTo>
                    <a:pt x="2415" y="1730"/>
                  </a:lnTo>
                  <a:lnTo>
                    <a:pt x="2398" y="1763"/>
                  </a:lnTo>
                  <a:lnTo>
                    <a:pt x="2373" y="1805"/>
                  </a:lnTo>
                  <a:lnTo>
                    <a:pt x="2357" y="1847"/>
                  </a:lnTo>
                  <a:lnTo>
                    <a:pt x="2331" y="1880"/>
                  </a:lnTo>
                  <a:lnTo>
                    <a:pt x="2306" y="1922"/>
                  </a:lnTo>
                  <a:lnTo>
                    <a:pt x="2281" y="1964"/>
                  </a:lnTo>
                  <a:lnTo>
                    <a:pt x="2265" y="1997"/>
                  </a:lnTo>
                  <a:lnTo>
                    <a:pt x="2240" y="2039"/>
                  </a:lnTo>
                  <a:lnTo>
                    <a:pt x="2215" y="2073"/>
                  </a:lnTo>
                  <a:lnTo>
                    <a:pt x="2189" y="2114"/>
                  </a:lnTo>
                  <a:lnTo>
                    <a:pt x="2156" y="2148"/>
                  </a:lnTo>
                  <a:lnTo>
                    <a:pt x="2131" y="2181"/>
                  </a:lnTo>
                  <a:lnTo>
                    <a:pt x="2106" y="2223"/>
                  </a:lnTo>
                  <a:lnTo>
                    <a:pt x="2081" y="2256"/>
                  </a:lnTo>
                  <a:lnTo>
                    <a:pt x="2081" y="2256"/>
                  </a:lnTo>
                  <a:lnTo>
                    <a:pt x="2056" y="2290"/>
                  </a:lnTo>
                  <a:lnTo>
                    <a:pt x="2022" y="2323"/>
                  </a:lnTo>
                  <a:lnTo>
                    <a:pt x="1997" y="2357"/>
                  </a:lnTo>
                  <a:lnTo>
                    <a:pt x="1964" y="2390"/>
                  </a:lnTo>
                  <a:lnTo>
                    <a:pt x="1939" y="2423"/>
                  </a:lnTo>
                  <a:lnTo>
                    <a:pt x="1905" y="2457"/>
                  </a:lnTo>
                  <a:lnTo>
                    <a:pt x="1880" y="2490"/>
                  </a:lnTo>
                  <a:lnTo>
                    <a:pt x="1847" y="2524"/>
                  </a:lnTo>
                  <a:lnTo>
                    <a:pt x="1822" y="2557"/>
                  </a:lnTo>
                  <a:lnTo>
                    <a:pt x="1788" y="2591"/>
                  </a:lnTo>
                  <a:lnTo>
                    <a:pt x="1755" y="2624"/>
                  </a:lnTo>
                  <a:lnTo>
                    <a:pt x="1730" y="2657"/>
                  </a:lnTo>
                  <a:lnTo>
                    <a:pt x="1672" y="2724"/>
                  </a:lnTo>
                  <a:lnTo>
                    <a:pt x="1605" y="2783"/>
                  </a:lnTo>
                  <a:lnTo>
                    <a:pt x="1471" y="2791"/>
                  </a:lnTo>
                  <a:lnTo>
                    <a:pt x="1471" y="2649"/>
                  </a:lnTo>
                  <a:lnTo>
                    <a:pt x="1530" y="2591"/>
                  </a:lnTo>
                  <a:lnTo>
                    <a:pt x="1580" y="2524"/>
                  </a:lnTo>
                  <a:lnTo>
                    <a:pt x="1613" y="2490"/>
                  </a:lnTo>
                  <a:lnTo>
                    <a:pt x="1638" y="2457"/>
                  </a:lnTo>
                  <a:lnTo>
                    <a:pt x="1663" y="2423"/>
                  </a:lnTo>
                  <a:lnTo>
                    <a:pt x="1688" y="2390"/>
                  </a:lnTo>
                  <a:lnTo>
                    <a:pt x="1713" y="2357"/>
                  </a:lnTo>
                  <a:lnTo>
                    <a:pt x="1747" y="2323"/>
                  </a:lnTo>
                  <a:lnTo>
                    <a:pt x="1772" y="2290"/>
                  </a:lnTo>
                  <a:lnTo>
                    <a:pt x="1797" y="2256"/>
                  </a:lnTo>
                  <a:lnTo>
                    <a:pt x="1822" y="2223"/>
                  </a:lnTo>
                  <a:lnTo>
                    <a:pt x="1847" y="2190"/>
                  </a:lnTo>
                  <a:lnTo>
                    <a:pt x="1872" y="2148"/>
                  </a:lnTo>
                  <a:lnTo>
                    <a:pt x="1897" y="2114"/>
                  </a:lnTo>
                  <a:lnTo>
                    <a:pt x="1897" y="2114"/>
                  </a:lnTo>
                  <a:lnTo>
                    <a:pt x="1922" y="2081"/>
                  </a:lnTo>
                  <a:lnTo>
                    <a:pt x="1939" y="2047"/>
                  </a:lnTo>
                  <a:lnTo>
                    <a:pt x="1964" y="2014"/>
                  </a:lnTo>
                  <a:lnTo>
                    <a:pt x="1989" y="1972"/>
                  </a:lnTo>
                  <a:lnTo>
                    <a:pt x="2014" y="1939"/>
                  </a:lnTo>
                  <a:lnTo>
                    <a:pt x="2031" y="1905"/>
                  </a:lnTo>
                  <a:lnTo>
                    <a:pt x="2056" y="1864"/>
                  </a:lnTo>
                  <a:lnTo>
                    <a:pt x="2073" y="1830"/>
                  </a:lnTo>
                  <a:lnTo>
                    <a:pt x="2098" y="1797"/>
                  </a:lnTo>
                  <a:lnTo>
                    <a:pt x="2114" y="1755"/>
                  </a:lnTo>
                  <a:lnTo>
                    <a:pt x="2139" y="1722"/>
                  </a:lnTo>
                  <a:lnTo>
                    <a:pt x="2156" y="1688"/>
                  </a:lnTo>
                  <a:lnTo>
                    <a:pt x="2173" y="1646"/>
                  </a:lnTo>
                  <a:lnTo>
                    <a:pt x="2189" y="1613"/>
                  </a:lnTo>
                  <a:lnTo>
                    <a:pt x="2189" y="1613"/>
                  </a:lnTo>
                  <a:lnTo>
                    <a:pt x="2206" y="1580"/>
                  </a:lnTo>
                  <a:lnTo>
                    <a:pt x="2223" y="1538"/>
                  </a:lnTo>
                  <a:lnTo>
                    <a:pt x="2223" y="1538"/>
                  </a:lnTo>
                  <a:lnTo>
                    <a:pt x="2231" y="1521"/>
                  </a:lnTo>
                  <a:lnTo>
                    <a:pt x="2240" y="1504"/>
                  </a:lnTo>
                  <a:lnTo>
                    <a:pt x="2240" y="1504"/>
                  </a:lnTo>
                  <a:lnTo>
                    <a:pt x="2248" y="1488"/>
                  </a:lnTo>
                  <a:lnTo>
                    <a:pt x="2256" y="1463"/>
                  </a:lnTo>
                  <a:lnTo>
                    <a:pt x="2265" y="1446"/>
                  </a:lnTo>
                  <a:lnTo>
                    <a:pt x="2273" y="1421"/>
                  </a:lnTo>
                  <a:lnTo>
                    <a:pt x="2281" y="1396"/>
                  </a:lnTo>
                  <a:lnTo>
                    <a:pt x="2281" y="1379"/>
                  </a:lnTo>
                  <a:lnTo>
                    <a:pt x="2290" y="1354"/>
                  </a:lnTo>
                  <a:lnTo>
                    <a:pt x="2298" y="1329"/>
                  </a:lnTo>
                  <a:lnTo>
                    <a:pt x="2306" y="1296"/>
                  </a:lnTo>
                  <a:lnTo>
                    <a:pt x="2315" y="1271"/>
                  </a:lnTo>
                  <a:lnTo>
                    <a:pt x="2315" y="1246"/>
                  </a:lnTo>
                  <a:lnTo>
                    <a:pt x="2323" y="1220"/>
                  </a:lnTo>
                  <a:lnTo>
                    <a:pt x="2331" y="1187"/>
                  </a:lnTo>
                  <a:lnTo>
                    <a:pt x="2331" y="1162"/>
                  </a:lnTo>
                  <a:lnTo>
                    <a:pt x="2331" y="1145"/>
                  </a:lnTo>
                  <a:lnTo>
                    <a:pt x="2331" y="1129"/>
                  </a:lnTo>
                  <a:lnTo>
                    <a:pt x="2340" y="1103"/>
                  </a:lnTo>
                  <a:lnTo>
                    <a:pt x="2340" y="1070"/>
                  </a:lnTo>
                  <a:lnTo>
                    <a:pt x="2340" y="1045"/>
                  </a:lnTo>
                  <a:lnTo>
                    <a:pt x="2340" y="1012"/>
                  </a:lnTo>
                  <a:lnTo>
                    <a:pt x="2340" y="987"/>
                  </a:lnTo>
                  <a:lnTo>
                    <a:pt x="2340" y="953"/>
                  </a:lnTo>
                  <a:lnTo>
                    <a:pt x="2340" y="928"/>
                  </a:lnTo>
                  <a:lnTo>
                    <a:pt x="2340" y="895"/>
                  </a:lnTo>
                  <a:lnTo>
                    <a:pt x="2340" y="861"/>
                  </a:lnTo>
                  <a:lnTo>
                    <a:pt x="2340" y="694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34"/>
            <p:cNvSpPr/>
            <p:nvPr/>
          </p:nvSpPr>
          <p:spPr>
            <a:xfrm>
              <a:off x="5783933" y="4648617"/>
              <a:ext cx="115032" cy="73399"/>
            </a:xfrm>
            <a:custGeom>
              <a:avLst/>
              <a:gdLst/>
              <a:ahLst/>
              <a:cxnLst/>
              <a:rect l="l" t="t" r="r" b="b"/>
              <a:pathLst>
                <a:path w="2332" h="1488" extrusionOk="0">
                  <a:moveTo>
                    <a:pt x="535" y="602"/>
                  </a:moveTo>
                  <a:lnTo>
                    <a:pt x="535" y="602"/>
                  </a:lnTo>
                  <a:lnTo>
                    <a:pt x="518" y="619"/>
                  </a:lnTo>
                  <a:lnTo>
                    <a:pt x="510" y="627"/>
                  </a:lnTo>
                  <a:lnTo>
                    <a:pt x="510" y="627"/>
                  </a:lnTo>
                  <a:lnTo>
                    <a:pt x="502" y="635"/>
                  </a:lnTo>
                  <a:lnTo>
                    <a:pt x="485" y="652"/>
                  </a:lnTo>
                  <a:lnTo>
                    <a:pt x="485" y="652"/>
                  </a:lnTo>
                  <a:lnTo>
                    <a:pt x="477" y="660"/>
                  </a:lnTo>
                  <a:lnTo>
                    <a:pt x="468" y="669"/>
                  </a:lnTo>
                  <a:lnTo>
                    <a:pt x="468" y="669"/>
                  </a:lnTo>
                  <a:lnTo>
                    <a:pt x="460" y="677"/>
                  </a:lnTo>
                  <a:lnTo>
                    <a:pt x="451" y="694"/>
                  </a:lnTo>
                  <a:lnTo>
                    <a:pt x="451" y="694"/>
                  </a:lnTo>
                  <a:lnTo>
                    <a:pt x="443" y="702"/>
                  </a:lnTo>
                  <a:lnTo>
                    <a:pt x="443" y="702"/>
                  </a:lnTo>
                  <a:lnTo>
                    <a:pt x="426" y="711"/>
                  </a:lnTo>
                  <a:lnTo>
                    <a:pt x="426" y="711"/>
                  </a:lnTo>
                  <a:lnTo>
                    <a:pt x="418" y="727"/>
                  </a:lnTo>
                  <a:lnTo>
                    <a:pt x="418" y="727"/>
                  </a:lnTo>
                  <a:lnTo>
                    <a:pt x="410" y="736"/>
                  </a:lnTo>
                  <a:lnTo>
                    <a:pt x="410" y="736"/>
                  </a:lnTo>
                  <a:lnTo>
                    <a:pt x="410" y="744"/>
                  </a:lnTo>
                  <a:lnTo>
                    <a:pt x="410" y="744"/>
                  </a:lnTo>
                  <a:lnTo>
                    <a:pt x="401" y="752"/>
                  </a:lnTo>
                  <a:lnTo>
                    <a:pt x="401" y="752"/>
                  </a:lnTo>
                  <a:lnTo>
                    <a:pt x="393" y="761"/>
                  </a:lnTo>
                  <a:lnTo>
                    <a:pt x="393" y="752"/>
                  </a:lnTo>
                  <a:lnTo>
                    <a:pt x="385" y="769"/>
                  </a:lnTo>
                  <a:lnTo>
                    <a:pt x="385" y="761"/>
                  </a:lnTo>
                  <a:lnTo>
                    <a:pt x="385" y="769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77"/>
                  </a:lnTo>
                  <a:lnTo>
                    <a:pt x="385" y="769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86"/>
                  </a:lnTo>
                  <a:lnTo>
                    <a:pt x="385" y="777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86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85" y="794"/>
                  </a:lnTo>
                  <a:lnTo>
                    <a:pt x="393" y="802"/>
                  </a:lnTo>
                  <a:lnTo>
                    <a:pt x="410" y="811"/>
                  </a:lnTo>
                  <a:lnTo>
                    <a:pt x="426" y="827"/>
                  </a:lnTo>
                  <a:lnTo>
                    <a:pt x="435" y="836"/>
                  </a:lnTo>
                  <a:lnTo>
                    <a:pt x="451" y="844"/>
                  </a:lnTo>
                  <a:lnTo>
                    <a:pt x="468" y="853"/>
                  </a:lnTo>
                  <a:lnTo>
                    <a:pt x="493" y="869"/>
                  </a:lnTo>
                  <a:lnTo>
                    <a:pt x="510" y="878"/>
                  </a:lnTo>
                  <a:lnTo>
                    <a:pt x="535" y="886"/>
                  </a:lnTo>
                  <a:lnTo>
                    <a:pt x="560" y="894"/>
                  </a:lnTo>
                  <a:lnTo>
                    <a:pt x="560" y="894"/>
                  </a:lnTo>
                  <a:lnTo>
                    <a:pt x="585" y="911"/>
                  </a:lnTo>
                  <a:lnTo>
                    <a:pt x="610" y="919"/>
                  </a:lnTo>
                  <a:lnTo>
                    <a:pt x="635" y="928"/>
                  </a:lnTo>
                  <a:lnTo>
                    <a:pt x="635" y="928"/>
                  </a:lnTo>
                  <a:lnTo>
                    <a:pt x="669" y="936"/>
                  </a:lnTo>
                  <a:lnTo>
                    <a:pt x="694" y="944"/>
                  </a:lnTo>
                  <a:lnTo>
                    <a:pt x="719" y="953"/>
                  </a:lnTo>
                  <a:lnTo>
                    <a:pt x="752" y="961"/>
                  </a:lnTo>
                  <a:lnTo>
                    <a:pt x="786" y="970"/>
                  </a:lnTo>
                  <a:lnTo>
                    <a:pt x="811" y="978"/>
                  </a:lnTo>
                  <a:lnTo>
                    <a:pt x="844" y="986"/>
                  </a:lnTo>
                  <a:lnTo>
                    <a:pt x="878" y="995"/>
                  </a:lnTo>
                  <a:lnTo>
                    <a:pt x="911" y="1003"/>
                  </a:lnTo>
                  <a:lnTo>
                    <a:pt x="944" y="1011"/>
                  </a:lnTo>
                  <a:lnTo>
                    <a:pt x="978" y="1011"/>
                  </a:lnTo>
                  <a:lnTo>
                    <a:pt x="1011" y="1020"/>
                  </a:lnTo>
                  <a:lnTo>
                    <a:pt x="1045" y="1020"/>
                  </a:lnTo>
                  <a:lnTo>
                    <a:pt x="1078" y="1020"/>
                  </a:lnTo>
                  <a:lnTo>
                    <a:pt x="1120" y="1020"/>
                  </a:lnTo>
                  <a:lnTo>
                    <a:pt x="1153" y="1020"/>
                  </a:lnTo>
                  <a:lnTo>
                    <a:pt x="1187" y="1020"/>
                  </a:lnTo>
                  <a:lnTo>
                    <a:pt x="1228" y="1020"/>
                  </a:lnTo>
                  <a:lnTo>
                    <a:pt x="1287" y="1020"/>
                  </a:lnTo>
                  <a:lnTo>
                    <a:pt x="1387" y="1028"/>
                  </a:lnTo>
                  <a:lnTo>
                    <a:pt x="1487" y="1036"/>
                  </a:lnTo>
                  <a:lnTo>
                    <a:pt x="1596" y="1045"/>
                  </a:lnTo>
                  <a:lnTo>
                    <a:pt x="1796" y="1053"/>
                  </a:lnTo>
                  <a:lnTo>
                    <a:pt x="1897" y="1061"/>
                  </a:lnTo>
                  <a:lnTo>
                    <a:pt x="2005" y="1070"/>
                  </a:lnTo>
                  <a:lnTo>
                    <a:pt x="2189" y="1270"/>
                  </a:lnTo>
                  <a:lnTo>
                    <a:pt x="2055" y="1487"/>
                  </a:lnTo>
                  <a:lnTo>
                    <a:pt x="1237" y="1487"/>
                  </a:lnTo>
                  <a:lnTo>
                    <a:pt x="1195" y="1487"/>
                  </a:lnTo>
                  <a:lnTo>
                    <a:pt x="1153" y="1487"/>
                  </a:lnTo>
                  <a:lnTo>
                    <a:pt x="1111" y="1487"/>
                  </a:lnTo>
                  <a:lnTo>
                    <a:pt x="1070" y="1487"/>
                  </a:lnTo>
                  <a:lnTo>
                    <a:pt x="1028" y="1487"/>
                  </a:lnTo>
                  <a:lnTo>
                    <a:pt x="986" y="1479"/>
                  </a:lnTo>
                  <a:lnTo>
                    <a:pt x="944" y="1471"/>
                  </a:lnTo>
                  <a:lnTo>
                    <a:pt x="911" y="1471"/>
                  </a:lnTo>
                  <a:lnTo>
                    <a:pt x="869" y="1462"/>
                  </a:lnTo>
                  <a:lnTo>
                    <a:pt x="827" y="1454"/>
                  </a:lnTo>
                  <a:lnTo>
                    <a:pt x="786" y="1446"/>
                  </a:lnTo>
                  <a:lnTo>
                    <a:pt x="752" y="1437"/>
                  </a:lnTo>
                  <a:lnTo>
                    <a:pt x="710" y="1429"/>
                  </a:lnTo>
                  <a:lnTo>
                    <a:pt x="677" y="1412"/>
                  </a:lnTo>
                  <a:lnTo>
                    <a:pt x="635" y="1404"/>
                  </a:lnTo>
                  <a:lnTo>
                    <a:pt x="602" y="1396"/>
                  </a:lnTo>
                  <a:lnTo>
                    <a:pt x="560" y="1387"/>
                  </a:lnTo>
                  <a:lnTo>
                    <a:pt x="560" y="1387"/>
                  </a:lnTo>
                  <a:lnTo>
                    <a:pt x="535" y="1371"/>
                  </a:lnTo>
                  <a:lnTo>
                    <a:pt x="502" y="1354"/>
                  </a:lnTo>
                  <a:lnTo>
                    <a:pt x="468" y="1345"/>
                  </a:lnTo>
                  <a:lnTo>
                    <a:pt x="435" y="1329"/>
                  </a:lnTo>
                  <a:lnTo>
                    <a:pt x="401" y="1312"/>
                  </a:lnTo>
                  <a:lnTo>
                    <a:pt x="368" y="1295"/>
                  </a:lnTo>
                  <a:lnTo>
                    <a:pt x="335" y="1279"/>
                  </a:lnTo>
                  <a:lnTo>
                    <a:pt x="309" y="1262"/>
                  </a:lnTo>
                  <a:lnTo>
                    <a:pt x="276" y="1245"/>
                  </a:lnTo>
                  <a:lnTo>
                    <a:pt x="251" y="1220"/>
                  </a:lnTo>
                  <a:lnTo>
                    <a:pt x="218" y="1203"/>
                  </a:lnTo>
                  <a:lnTo>
                    <a:pt x="192" y="1178"/>
                  </a:lnTo>
                  <a:lnTo>
                    <a:pt x="167" y="1153"/>
                  </a:lnTo>
                  <a:lnTo>
                    <a:pt x="151" y="1145"/>
                  </a:lnTo>
                  <a:lnTo>
                    <a:pt x="142" y="1128"/>
                  </a:lnTo>
                  <a:lnTo>
                    <a:pt x="126" y="1120"/>
                  </a:lnTo>
                  <a:lnTo>
                    <a:pt x="117" y="1103"/>
                  </a:lnTo>
                  <a:lnTo>
                    <a:pt x="109" y="1095"/>
                  </a:lnTo>
                  <a:lnTo>
                    <a:pt x="92" y="1078"/>
                  </a:lnTo>
                  <a:lnTo>
                    <a:pt x="84" y="1070"/>
                  </a:lnTo>
                  <a:lnTo>
                    <a:pt x="76" y="1053"/>
                  </a:lnTo>
                  <a:lnTo>
                    <a:pt x="67" y="1036"/>
                  </a:lnTo>
                  <a:lnTo>
                    <a:pt x="59" y="1020"/>
                  </a:lnTo>
                  <a:lnTo>
                    <a:pt x="42" y="1003"/>
                  </a:lnTo>
                  <a:lnTo>
                    <a:pt x="34" y="986"/>
                  </a:lnTo>
                  <a:lnTo>
                    <a:pt x="25" y="970"/>
                  </a:lnTo>
                  <a:lnTo>
                    <a:pt x="25" y="953"/>
                  </a:lnTo>
                  <a:lnTo>
                    <a:pt x="17" y="936"/>
                  </a:lnTo>
                  <a:lnTo>
                    <a:pt x="9" y="919"/>
                  </a:lnTo>
                  <a:lnTo>
                    <a:pt x="0" y="903"/>
                  </a:lnTo>
                  <a:lnTo>
                    <a:pt x="0" y="886"/>
                  </a:lnTo>
                  <a:lnTo>
                    <a:pt x="0" y="861"/>
                  </a:lnTo>
                  <a:lnTo>
                    <a:pt x="0" y="844"/>
                  </a:lnTo>
                  <a:lnTo>
                    <a:pt x="0" y="827"/>
                  </a:lnTo>
                  <a:lnTo>
                    <a:pt x="0" y="761"/>
                  </a:lnTo>
                  <a:lnTo>
                    <a:pt x="0" y="744"/>
                  </a:lnTo>
                  <a:lnTo>
                    <a:pt x="0" y="727"/>
                  </a:lnTo>
                  <a:lnTo>
                    <a:pt x="0" y="702"/>
                  </a:lnTo>
                  <a:lnTo>
                    <a:pt x="0" y="685"/>
                  </a:lnTo>
                  <a:lnTo>
                    <a:pt x="9" y="669"/>
                  </a:lnTo>
                  <a:lnTo>
                    <a:pt x="17" y="644"/>
                  </a:lnTo>
                  <a:lnTo>
                    <a:pt x="25" y="627"/>
                  </a:lnTo>
                  <a:lnTo>
                    <a:pt x="34" y="610"/>
                  </a:lnTo>
                  <a:lnTo>
                    <a:pt x="42" y="594"/>
                  </a:lnTo>
                  <a:lnTo>
                    <a:pt x="50" y="577"/>
                  </a:lnTo>
                  <a:lnTo>
                    <a:pt x="59" y="560"/>
                  </a:lnTo>
                  <a:lnTo>
                    <a:pt x="67" y="543"/>
                  </a:lnTo>
                  <a:lnTo>
                    <a:pt x="76" y="527"/>
                  </a:lnTo>
                  <a:lnTo>
                    <a:pt x="92" y="510"/>
                  </a:lnTo>
                  <a:lnTo>
                    <a:pt x="101" y="493"/>
                  </a:lnTo>
                  <a:lnTo>
                    <a:pt x="117" y="477"/>
                  </a:lnTo>
                  <a:lnTo>
                    <a:pt x="126" y="468"/>
                  </a:lnTo>
                  <a:lnTo>
                    <a:pt x="142" y="452"/>
                  </a:lnTo>
                  <a:lnTo>
                    <a:pt x="151" y="435"/>
                  </a:lnTo>
                  <a:lnTo>
                    <a:pt x="167" y="418"/>
                  </a:lnTo>
                  <a:lnTo>
                    <a:pt x="184" y="410"/>
                  </a:lnTo>
                  <a:lnTo>
                    <a:pt x="184" y="410"/>
                  </a:lnTo>
                  <a:lnTo>
                    <a:pt x="201" y="393"/>
                  </a:lnTo>
                  <a:lnTo>
                    <a:pt x="218" y="376"/>
                  </a:lnTo>
                  <a:lnTo>
                    <a:pt x="234" y="368"/>
                  </a:lnTo>
                  <a:lnTo>
                    <a:pt x="251" y="351"/>
                  </a:lnTo>
                  <a:lnTo>
                    <a:pt x="268" y="343"/>
                  </a:lnTo>
                  <a:lnTo>
                    <a:pt x="284" y="326"/>
                  </a:lnTo>
                  <a:lnTo>
                    <a:pt x="301" y="318"/>
                  </a:lnTo>
                  <a:lnTo>
                    <a:pt x="318" y="301"/>
                  </a:lnTo>
                  <a:lnTo>
                    <a:pt x="335" y="293"/>
                  </a:lnTo>
                  <a:lnTo>
                    <a:pt x="360" y="276"/>
                  </a:lnTo>
                  <a:lnTo>
                    <a:pt x="376" y="268"/>
                  </a:lnTo>
                  <a:lnTo>
                    <a:pt x="401" y="251"/>
                  </a:lnTo>
                  <a:lnTo>
                    <a:pt x="418" y="243"/>
                  </a:lnTo>
                  <a:lnTo>
                    <a:pt x="443" y="226"/>
                  </a:lnTo>
                  <a:lnTo>
                    <a:pt x="468" y="218"/>
                  </a:lnTo>
                  <a:lnTo>
                    <a:pt x="485" y="201"/>
                  </a:lnTo>
                  <a:lnTo>
                    <a:pt x="485" y="201"/>
                  </a:lnTo>
                  <a:lnTo>
                    <a:pt x="510" y="193"/>
                  </a:lnTo>
                  <a:lnTo>
                    <a:pt x="560" y="176"/>
                  </a:lnTo>
                  <a:lnTo>
                    <a:pt x="610" y="126"/>
                  </a:lnTo>
                  <a:lnTo>
                    <a:pt x="669" y="101"/>
                  </a:lnTo>
                  <a:lnTo>
                    <a:pt x="694" y="92"/>
                  </a:lnTo>
                  <a:lnTo>
                    <a:pt x="719" y="84"/>
                  </a:lnTo>
                  <a:lnTo>
                    <a:pt x="744" y="76"/>
                  </a:lnTo>
                  <a:lnTo>
                    <a:pt x="769" y="67"/>
                  </a:lnTo>
                  <a:lnTo>
                    <a:pt x="794" y="59"/>
                  </a:lnTo>
                  <a:lnTo>
                    <a:pt x="827" y="51"/>
                  </a:lnTo>
                  <a:lnTo>
                    <a:pt x="852" y="42"/>
                  </a:lnTo>
                  <a:lnTo>
                    <a:pt x="878" y="34"/>
                  </a:lnTo>
                  <a:lnTo>
                    <a:pt x="903" y="26"/>
                  </a:lnTo>
                  <a:lnTo>
                    <a:pt x="928" y="26"/>
                  </a:lnTo>
                  <a:lnTo>
                    <a:pt x="953" y="17"/>
                  </a:lnTo>
                  <a:lnTo>
                    <a:pt x="978" y="9"/>
                  </a:lnTo>
                  <a:lnTo>
                    <a:pt x="1003" y="0"/>
                  </a:lnTo>
                  <a:lnTo>
                    <a:pt x="1028" y="0"/>
                  </a:lnTo>
                  <a:lnTo>
                    <a:pt x="1053" y="0"/>
                  </a:lnTo>
                  <a:lnTo>
                    <a:pt x="1078" y="0"/>
                  </a:lnTo>
                  <a:lnTo>
                    <a:pt x="1111" y="0"/>
                  </a:lnTo>
                  <a:lnTo>
                    <a:pt x="1136" y="0"/>
                  </a:lnTo>
                  <a:lnTo>
                    <a:pt x="1153" y="0"/>
                  </a:lnTo>
                  <a:lnTo>
                    <a:pt x="1162" y="0"/>
                  </a:lnTo>
                  <a:lnTo>
                    <a:pt x="1187" y="0"/>
                  </a:lnTo>
                  <a:lnTo>
                    <a:pt x="1212" y="0"/>
                  </a:lnTo>
                  <a:lnTo>
                    <a:pt x="1237" y="0"/>
                  </a:lnTo>
                  <a:lnTo>
                    <a:pt x="1287" y="0"/>
                  </a:lnTo>
                  <a:lnTo>
                    <a:pt x="1337" y="0"/>
                  </a:lnTo>
                  <a:lnTo>
                    <a:pt x="1537" y="0"/>
                  </a:lnTo>
                  <a:lnTo>
                    <a:pt x="1588" y="0"/>
                  </a:lnTo>
                  <a:lnTo>
                    <a:pt x="1638" y="0"/>
                  </a:lnTo>
                  <a:lnTo>
                    <a:pt x="1688" y="0"/>
                  </a:lnTo>
                  <a:lnTo>
                    <a:pt x="1738" y="0"/>
                  </a:lnTo>
                  <a:lnTo>
                    <a:pt x="1788" y="0"/>
                  </a:lnTo>
                  <a:lnTo>
                    <a:pt x="1830" y="9"/>
                  </a:lnTo>
                  <a:lnTo>
                    <a:pt x="1880" y="17"/>
                  </a:lnTo>
                  <a:lnTo>
                    <a:pt x="1930" y="26"/>
                  </a:lnTo>
                  <a:lnTo>
                    <a:pt x="1980" y="34"/>
                  </a:lnTo>
                  <a:lnTo>
                    <a:pt x="2030" y="42"/>
                  </a:lnTo>
                  <a:lnTo>
                    <a:pt x="2081" y="51"/>
                  </a:lnTo>
                  <a:lnTo>
                    <a:pt x="2131" y="59"/>
                  </a:lnTo>
                  <a:lnTo>
                    <a:pt x="2181" y="67"/>
                  </a:lnTo>
                  <a:lnTo>
                    <a:pt x="2231" y="84"/>
                  </a:lnTo>
                  <a:lnTo>
                    <a:pt x="2256" y="84"/>
                  </a:lnTo>
                  <a:lnTo>
                    <a:pt x="2273" y="84"/>
                  </a:lnTo>
                  <a:lnTo>
                    <a:pt x="2331" y="159"/>
                  </a:lnTo>
                  <a:lnTo>
                    <a:pt x="2256" y="218"/>
                  </a:lnTo>
                  <a:lnTo>
                    <a:pt x="2239" y="218"/>
                  </a:lnTo>
                  <a:lnTo>
                    <a:pt x="2206" y="218"/>
                  </a:lnTo>
                  <a:lnTo>
                    <a:pt x="2156" y="218"/>
                  </a:lnTo>
                  <a:lnTo>
                    <a:pt x="2106" y="218"/>
                  </a:lnTo>
                  <a:lnTo>
                    <a:pt x="2064" y="218"/>
                  </a:lnTo>
                  <a:lnTo>
                    <a:pt x="2014" y="218"/>
                  </a:lnTo>
                  <a:lnTo>
                    <a:pt x="1964" y="218"/>
                  </a:lnTo>
                  <a:lnTo>
                    <a:pt x="1913" y="218"/>
                  </a:lnTo>
                  <a:lnTo>
                    <a:pt x="1680" y="218"/>
                  </a:lnTo>
                  <a:lnTo>
                    <a:pt x="1629" y="218"/>
                  </a:lnTo>
                  <a:lnTo>
                    <a:pt x="1588" y="218"/>
                  </a:lnTo>
                  <a:lnTo>
                    <a:pt x="1537" y="218"/>
                  </a:lnTo>
                  <a:lnTo>
                    <a:pt x="1496" y="226"/>
                  </a:lnTo>
                  <a:lnTo>
                    <a:pt x="1454" y="226"/>
                  </a:lnTo>
                  <a:lnTo>
                    <a:pt x="1404" y="234"/>
                  </a:lnTo>
                  <a:lnTo>
                    <a:pt x="1362" y="243"/>
                  </a:lnTo>
                  <a:lnTo>
                    <a:pt x="1320" y="251"/>
                  </a:lnTo>
                  <a:lnTo>
                    <a:pt x="1279" y="268"/>
                  </a:lnTo>
                  <a:lnTo>
                    <a:pt x="1253" y="268"/>
                  </a:lnTo>
                  <a:lnTo>
                    <a:pt x="1228" y="276"/>
                  </a:lnTo>
                  <a:lnTo>
                    <a:pt x="1212" y="284"/>
                  </a:lnTo>
                  <a:lnTo>
                    <a:pt x="1212" y="284"/>
                  </a:lnTo>
                  <a:lnTo>
                    <a:pt x="1195" y="284"/>
                  </a:lnTo>
                  <a:lnTo>
                    <a:pt x="1170" y="284"/>
                  </a:lnTo>
                  <a:lnTo>
                    <a:pt x="1153" y="293"/>
                  </a:lnTo>
                  <a:lnTo>
                    <a:pt x="1128" y="301"/>
                  </a:lnTo>
                  <a:lnTo>
                    <a:pt x="1111" y="310"/>
                  </a:lnTo>
                  <a:lnTo>
                    <a:pt x="1086" y="318"/>
                  </a:lnTo>
                  <a:lnTo>
                    <a:pt x="1070" y="326"/>
                  </a:lnTo>
                  <a:lnTo>
                    <a:pt x="1045" y="335"/>
                  </a:lnTo>
                  <a:lnTo>
                    <a:pt x="1028" y="343"/>
                  </a:lnTo>
                  <a:lnTo>
                    <a:pt x="1003" y="351"/>
                  </a:lnTo>
                  <a:lnTo>
                    <a:pt x="986" y="360"/>
                  </a:lnTo>
                  <a:lnTo>
                    <a:pt x="961" y="368"/>
                  </a:lnTo>
                  <a:lnTo>
                    <a:pt x="944" y="376"/>
                  </a:lnTo>
                  <a:lnTo>
                    <a:pt x="919" y="385"/>
                  </a:lnTo>
                  <a:lnTo>
                    <a:pt x="903" y="393"/>
                  </a:lnTo>
                  <a:lnTo>
                    <a:pt x="878" y="401"/>
                  </a:lnTo>
                  <a:lnTo>
                    <a:pt x="861" y="418"/>
                  </a:lnTo>
                  <a:lnTo>
                    <a:pt x="836" y="426"/>
                  </a:lnTo>
                  <a:lnTo>
                    <a:pt x="819" y="435"/>
                  </a:lnTo>
                  <a:lnTo>
                    <a:pt x="769" y="468"/>
                  </a:lnTo>
                  <a:lnTo>
                    <a:pt x="727" y="493"/>
                  </a:lnTo>
                  <a:lnTo>
                    <a:pt x="694" y="518"/>
                  </a:lnTo>
                  <a:lnTo>
                    <a:pt x="677" y="527"/>
                  </a:lnTo>
                  <a:lnTo>
                    <a:pt x="677" y="527"/>
                  </a:lnTo>
                  <a:lnTo>
                    <a:pt x="660" y="535"/>
                  </a:lnTo>
                  <a:lnTo>
                    <a:pt x="644" y="552"/>
                  </a:lnTo>
                  <a:lnTo>
                    <a:pt x="627" y="560"/>
                  </a:lnTo>
                  <a:lnTo>
                    <a:pt x="610" y="569"/>
                  </a:lnTo>
                  <a:lnTo>
                    <a:pt x="593" y="585"/>
                  </a:lnTo>
                  <a:lnTo>
                    <a:pt x="585" y="594"/>
                  </a:lnTo>
                  <a:lnTo>
                    <a:pt x="568" y="602"/>
                  </a:lnTo>
                  <a:lnTo>
                    <a:pt x="568" y="602"/>
                  </a:lnTo>
                  <a:lnTo>
                    <a:pt x="552" y="619"/>
                  </a:lnTo>
                  <a:close/>
                  <a:moveTo>
                    <a:pt x="426" y="761"/>
                  </a:moveTo>
                  <a:lnTo>
                    <a:pt x="426" y="752"/>
                  </a:lnTo>
                  <a:lnTo>
                    <a:pt x="426" y="752"/>
                  </a:ln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34"/>
            <p:cNvSpPr/>
            <p:nvPr/>
          </p:nvSpPr>
          <p:spPr>
            <a:xfrm>
              <a:off x="5885695" y="4352307"/>
              <a:ext cx="342086" cy="236624"/>
            </a:xfrm>
            <a:custGeom>
              <a:avLst/>
              <a:gdLst/>
              <a:ahLst/>
              <a:cxnLst/>
              <a:rect l="l" t="t" r="r" b="b"/>
              <a:pathLst>
                <a:path w="6935" h="4797" extrusionOk="0">
                  <a:moveTo>
                    <a:pt x="2332" y="4771"/>
                  </a:moveTo>
                  <a:cubicBezTo>
                    <a:pt x="6935" y="4562"/>
                    <a:pt x="6926" y="569"/>
                    <a:pt x="6717" y="477"/>
                  </a:cubicBezTo>
                  <a:cubicBezTo>
                    <a:pt x="6007" y="160"/>
                    <a:pt x="5331" y="1"/>
                    <a:pt x="4570" y="68"/>
                  </a:cubicBezTo>
                  <a:cubicBezTo>
                    <a:pt x="2507" y="260"/>
                    <a:pt x="569" y="2415"/>
                    <a:pt x="34" y="4345"/>
                  </a:cubicBezTo>
                  <a:cubicBezTo>
                    <a:pt x="1" y="4454"/>
                    <a:pt x="427" y="4487"/>
                    <a:pt x="485" y="4495"/>
                  </a:cubicBezTo>
                  <a:cubicBezTo>
                    <a:pt x="1095" y="4579"/>
                    <a:pt x="1722" y="4796"/>
                    <a:pt x="2332" y="477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34"/>
            <p:cNvSpPr/>
            <p:nvPr/>
          </p:nvSpPr>
          <p:spPr>
            <a:xfrm>
              <a:off x="5853139" y="4083669"/>
              <a:ext cx="332615" cy="325561"/>
            </a:xfrm>
            <a:custGeom>
              <a:avLst/>
              <a:gdLst/>
              <a:ahLst/>
              <a:cxnLst/>
              <a:rect l="l" t="t" r="r" b="b"/>
              <a:pathLst>
                <a:path w="6742" h="6600" extrusionOk="0">
                  <a:moveTo>
                    <a:pt x="853" y="2665"/>
                  </a:moveTo>
                  <a:cubicBezTo>
                    <a:pt x="3242" y="6600"/>
                    <a:pt x="6743" y="4678"/>
                    <a:pt x="6726" y="4453"/>
                  </a:cubicBezTo>
                  <a:cubicBezTo>
                    <a:pt x="6667" y="3684"/>
                    <a:pt x="6484" y="3008"/>
                    <a:pt x="6049" y="2373"/>
                  </a:cubicBezTo>
                  <a:cubicBezTo>
                    <a:pt x="4888" y="660"/>
                    <a:pt x="2064" y="0"/>
                    <a:pt x="118" y="451"/>
                  </a:cubicBezTo>
                  <a:cubicBezTo>
                    <a:pt x="1" y="476"/>
                    <a:pt x="176" y="869"/>
                    <a:pt x="201" y="919"/>
                  </a:cubicBezTo>
                  <a:cubicBezTo>
                    <a:pt x="419" y="1495"/>
                    <a:pt x="535" y="2147"/>
                    <a:pt x="853" y="2665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34"/>
            <p:cNvSpPr/>
            <p:nvPr/>
          </p:nvSpPr>
          <p:spPr>
            <a:xfrm>
              <a:off x="6840528" y="3448627"/>
              <a:ext cx="295916" cy="391118"/>
            </a:xfrm>
            <a:custGeom>
              <a:avLst/>
              <a:gdLst/>
              <a:ahLst/>
              <a:cxnLst/>
              <a:rect l="l" t="t" r="r" b="b"/>
              <a:pathLst>
                <a:path w="5999" h="7929" extrusionOk="0">
                  <a:moveTo>
                    <a:pt x="2297" y="1797"/>
                  </a:moveTo>
                  <a:cubicBezTo>
                    <a:pt x="0" y="5781"/>
                    <a:pt x="3367" y="7928"/>
                    <a:pt x="3559" y="7803"/>
                  </a:cubicBezTo>
                  <a:cubicBezTo>
                    <a:pt x="4202" y="7377"/>
                    <a:pt x="4703" y="6893"/>
                    <a:pt x="5046" y="6216"/>
                  </a:cubicBezTo>
                  <a:cubicBezTo>
                    <a:pt x="5998" y="4370"/>
                    <a:pt x="5221" y="1579"/>
                    <a:pt x="3885" y="84"/>
                  </a:cubicBezTo>
                  <a:cubicBezTo>
                    <a:pt x="3810" y="0"/>
                    <a:pt x="3551" y="343"/>
                    <a:pt x="3509" y="385"/>
                  </a:cubicBezTo>
                  <a:cubicBezTo>
                    <a:pt x="3108" y="853"/>
                    <a:pt x="2598" y="1270"/>
                    <a:pt x="2297" y="1797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34"/>
            <p:cNvSpPr/>
            <p:nvPr/>
          </p:nvSpPr>
          <p:spPr>
            <a:xfrm>
              <a:off x="7155336" y="3833529"/>
              <a:ext cx="391956" cy="293005"/>
            </a:xfrm>
            <a:custGeom>
              <a:avLst/>
              <a:gdLst/>
              <a:ahLst/>
              <a:cxnLst/>
              <a:rect l="l" t="t" r="r" b="b"/>
              <a:pathLst>
                <a:path w="7945" h="5940" extrusionOk="0">
                  <a:moveTo>
                    <a:pt x="6082" y="2130"/>
                  </a:moveTo>
                  <a:cubicBezTo>
                    <a:pt x="1997" y="0"/>
                    <a:pt x="1" y="3467"/>
                    <a:pt x="134" y="3651"/>
                  </a:cubicBezTo>
                  <a:cubicBezTo>
                    <a:pt x="585" y="4277"/>
                    <a:pt x="1095" y="4754"/>
                    <a:pt x="1788" y="5079"/>
                  </a:cubicBezTo>
                  <a:cubicBezTo>
                    <a:pt x="3668" y="5940"/>
                    <a:pt x="6425" y="5038"/>
                    <a:pt x="7853" y="3643"/>
                  </a:cubicBezTo>
                  <a:cubicBezTo>
                    <a:pt x="7945" y="3559"/>
                    <a:pt x="7586" y="3317"/>
                    <a:pt x="7544" y="3283"/>
                  </a:cubicBezTo>
                  <a:cubicBezTo>
                    <a:pt x="7060" y="2899"/>
                    <a:pt x="6625" y="2406"/>
                    <a:pt x="6082" y="2130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34"/>
            <p:cNvSpPr/>
            <p:nvPr/>
          </p:nvSpPr>
          <p:spPr>
            <a:xfrm>
              <a:off x="7437193" y="4569496"/>
              <a:ext cx="346230" cy="232875"/>
            </a:xfrm>
            <a:custGeom>
              <a:avLst/>
              <a:gdLst/>
              <a:ahLst/>
              <a:cxnLst/>
              <a:rect l="l" t="t" r="r" b="b"/>
              <a:pathLst>
                <a:path w="7019" h="4721" extrusionOk="0">
                  <a:moveTo>
                    <a:pt x="2315" y="4704"/>
                  </a:moveTo>
                  <a:cubicBezTo>
                    <a:pt x="6926" y="4612"/>
                    <a:pt x="7018" y="610"/>
                    <a:pt x="6809" y="510"/>
                  </a:cubicBezTo>
                  <a:cubicBezTo>
                    <a:pt x="6108" y="184"/>
                    <a:pt x="5439" y="0"/>
                    <a:pt x="4671" y="59"/>
                  </a:cubicBezTo>
                  <a:cubicBezTo>
                    <a:pt x="2607" y="201"/>
                    <a:pt x="619" y="2315"/>
                    <a:pt x="34" y="4228"/>
                  </a:cubicBezTo>
                  <a:cubicBezTo>
                    <a:pt x="1" y="4336"/>
                    <a:pt x="427" y="4386"/>
                    <a:pt x="485" y="4395"/>
                  </a:cubicBezTo>
                  <a:cubicBezTo>
                    <a:pt x="1087" y="4495"/>
                    <a:pt x="1705" y="4720"/>
                    <a:pt x="2315" y="4704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34"/>
            <p:cNvSpPr/>
            <p:nvPr/>
          </p:nvSpPr>
          <p:spPr>
            <a:xfrm>
              <a:off x="5715515" y="4759061"/>
              <a:ext cx="347019" cy="320629"/>
            </a:xfrm>
            <a:custGeom>
              <a:avLst/>
              <a:gdLst/>
              <a:ahLst/>
              <a:cxnLst/>
              <a:rect l="l" t="t" r="r" b="b"/>
              <a:pathLst>
                <a:path w="7035" h="6500" extrusionOk="0">
                  <a:moveTo>
                    <a:pt x="6024" y="3751"/>
                  </a:moveTo>
                  <a:cubicBezTo>
                    <a:pt x="3351" y="0"/>
                    <a:pt x="1" y="2181"/>
                    <a:pt x="34" y="2415"/>
                  </a:cubicBezTo>
                  <a:cubicBezTo>
                    <a:pt x="151" y="3175"/>
                    <a:pt x="385" y="3826"/>
                    <a:pt x="869" y="4428"/>
                  </a:cubicBezTo>
                  <a:cubicBezTo>
                    <a:pt x="2156" y="6057"/>
                    <a:pt x="5021" y="6500"/>
                    <a:pt x="6926" y="5907"/>
                  </a:cubicBezTo>
                  <a:cubicBezTo>
                    <a:pt x="7035" y="5865"/>
                    <a:pt x="6834" y="5489"/>
                    <a:pt x="6809" y="5439"/>
                  </a:cubicBezTo>
                  <a:cubicBezTo>
                    <a:pt x="6542" y="4887"/>
                    <a:pt x="6383" y="4244"/>
                    <a:pt x="6024" y="375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34"/>
            <p:cNvSpPr/>
            <p:nvPr/>
          </p:nvSpPr>
          <p:spPr>
            <a:xfrm>
              <a:off x="6204647" y="4776770"/>
              <a:ext cx="341692" cy="239880"/>
            </a:xfrm>
            <a:custGeom>
              <a:avLst/>
              <a:gdLst/>
              <a:ahLst/>
              <a:cxnLst/>
              <a:rect l="l" t="t" r="r" b="b"/>
              <a:pathLst>
                <a:path w="6926" h="4863" extrusionOk="0">
                  <a:moveTo>
                    <a:pt x="2332" y="4821"/>
                  </a:moveTo>
                  <a:cubicBezTo>
                    <a:pt x="6926" y="4537"/>
                    <a:pt x="6859" y="544"/>
                    <a:pt x="6651" y="452"/>
                  </a:cubicBezTo>
                  <a:cubicBezTo>
                    <a:pt x="5941" y="151"/>
                    <a:pt x="5264" y="1"/>
                    <a:pt x="4495" y="84"/>
                  </a:cubicBezTo>
                  <a:cubicBezTo>
                    <a:pt x="2432" y="318"/>
                    <a:pt x="535" y="2507"/>
                    <a:pt x="34" y="4437"/>
                  </a:cubicBezTo>
                  <a:cubicBezTo>
                    <a:pt x="1" y="4553"/>
                    <a:pt x="435" y="4579"/>
                    <a:pt x="485" y="4587"/>
                  </a:cubicBezTo>
                  <a:cubicBezTo>
                    <a:pt x="1104" y="4662"/>
                    <a:pt x="1730" y="4863"/>
                    <a:pt x="2332" y="4821"/>
                  </a:cubicBezTo>
                  <a:close/>
                </a:path>
              </a:pathLst>
            </a:custGeom>
            <a:solidFill>
              <a:srgbClr val="02702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34"/>
            <p:cNvSpPr/>
            <p:nvPr/>
          </p:nvSpPr>
          <p:spPr>
            <a:xfrm>
              <a:off x="8551057" y="4945322"/>
              <a:ext cx="39215" cy="154148"/>
            </a:xfrm>
            <a:custGeom>
              <a:avLst/>
              <a:gdLst/>
              <a:ahLst/>
              <a:cxnLst/>
              <a:rect l="l" t="t" r="r" b="b"/>
              <a:pathLst>
                <a:path w="795" h="3125" extrusionOk="0">
                  <a:moveTo>
                    <a:pt x="385" y="42"/>
                  </a:moveTo>
                  <a:lnTo>
                    <a:pt x="427" y="76"/>
                  </a:lnTo>
                  <a:lnTo>
                    <a:pt x="485" y="109"/>
                  </a:lnTo>
                  <a:lnTo>
                    <a:pt x="544" y="151"/>
                  </a:lnTo>
                  <a:lnTo>
                    <a:pt x="586" y="176"/>
                  </a:lnTo>
                  <a:lnTo>
                    <a:pt x="594" y="184"/>
                  </a:lnTo>
                  <a:lnTo>
                    <a:pt x="627" y="226"/>
                  </a:lnTo>
                  <a:lnTo>
                    <a:pt x="652" y="268"/>
                  </a:lnTo>
                  <a:lnTo>
                    <a:pt x="686" y="309"/>
                  </a:lnTo>
                  <a:lnTo>
                    <a:pt x="702" y="335"/>
                  </a:lnTo>
                  <a:lnTo>
                    <a:pt x="711" y="360"/>
                  </a:lnTo>
                  <a:lnTo>
                    <a:pt x="719" y="401"/>
                  </a:lnTo>
                  <a:lnTo>
                    <a:pt x="728" y="451"/>
                  </a:lnTo>
                  <a:lnTo>
                    <a:pt x="744" y="502"/>
                  </a:lnTo>
                  <a:lnTo>
                    <a:pt x="753" y="543"/>
                  </a:lnTo>
                  <a:lnTo>
                    <a:pt x="761" y="593"/>
                  </a:lnTo>
                  <a:lnTo>
                    <a:pt x="769" y="644"/>
                  </a:lnTo>
                  <a:lnTo>
                    <a:pt x="769" y="685"/>
                  </a:lnTo>
                  <a:lnTo>
                    <a:pt x="778" y="736"/>
                  </a:lnTo>
                  <a:lnTo>
                    <a:pt x="786" y="777"/>
                  </a:lnTo>
                  <a:lnTo>
                    <a:pt x="794" y="827"/>
                  </a:lnTo>
                  <a:lnTo>
                    <a:pt x="794" y="878"/>
                  </a:lnTo>
                  <a:lnTo>
                    <a:pt x="794" y="919"/>
                  </a:lnTo>
                  <a:lnTo>
                    <a:pt x="794" y="969"/>
                  </a:lnTo>
                  <a:lnTo>
                    <a:pt x="794" y="1011"/>
                  </a:lnTo>
                  <a:lnTo>
                    <a:pt x="794" y="1061"/>
                  </a:lnTo>
                  <a:lnTo>
                    <a:pt x="794" y="1103"/>
                  </a:lnTo>
                  <a:lnTo>
                    <a:pt x="794" y="1153"/>
                  </a:lnTo>
                  <a:lnTo>
                    <a:pt x="794" y="1421"/>
                  </a:lnTo>
                  <a:lnTo>
                    <a:pt x="794" y="1462"/>
                  </a:lnTo>
                  <a:lnTo>
                    <a:pt x="794" y="1512"/>
                  </a:lnTo>
                  <a:lnTo>
                    <a:pt x="794" y="1554"/>
                  </a:lnTo>
                  <a:lnTo>
                    <a:pt x="786" y="1646"/>
                  </a:lnTo>
                  <a:lnTo>
                    <a:pt x="778" y="1738"/>
                  </a:lnTo>
                  <a:lnTo>
                    <a:pt x="769" y="1830"/>
                  </a:lnTo>
                  <a:lnTo>
                    <a:pt x="761" y="1913"/>
                  </a:lnTo>
                  <a:lnTo>
                    <a:pt x="753" y="2005"/>
                  </a:lnTo>
                  <a:lnTo>
                    <a:pt x="744" y="2081"/>
                  </a:lnTo>
                  <a:lnTo>
                    <a:pt x="744" y="2097"/>
                  </a:lnTo>
                  <a:lnTo>
                    <a:pt x="728" y="2181"/>
                  </a:lnTo>
                  <a:lnTo>
                    <a:pt x="711" y="2273"/>
                  </a:lnTo>
                  <a:lnTo>
                    <a:pt x="702" y="2306"/>
                  </a:lnTo>
                  <a:lnTo>
                    <a:pt x="686" y="2356"/>
                  </a:lnTo>
                  <a:lnTo>
                    <a:pt x="644" y="2532"/>
                  </a:lnTo>
                  <a:lnTo>
                    <a:pt x="636" y="2573"/>
                  </a:lnTo>
                  <a:lnTo>
                    <a:pt x="602" y="2707"/>
                  </a:lnTo>
                  <a:lnTo>
                    <a:pt x="577" y="2791"/>
                  </a:lnTo>
                  <a:lnTo>
                    <a:pt x="552" y="2874"/>
                  </a:lnTo>
                  <a:lnTo>
                    <a:pt x="235" y="3125"/>
                  </a:lnTo>
                  <a:lnTo>
                    <a:pt x="1" y="2799"/>
                  </a:lnTo>
                  <a:lnTo>
                    <a:pt x="1" y="2707"/>
                  </a:lnTo>
                  <a:lnTo>
                    <a:pt x="1" y="2615"/>
                  </a:lnTo>
                  <a:lnTo>
                    <a:pt x="1" y="2481"/>
                  </a:lnTo>
                  <a:lnTo>
                    <a:pt x="1" y="2440"/>
                  </a:lnTo>
                  <a:lnTo>
                    <a:pt x="17" y="2256"/>
                  </a:lnTo>
                  <a:lnTo>
                    <a:pt x="17" y="2206"/>
                  </a:lnTo>
                  <a:lnTo>
                    <a:pt x="17" y="2172"/>
                  </a:lnTo>
                  <a:lnTo>
                    <a:pt x="17" y="2089"/>
                  </a:lnTo>
                  <a:lnTo>
                    <a:pt x="26" y="2005"/>
                  </a:lnTo>
                  <a:lnTo>
                    <a:pt x="26" y="1989"/>
                  </a:lnTo>
                  <a:lnTo>
                    <a:pt x="34" y="1913"/>
                  </a:lnTo>
                  <a:lnTo>
                    <a:pt x="43" y="1838"/>
                  </a:lnTo>
                  <a:lnTo>
                    <a:pt x="59" y="1755"/>
                  </a:lnTo>
                  <a:lnTo>
                    <a:pt x="68" y="1671"/>
                  </a:lnTo>
                  <a:lnTo>
                    <a:pt x="76" y="1588"/>
                  </a:lnTo>
                  <a:lnTo>
                    <a:pt x="84" y="1504"/>
                  </a:lnTo>
                  <a:lnTo>
                    <a:pt x="84" y="1471"/>
                  </a:lnTo>
                  <a:lnTo>
                    <a:pt x="84" y="1429"/>
                  </a:lnTo>
                  <a:lnTo>
                    <a:pt x="84" y="1387"/>
                  </a:lnTo>
                  <a:lnTo>
                    <a:pt x="84" y="1345"/>
                  </a:lnTo>
                  <a:lnTo>
                    <a:pt x="84" y="1312"/>
                  </a:lnTo>
                  <a:lnTo>
                    <a:pt x="84" y="794"/>
                  </a:lnTo>
                  <a:lnTo>
                    <a:pt x="84" y="752"/>
                  </a:lnTo>
                  <a:lnTo>
                    <a:pt x="84" y="719"/>
                  </a:lnTo>
                  <a:lnTo>
                    <a:pt x="84" y="677"/>
                  </a:lnTo>
                  <a:lnTo>
                    <a:pt x="84" y="635"/>
                  </a:lnTo>
                  <a:lnTo>
                    <a:pt x="84" y="593"/>
                  </a:lnTo>
                  <a:lnTo>
                    <a:pt x="84" y="560"/>
                  </a:lnTo>
                  <a:lnTo>
                    <a:pt x="76" y="518"/>
                  </a:lnTo>
                  <a:lnTo>
                    <a:pt x="76" y="477"/>
                  </a:lnTo>
                  <a:lnTo>
                    <a:pt x="76" y="451"/>
                  </a:lnTo>
                  <a:lnTo>
                    <a:pt x="76" y="435"/>
                  </a:lnTo>
                  <a:lnTo>
                    <a:pt x="93" y="385"/>
                  </a:lnTo>
                  <a:lnTo>
                    <a:pt x="101" y="343"/>
                  </a:lnTo>
                  <a:lnTo>
                    <a:pt x="118" y="293"/>
                  </a:lnTo>
                  <a:lnTo>
                    <a:pt x="118" y="284"/>
                  </a:lnTo>
                  <a:lnTo>
                    <a:pt x="143" y="243"/>
                  </a:lnTo>
                  <a:lnTo>
                    <a:pt x="176" y="192"/>
                  </a:lnTo>
                  <a:lnTo>
                    <a:pt x="201" y="134"/>
                  </a:lnTo>
                  <a:lnTo>
                    <a:pt x="226" y="84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34"/>
            <p:cNvSpPr/>
            <p:nvPr/>
          </p:nvSpPr>
          <p:spPr>
            <a:xfrm>
              <a:off x="8709744" y="4943645"/>
              <a:ext cx="33839" cy="142655"/>
            </a:xfrm>
            <a:custGeom>
              <a:avLst/>
              <a:gdLst/>
              <a:ahLst/>
              <a:cxnLst/>
              <a:rect l="l" t="t" r="r" b="b"/>
              <a:pathLst>
                <a:path w="686" h="2892" extrusionOk="0">
                  <a:moveTo>
                    <a:pt x="359" y="43"/>
                  </a:moveTo>
                  <a:lnTo>
                    <a:pt x="368" y="59"/>
                  </a:lnTo>
                  <a:lnTo>
                    <a:pt x="409" y="101"/>
                  </a:lnTo>
                  <a:lnTo>
                    <a:pt x="418" y="135"/>
                  </a:lnTo>
                  <a:lnTo>
                    <a:pt x="443" y="218"/>
                  </a:lnTo>
                  <a:lnTo>
                    <a:pt x="460" y="302"/>
                  </a:lnTo>
                  <a:lnTo>
                    <a:pt x="476" y="377"/>
                  </a:lnTo>
                  <a:lnTo>
                    <a:pt x="493" y="460"/>
                  </a:lnTo>
                  <a:lnTo>
                    <a:pt x="510" y="544"/>
                  </a:lnTo>
                  <a:lnTo>
                    <a:pt x="526" y="627"/>
                  </a:lnTo>
                  <a:lnTo>
                    <a:pt x="543" y="711"/>
                  </a:lnTo>
                  <a:lnTo>
                    <a:pt x="560" y="795"/>
                  </a:lnTo>
                  <a:lnTo>
                    <a:pt x="576" y="878"/>
                  </a:lnTo>
                  <a:lnTo>
                    <a:pt x="576" y="895"/>
                  </a:lnTo>
                  <a:lnTo>
                    <a:pt x="585" y="953"/>
                  </a:lnTo>
                  <a:lnTo>
                    <a:pt x="602" y="1037"/>
                  </a:lnTo>
                  <a:lnTo>
                    <a:pt x="610" y="1120"/>
                  </a:lnTo>
                  <a:lnTo>
                    <a:pt x="627" y="1204"/>
                  </a:lnTo>
                  <a:lnTo>
                    <a:pt x="635" y="1287"/>
                  </a:lnTo>
                  <a:lnTo>
                    <a:pt x="652" y="1371"/>
                  </a:lnTo>
                  <a:lnTo>
                    <a:pt x="652" y="1396"/>
                  </a:lnTo>
                  <a:lnTo>
                    <a:pt x="652" y="1455"/>
                  </a:lnTo>
                  <a:lnTo>
                    <a:pt x="660" y="1538"/>
                  </a:lnTo>
                  <a:lnTo>
                    <a:pt x="668" y="1613"/>
                  </a:lnTo>
                  <a:lnTo>
                    <a:pt x="677" y="1697"/>
                  </a:lnTo>
                  <a:lnTo>
                    <a:pt x="685" y="1780"/>
                  </a:lnTo>
                  <a:lnTo>
                    <a:pt x="685" y="1947"/>
                  </a:lnTo>
                  <a:lnTo>
                    <a:pt x="685" y="2031"/>
                  </a:lnTo>
                  <a:lnTo>
                    <a:pt x="677" y="2115"/>
                  </a:lnTo>
                  <a:lnTo>
                    <a:pt x="668" y="2282"/>
                  </a:lnTo>
                  <a:lnTo>
                    <a:pt x="668" y="2298"/>
                  </a:lnTo>
                  <a:lnTo>
                    <a:pt x="652" y="2449"/>
                  </a:lnTo>
                  <a:lnTo>
                    <a:pt x="627" y="2607"/>
                  </a:lnTo>
                  <a:lnTo>
                    <a:pt x="384" y="2891"/>
                  </a:lnTo>
                  <a:lnTo>
                    <a:pt x="125" y="2624"/>
                  </a:lnTo>
                  <a:lnTo>
                    <a:pt x="100" y="2457"/>
                  </a:lnTo>
                  <a:lnTo>
                    <a:pt x="75" y="2315"/>
                  </a:lnTo>
                  <a:lnTo>
                    <a:pt x="75" y="2298"/>
                  </a:lnTo>
                  <a:lnTo>
                    <a:pt x="59" y="2131"/>
                  </a:lnTo>
                  <a:lnTo>
                    <a:pt x="42" y="2056"/>
                  </a:lnTo>
                  <a:lnTo>
                    <a:pt x="33" y="1972"/>
                  </a:lnTo>
                  <a:lnTo>
                    <a:pt x="25" y="1897"/>
                  </a:lnTo>
                  <a:lnTo>
                    <a:pt x="17" y="1822"/>
                  </a:lnTo>
                  <a:lnTo>
                    <a:pt x="17" y="1095"/>
                  </a:lnTo>
                  <a:lnTo>
                    <a:pt x="17" y="1012"/>
                  </a:lnTo>
                  <a:lnTo>
                    <a:pt x="17" y="853"/>
                  </a:lnTo>
                  <a:lnTo>
                    <a:pt x="17" y="770"/>
                  </a:lnTo>
                  <a:lnTo>
                    <a:pt x="17" y="694"/>
                  </a:lnTo>
                  <a:lnTo>
                    <a:pt x="17" y="611"/>
                  </a:lnTo>
                  <a:lnTo>
                    <a:pt x="17" y="527"/>
                  </a:lnTo>
                  <a:lnTo>
                    <a:pt x="17" y="452"/>
                  </a:lnTo>
                  <a:lnTo>
                    <a:pt x="17" y="369"/>
                  </a:lnTo>
                  <a:lnTo>
                    <a:pt x="8" y="285"/>
                  </a:lnTo>
                  <a:lnTo>
                    <a:pt x="0" y="210"/>
                  </a:lnTo>
                  <a:lnTo>
                    <a:pt x="0" y="176"/>
                  </a:lnTo>
                  <a:lnTo>
                    <a:pt x="25" y="126"/>
                  </a:lnTo>
                  <a:lnTo>
                    <a:pt x="33" y="110"/>
                  </a:lnTo>
                  <a:lnTo>
                    <a:pt x="134" y="18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34"/>
            <p:cNvSpPr/>
            <p:nvPr/>
          </p:nvSpPr>
          <p:spPr>
            <a:xfrm>
              <a:off x="8884856" y="4939551"/>
              <a:ext cx="22691" cy="112565"/>
            </a:xfrm>
            <a:custGeom>
              <a:avLst/>
              <a:gdLst/>
              <a:ahLst/>
              <a:cxnLst/>
              <a:rect l="l" t="t" r="r" b="b"/>
              <a:pathLst>
                <a:path w="460" h="2282" extrusionOk="0">
                  <a:moveTo>
                    <a:pt x="243" y="59"/>
                  </a:moveTo>
                  <a:lnTo>
                    <a:pt x="276" y="117"/>
                  </a:lnTo>
                  <a:lnTo>
                    <a:pt x="318" y="184"/>
                  </a:lnTo>
                  <a:lnTo>
                    <a:pt x="368" y="243"/>
                  </a:lnTo>
                  <a:lnTo>
                    <a:pt x="385" y="259"/>
                  </a:lnTo>
                  <a:lnTo>
                    <a:pt x="393" y="301"/>
                  </a:lnTo>
                  <a:lnTo>
                    <a:pt x="410" y="368"/>
                  </a:lnTo>
                  <a:lnTo>
                    <a:pt x="418" y="426"/>
                  </a:lnTo>
                  <a:lnTo>
                    <a:pt x="418" y="443"/>
                  </a:lnTo>
                  <a:lnTo>
                    <a:pt x="435" y="552"/>
                  </a:lnTo>
                  <a:lnTo>
                    <a:pt x="443" y="677"/>
                  </a:lnTo>
                  <a:lnTo>
                    <a:pt x="452" y="802"/>
                  </a:lnTo>
                  <a:lnTo>
                    <a:pt x="460" y="936"/>
                  </a:lnTo>
                  <a:lnTo>
                    <a:pt x="460" y="953"/>
                  </a:lnTo>
                  <a:lnTo>
                    <a:pt x="460" y="1061"/>
                  </a:lnTo>
                  <a:lnTo>
                    <a:pt x="460" y="1187"/>
                  </a:lnTo>
                  <a:lnTo>
                    <a:pt x="460" y="1312"/>
                  </a:lnTo>
                  <a:lnTo>
                    <a:pt x="460" y="1437"/>
                  </a:lnTo>
                  <a:lnTo>
                    <a:pt x="460" y="1504"/>
                  </a:lnTo>
                  <a:lnTo>
                    <a:pt x="460" y="1563"/>
                  </a:lnTo>
                  <a:lnTo>
                    <a:pt x="452" y="1688"/>
                  </a:lnTo>
                  <a:lnTo>
                    <a:pt x="443" y="1822"/>
                  </a:lnTo>
                  <a:lnTo>
                    <a:pt x="443" y="1847"/>
                  </a:lnTo>
                  <a:lnTo>
                    <a:pt x="427" y="2072"/>
                  </a:lnTo>
                  <a:lnTo>
                    <a:pt x="251" y="2281"/>
                  </a:lnTo>
                  <a:lnTo>
                    <a:pt x="67" y="2072"/>
                  </a:lnTo>
                  <a:lnTo>
                    <a:pt x="34" y="1855"/>
                  </a:lnTo>
                  <a:lnTo>
                    <a:pt x="34" y="1822"/>
                  </a:lnTo>
                  <a:lnTo>
                    <a:pt x="26" y="1696"/>
                  </a:lnTo>
                  <a:lnTo>
                    <a:pt x="9" y="1579"/>
                  </a:lnTo>
                  <a:lnTo>
                    <a:pt x="1" y="1521"/>
                  </a:lnTo>
                  <a:lnTo>
                    <a:pt x="1" y="1454"/>
                  </a:lnTo>
                  <a:lnTo>
                    <a:pt x="1" y="1329"/>
                  </a:lnTo>
                  <a:lnTo>
                    <a:pt x="1" y="1203"/>
                  </a:lnTo>
                  <a:lnTo>
                    <a:pt x="1" y="1078"/>
                  </a:lnTo>
                  <a:lnTo>
                    <a:pt x="1" y="969"/>
                  </a:lnTo>
                  <a:lnTo>
                    <a:pt x="1" y="953"/>
                  </a:lnTo>
                  <a:lnTo>
                    <a:pt x="1" y="827"/>
                  </a:lnTo>
                  <a:lnTo>
                    <a:pt x="1" y="702"/>
                  </a:lnTo>
                  <a:lnTo>
                    <a:pt x="1" y="577"/>
                  </a:lnTo>
                  <a:lnTo>
                    <a:pt x="1" y="477"/>
                  </a:lnTo>
                  <a:lnTo>
                    <a:pt x="1" y="460"/>
                  </a:lnTo>
                  <a:lnTo>
                    <a:pt x="1" y="393"/>
                  </a:lnTo>
                  <a:lnTo>
                    <a:pt x="1" y="335"/>
                  </a:lnTo>
                  <a:lnTo>
                    <a:pt x="1" y="293"/>
                  </a:lnTo>
                  <a:lnTo>
                    <a:pt x="17" y="268"/>
                  </a:lnTo>
                  <a:lnTo>
                    <a:pt x="51" y="201"/>
                  </a:lnTo>
                  <a:lnTo>
                    <a:pt x="84" y="134"/>
                  </a:lnTo>
                  <a:lnTo>
                    <a:pt x="109" y="76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34"/>
            <p:cNvSpPr/>
            <p:nvPr/>
          </p:nvSpPr>
          <p:spPr>
            <a:xfrm>
              <a:off x="9064507" y="4943645"/>
              <a:ext cx="28906" cy="86619"/>
            </a:xfrm>
            <a:custGeom>
              <a:avLst/>
              <a:gdLst/>
              <a:ahLst/>
              <a:cxnLst/>
              <a:rect l="l" t="t" r="r" b="b"/>
              <a:pathLst>
                <a:path w="586" h="1756" extrusionOk="0">
                  <a:moveTo>
                    <a:pt x="377" y="9"/>
                  </a:moveTo>
                  <a:lnTo>
                    <a:pt x="452" y="59"/>
                  </a:lnTo>
                  <a:lnTo>
                    <a:pt x="510" y="93"/>
                  </a:lnTo>
                  <a:lnTo>
                    <a:pt x="519" y="110"/>
                  </a:lnTo>
                  <a:lnTo>
                    <a:pt x="544" y="143"/>
                  </a:lnTo>
                  <a:lnTo>
                    <a:pt x="552" y="151"/>
                  </a:lnTo>
                  <a:lnTo>
                    <a:pt x="577" y="201"/>
                  </a:lnTo>
                  <a:lnTo>
                    <a:pt x="577" y="201"/>
                  </a:lnTo>
                  <a:lnTo>
                    <a:pt x="577" y="644"/>
                  </a:lnTo>
                  <a:lnTo>
                    <a:pt x="577" y="736"/>
                  </a:lnTo>
                  <a:lnTo>
                    <a:pt x="577" y="828"/>
                  </a:lnTo>
                  <a:lnTo>
                    <a:pt x="577" y="920"/>
                  </a:lnTo>
                  <a:lnTo>
                    <a:pt x="577" y="920"/>
                  </a:lnTo>
                  <a:lnTo>
                    <a:pt x="586" y="1112"/>
                  </a:lnTo>
                  <a:lnTo>
                    <a:pt x="586" y="1204"/>
                  </a:lnTo>
                  <a:lnTo>
                    <a:pt x="586" y="1296"/>
                  </a:lnTo>
                  <a:lnTo>
                    <a:pt x="586" y="1488"/>
                  </a:lnTo>
                  <a:lnTo>
                    <a:pt x="327" y="1755"/>
                  </a:lnTo>
                  <a:lnTo>
                    <a:pt x="59" y="1505"/>
                  </a:lnTo>
                  <a:lnTo>
                    <a:pt x="59" y="1496"/>
                  </a:lnTo>
                  <a:lnTo>
                    <a:pt x="59" y="1413"/>
                  </a:lnTo>
                  <a:lnTo>
                    <a:pt x="51" y="1321"/>
                  </a:lnTo>
                  <a:lnTo>
                    <a:pt x="51" y="1229"/>
                  </a:lnTo>
                  <a:lnTo>
                    <a:pt x="43" y="1137"/>
                  </a:lnTo>
                  <a:lnTo>
                    <a:pt x="26" y="953"/>
                  </a:lnTo>
                  <a:lnTo>
                    <a:pt x="26" y="953"/>
                  </a:lnTo>
                  <a:lnTo>
                    <a:pt x="18" y="861"/>
                  </a:lnTo>
                  <a:lnTo>
                    <a:pt x="9" y="761"/>
                  </a:lnTo>
                  <a:lnTo>
                    <a:pt x="1" y="669"/>
                  </a:lnTo>
                  <a:lnTo>
                    <a:pt x="1" y="569"/>
                  </a:lnTo>
                  <a:lnTo>
                    <a:pt x="1" y="527"/>
                  </a:lnTo>
                  <a:lnTo>
                    <a:pt x="1" y="185"/>
                  </a:lnTo>
                  <a:lnTo>
                    <a:pt x="1" y="185"/>
                  </a:lnTo>
                  <a:lnTo>
                    <a:pt x="26" y="135"/>
                  </a:lnTo>
                  <a:lnTo>
                    <a:pt x="34" y="126"/>
                  </a:lnTo>
                  <a:lnTo>
                    <a:pt x="68" y="84"/>
                  </a:lnTo>
                  <a:lnTo>
                    <a:pt x="76" y="68"/>
                  </a:lnTo>
                  <a:lnTo>
                    <a:pt x="143" y="43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34"/>
            <p:cNvSpPr/>
            <p:nvPr/>
          </p:nvSpPr>
          <p:spPr>
            <a:xfrm>
              <a:off x="9266849" y="4962636"/>
              <a:ext cx="30978" cy="106350"/>
            </a:xfrm>
            <a:custGeom>
              <a:avLst/>
              <a:gdLst/>
              <a:ahLst/>
              <a:cxnLst/>
              <a:rect l="l" t="t" r="r" b="b"/>
              <a:pathLst>
                <a:path w="628" h="2156" extrusionOk="0">
                  <a:moveTo>
                    <a:pt x="485" y="25"/>
                  </a:moveTo>
                  <a:lnTo>
                    <a:pt x="569" y="100"/>
                  </a:lnTo>
                  <a:lnTo>
                    <a:pt x="585" y="109"/>
                  </a:lnTo>
                  <a:lnTo>
                    <a:pt x="602" y="159"/>
                  </a:lnTo>
                  <a:lnTo>
                    <a:pt x="627" y="226"/>
                  </a:lnTo>
                  <a:lnTo>
                    <a:pt x="627" y="226"/>
                  </a:lnTo>
                  <a:lnTo>
                    <a:pt x="627" y="276"/>
                  </a:lnTo>
                  <a:lnTo>
                    <a:pt x="627" y="334"/>
                  </a:lnTo>
                  <a:lnTo>
                    <a:pt x="627" y="393"/>
                  </a:lnTo>
                  <a:lnTo>
                    <a:pt x="627" y="669"/>
                  </a:lnTo>
                  <a:lnTo>
                    <a:pt x="627" y="727"/>
                  </a:lnTo>
                  <a:lnTo>
                    <a:pt x="627" y="1128"/>
                  </a:lnTo>
                  <a:lnTo>
                    <a:pt x="627" y="1178"/>
                  </a:lnTo>
                  <a:lnTo>
                    <a:pt x="619" y="1295"/>
                  </a:lnTo>
                  <a:lnTo>
                    <a:pt x="619" y="1345"/>
                  </a:lnTo>
                  <a:lnTo>
                    <a:pt x="611" y="1404"/>
                  </a:lnTo>
                  <a:lnTo>
                    <a:pt x="602" y="1521"/>
                  </a:lnTo>
                  <a:lnTo>
                    <a:pt x="602" y="1587"/>
                  </a:lnTo>
                  <a:lnTo>
                    <a:pt x="602" y="1638"/>
                  </a:lnTo>
                  <a:lnTo>
                    <a:pt x="577" y="1872"/>
                  </a:lnTo>
                  <a:lnTo>
                    <a:pt x="285" y="2156"/>
                  </a:lnTo>
                  <a:lnTo>
                    <a:pt x="9" y="1855"/>
                  </a:lnTo>
                  <a:lnTo>
                    <a:pt x="1" y="1621"/>
                  </a:lnTo>
                  <a:lnTo>
                    <a:pt x="1" y="1571"/>
                  </a:lnTo>
                  <a:lnTo>
                    <a:pt x="1" y="1504"/>
                  </a:lnTo>
                  <a:lnTo>
                    <a:pt x="1" y="1387"/>
                  </a:lnTo>
                  <a:lnTo>
                    <a:pt x="1" y="1270"/>
                  </a:lnTo>
                  <a:lnTo>
                    <a:pt x="1" y="1153"/>
                  </a:lnTo>
                  <a:lnTo>
                    <a:pt x="1" y="1095"/>
                  </a:lnTo>
                  <a:lnTo>
                    <a:pt x="9" y="1036"/>
                  </a:lnTo>
                  <a:lnTo>
                    <a:pt x="26" y="919"/>
                  </a:lnTo>
                  <a:lnTo>
                    <a:pt x="34" y="852"/>
                  </a:lnTo>
                  <a:lnTo>
                    <a:pt x="34" y="794"/>
                  </a:lnTo>
                  <a:lnTo>
                    <a:pt x="42" y="735"/>
                  </a:lnTo>
                  <a:lnTo>
                    <a:pt x="51" y="677"/>
                  </a:lnTo>
                  <a:lnTo>
                    <a:pt x="59" y="618"/>
                  </a:lnTo>
                  <a:lnTo>
                    <a:pt x="68" y="585"/>
                  </a:lnTo>
                  <a:lnTo>
                    <a:pt x="68" y="560"/>
                  </a:lnTo>
                  <a:lnTo>
                    <a:pt x="76" y="501"/>
                  </a:lnTo>
                  <a:lnTo>
                    <a:pt x="93" y="443"/>
                  </a:lnTo>
                  <a:lnTo>
                    <a:pt x="101" y="385"/>
                  </a:lnTo>
                  <a:lnTo>
                    <a:pt x="118" y="318"/>
                  </a:lnTo>
                  <a:lnTo>
                    <a:pt x="134" y="259"/>
                  </a:lnTo>
                  <a:lnTo>
                    <a:pt x="143" y="201"/>
                  </a:lnTo>
                  <a:lnTo>
                    <a:pt x="159" y="151"/>
                  </a:lnTo>
                  <a:lnTo>
                    <a:pt x="159" y="151"/>
                  </a:lnTo>
                  <a:lnTo>
                    <a:pt x="201" y="92"/>
                  </a:lnTo>
                  <a:lnTo>
                    <a:pt x="235" y="50"/>
                  </a:lnTo>
                  <a:lnTo>
                    <a:pt x="251" y="42"/>
                  </a:lnTo>
                  <a:lnTo>
                    <a:pt x="36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34"/>
            <p:cNvSpPr/>
            <p:nvPr/>
          </p:nvSpPr>
          <p:spPr>
            <a:xfrm>
              <a:off x="9492670" y="4977039"/>
              <a:ext cx="34677" cy="96879"/>
            </a:xfrm>
            <a:custGeom>
              <a:avLst/>
              <a:gdLst/>
              <a:ahLst/>
              <a:cxnLst/>
              <a:rect l="l" t="t" r="r" b="b"/>
              <a:pathLst>
                <a:path w="703" h="1964" extrusionOk="0">
                  <a:moveTo>
                    <a:pt x="519" y="26"/>
                  </a:moveTo>
                  <a:lnTo>
                    <a:pt x="644" y="134"/>
                  </a:lnTo>
                  <a:lnTo>
                    <a:pt x="652" y="159"/>
                  </a:lnTo>
                  <a:lnTo>
                    <a:pt x="702" y="260"/>
                  </a:lnTo>
                  <a:lnTo>
                    <a:pt x="702" y="268"/>
                  </a:lnTo>
                  <a:lnTo>
                    <a:pt x="686" y="377"/>
                  </a:lnTo>
                  <a:lnTo>
                    <a:pt x="677" y="477"/>
                  </a:lnTo>
                  <a:lnTo>
                    <a:pt x="661" y="585"/>
                  </a:lnTo>
                  <a:lnTo>
                    <a:pt x="661" y="636"/>
                  </a:lnTo>
                  <a:lnTo>
                    <a:pt x="661" y="686"/>
                  </a:lnTo>
                  <a:lnTo>
                    <a:pt x="661" y="736"/>
                  </a:lnTo>
                  <a:lnTo>
                    <a:pt x="661" y="786"/>
                  </a:lnTo>
                  <a:lnTo>
                    <a:pt x="661" y="786"/>
                  </a:lnTo>
                  <a:lnTo>
                    <a:pt x="661" y="836"/>
                  </a:lnTo>
                  <a:lnTo>
                    <a:pt x="661" y="886"/>
                  </a:lnTo>
                  <a:lnTo>
                    <a:pt x="661" y="936"/>
                  </a:lnTo>
                  <a:lnTo>
                    <a:pt x="661" y="986"/>
                  </a:lnTo>
                  <a:lnTo>
                    <a:pt x="661" y="1037"/>
                  </a:lnTo>
                  <a:lnTo>
                    <a:pt x="661" y="1087"/>
                  </a:lnTo>
                  <a:lnTo>
                    <a:pt x="661" y="1137"/>
                  </a:lnTo>
                  <a:lnTo>
                    <a:pt x="661" y="1179"/>
                  </a:lnTo>
                  <a:lnTo>
                    <a:pt x="661" y="1329"/>
                  </a:lnTo>
                  <a:lnTo>
                    <a:pt x="661" y="1329"/>
                  </a:lnTo>
                  <a:lnTo>
                    <a:pt x="652" y="1379"/>
                  </a:lnTo>
                  <a:lnTo>
                    <a:pt x="644" y="1429"/>
                  </a:lnTo>
                  <a:lnTo>
                    <a:pt x="636" y="1479"/>
                  </a:lnTo>
                  <a:lnTo>
                    <a:pt x="627" y="1521"/>
                  </a:lnTo>
                  <a:lnTo>
                    <a:pt x="627" y="1521"/>
                  </a:lnTo>
                  <a:lnTo>
                    <a:pt x="619" y="1571"/>
                  </a:lnTo>
                  <a:lnTo>
                    <a:pt x="611" y="1621"/>
                  </a:lnTo>
                  <a:lnTo>
                    <a:pt x="602" y="1671"/>
                  </a:lnTo>
                  <a:lnTo>
                    <a:pt x="352" y="1964"/>
                  </a:lnTo>
                  <a:lnTo>
                    <a:pt x="76" y="1705"/>
                  </a:lnTo>
                  <a:lnTo>
                    <a:pt x="59" y="1646"/>
                  </a:lnTo>
                  <a:lnTo>
                    <a:pt x="51" y="1596"/>
                  </a:lnTo>
                  <a:lnTo>
                    <a:pt x="34" y="1546"/>
                  </a:lnTo>
                  <a:lnTo>
                    <a:pt x="34" y="1538"/>
                  </a:lnTo>
                  <a:lnTo>
                    <a:pt x="26" y="1479"/>
                  </a:lnTo>
                  <a:lnTo>
                    <a:pt x="17" y="1421"/>
                  </a:lnTo>
                  <a:lnTo>
                    <a:pt x="9" y="1371"/>
                  </a:lnTo>
                  <a:lnTo>
                    <a:pt x="1" y="1312"/>
                  </a:lnTo>
                  <a:lnTo>
                    <a:pt x="1" y="1312"/>
                  </a:lnTo>
                  <a:lnTo>
                    <a:pt x="1" y="1254"/>
                  </a:lnTo>
                  <a:lnTo>
                    <a:pt x="1" y="1195"/>
                  </a:lnTo>
                  <a:lnTo>
                    <a:pt x="1" y="1145"/>
                  </a:lnTo>
                  <a:lnTo>
                    <a:pt x="1" y="1087"/>
                  </a:lnTo>
                  <a:lnTo>
                    <a:pt x="9" y="1028"/>
                  </a:lnTo>
                  <a:lnTo>
                    <a:pt x="17" y="970"/>
                  </a:lnTo>
                  <a:lnTo>
                    <a:pt x="17" y="920"/>
                  </a:lnTo>
                  <a:lnTo>
                    <a:pt x="26" y="861"/>
                  </a:lnTo>
                  <a:lnTo>
                    <a:pt x="34" y="811"/>
                  </a:lnTo>
                  <a:lnTo>
                    <a:pt x="42" y="752"/>
                  </a:lnTo>
                  <a:lnTo>
                    <a:pt x="51" y="702"/>
                  </a:lnTo>
                  <a:lnTo>
                    <a:pt x="51" y="702"/>
                  </a:lnTo>
                  <a:lnTo>
                    <a:pt x="59" y="644"/>
                  </a:lnTo>
                  <a:lnTo>
                    <a:pt x="68" y="594"/>
                  </a:lnTo>
                  <a:lnTo>
                    <a:pt x="84" y="535"/>
                  </a:lnTo>
                  <a:lnTo>
                    <a:pt x="93" y="485"/>
                  </a:lnTo>
                  <a:lnTo>
                    <a:pt x="118" y="377"/>
                  </a:lnTo>
                  <a:lnTo>
                    <a:pt x="143" y="276"/>
                  </a:lnTo>
                  <a:lnTo>
                    <a:pt x="168" y="168"/>
                  </a:lnTo>
                  <a:lnTo>
                    <a:pt x="168" y="159"/>
                  </a:lnTo>
                  <a:lnTo>
                    <a:pt x="251" y="76"/>
                  </a:lnTo>
                  <a:lnTo>
                    <a:pt x="268" y="59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34"/>
            <p:cNvSpPr/>
            <p:nvPr/>
          </p:nvSpPr>
          <p:spPr>
            <a:xfrm>
              <a:off x="9658361" y="4946555"/>
              <a:ext cx="31323" cy="119126"/>
            </a:xfrm>
            <a:custGeom>
              <a:avLst/>
              <a:gdLst/>
              <a:ahLst/>
              <a:cxnLst/>
              <a:rect l="l" t="t" r="r" b="b"/>
              <a:pathLst>
                <a:path w="635" h="2415" extrusionOk="0">
                  <a:moveTo>
                    <a:pt x="434" y="34"/>
                  </a:moveTo>
                  <a:lnTo>
                    <a:pt x="485" y="76"/>
                  </a:lnTo>
                  <a:lnTo>
                    <a:pt x="543" y="117"/>
                  </a:lnTo>
                  <a:lnTo>
                    <a:pt x="568" y="134"/>
                  </a:lnTo>
                  <a:lnTo>
                    <a:pt x="576" y="159"/>
                  </a:lnTo>
                  <a:lnTo>
                    <a:pt x="585" y="193"/>
                  </a:lnTo>
                  <a:lnTo>
                    <a:pt x="593" y="226"/>
                  </a:lnTo>
                  <a:lnTo>
                    <a:pt x="610" y="259"/>
                  </a:lnTo>
                  <a:lnTo>
                    <a:pt x="618" y="284"/>
                  </a:lnTo>
                  <a:lnTo>
                    <a:pt x="618" y="284"/>
                  </a:lnTo>
                  <a:lnTo>
                    <a:pt x="618" y="310"/>
                  </a:lnTo>
                  <a:lnTo>
                    <a:pt x="618" y="343"/>
                  </a:lnTo>
                  <a:lnTo>
                    <a:pt x="618" y="368"/>
                  </a:lnTo>
                  <a:lnTo>
                    <a:pt x="610" y="435"/>
                  </a:lnTo>
                  <a:lnTo>
                    <a:pt x="610" y="493"/>
                  </a:lnTo>
                  <a:lnTo>
                    <a:pt x="610" y="552"/>
                  </a:lnTo>
                  <a:lnTo>
                    <a:pt x="610" y="619"/>
                  </a:lnTo>
                  <a:lnTo>
                    <a:pt x="610" y="677"/>
                  </a:lnTo>
                  <a:lnTo>
                    <a:pt x="610" y="685"/>
                  </a:lnTo>
                  <a:lnTo>
                    <a:pt x="610" y="744"/>
                  </a:lnTo>
                  <a:lnTo>
                    <a:pt x="610" y="802"/>
                  </a:lnTo>
                  <a:lnTo>
                    <a:pt x="610" y="869"/>
                  </a:lnTo>
                  <a:lnTo>
                    <a:pt x="610" y="1187"/>
                  </a:lnTo>
                  <a:lnTo>
                    <a:pt x="610" y="1254"/>
                  </a:lnTo>
                  <a:lnTo>
                    <a:pt x="610" y="1320"/>
                  </a:lnTo>
                  <a:lnTo>
                    <a:pt x="610" y="1387"/>
                  </a:lnTo>
                  <a:lnTo>
                    <a:pt x="610" y="1446"/>
                  </a:lnTo>
                  <a:lnTo>
                    <a:pt x="610" y="1512"/>
                  </a:lnTo>
                  <a:lnTo>
                    <a:pt x="610" y="1579"/>
                  </a:lnTo>
                  <a:lnTo>
                    <a:pt x="610" y="1646"/>
                  </a:lnTo>
                  <a:lnTo>
                    <a:pt x="610" y="1705"/>
                  </a:lnTo>
                  <a:lnTo>
                    <a:pt x="618" y="1838"/>
                  </a:lnTo>
                  <a:lnTo>
                    <a:pt x="627" y="1964"/>
                  </a:lnTo>
                  <a:lnTo>
                    <a:pt x="635" y="2081"/>
                  </a:lnTo>
                  <a:lnTo>
                    <a:pt x="635" y="2089"/>
                  </a:lnTo>
                  <a:lnTo>
                    <a:pt x="368" y="2415"/>
                  </a:lnTo>
                  <a:lnTo>
                    <a:pt x="42" y="2147"/>
                  </a:lnTo>
                  <a:lnTo>
                    <a:pt x="42" y="2139"/>
                  </a:lnTo>
                  <a:lnTo>
                    <a:pt x="33" y="2022"/>
                  </a:lnTo>
                  <a:lnTo>
                    <a:pt x="25" y="1888"/>
                  </a:lnTo>
                  <a:lnTo>
                    <a:pt x="8" y="1755"/>
                  </a:lnTo>
                  <a:lnTo>
                    <a:pt x="8" y="1688"/>
                  </a:lnTo>
                  <a:lnTo>
                    <a:pt x="0" y="1621"/>
                  </a:lnTo>
                  <a:lnTo>
                    <a:pt x="0" y="1554"/>
                  </a:lnTo>
                  <a:lnTo>
                    <a:pt x="0" y="1479"/>
                  </a:lnTo>
                  <a:lnTo>
                    <a:pt x="0" y="1412"/>
                  </a:lnTo>
                  <a:lnTo>
                    <a:pt x="0" y="1345"/>
                  </a:lnTo>
                  <a:lnTo>
                    <a:pt x="0" y="1279"/>
                  </a:lnTo>
                  <a:lnTo>
                    <a:pt x="0" y="1203"/>
                  </a:lnTo>
                  <a:lnTo>
                    <a:pt x="0" y="853"/>
                  </a:lnTo>
                  <a:lnTo>
                    <a:pt x="0" y="786"/>
                  </a:lnTo>
                  <a:lnTo>
                    <a:pt x="0" y="711"/>
                  </a:lnTo>
                  <a:lnTo>
                    <a:pt x="0" y="644"/>
                  </a:lnTo>
                  <a:lnTo>
                    <a:pt x="0" y="644"/>
                  </a:lnTo>
                  <a:lnTo>
                    <a:pt x="8" y="568"/>
                  </a:lnTo>
                  <a:lnTo>
                    <a:pt x="17" y="502"/>
                  </a:lnTo>
                  <a:lnTo>
                    <a:pt x="17" y="426"/>
                  </a:lnTo>
                  <a:lnTo>
                    <a:pt x="33" y="360"/>
                  </a:lnTo>
                  <a:lnTo>
                    <a:pt x="42" y="293"/>
                  </a:lnTo>
                  <a:lnTo>
                    <a:pt x="42" y="251"/>
                  </a:lnTo>
                  <a:lnTo>
                    <a:pt x="50" y="218"/>
                  </a:lnTo>
                  <a:lnTo>
                    <a:pt x="59" y="184"/>
                  </a:lnTo>
                  <a:lnTo>
                    <a:pt x="59" y="176"/>
                  </a:lnTo>
                  <a:lnTo>
                    <a:pt x="75" y="151"/>
                  </a:lnTo>
                  <a:lnTo>
                    <a:pt x="100" y="126"/>
                  </a:lnTo>
                  <a:lnTo>
                    <a:pt x="125" y="92"/>
                  </a:lnTo>
                  <a:lnTo>
                    <a:pt x="150" y="59"/>
                  </a:lnTo>
                  <a:lnTo>
                    <a:pt x="167" y="42"/>
                  </a:lnTo>
                  <a:lnTo>
                    <a:pt x="192" y="42"/>
                  </a:lnTo>
                  <a:lnTo>
                    <a:pt x="267" y="17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34"/>
            <p:cNvSpPr/>
            <p:nvPr/>
          </p:nvSpPr>
          <p:spPr>
            <a:xfrm>
              <a:off x="9759740" y="4700953"/>
              <a:ext cx="29744" cy="140139"/>
            </a:xfrm>
            <a:custGeom>
              <a:avLst/>
              <a:gdLst/>
              <a:ahLst/>
              <a:cxnLst/>
              <a:rect l="l" t="t" r="r" b="b"/>
              <a:pathLst>
                <a:path w="603" h="2841" extrusionOk="0">
                  <a:moveTo>
                    <a:pt x="368" y="134"/>
                  </a:moveTo>
                  <a:lnTo>
                    <a:pt x="418" y="209"/>
                  </a:lnTo>
                  <a:lnTo>
                    <a:pt x="452" y="243"/>
                  </a:lnTo>
                  <a:lnTo>
                    <a:pt x="460" y="276"/>
                  </a:lnTo>
                  <a:lnTo>
                    <a:pt x="468" y="351"/>
                  </a:lnTo>
                  <a:lnTo>
                    <a:pt x="485" y="435"/>
                  </a:lnTo>
                  <a:lnTo>
                    <a:pt x="502" y="510"/>
                  </a:lnTo>
                  <a:lnTo>
                    <a:pt x="510" y="585"/>
                  </a:lnTo>
                  <a:lnTo>
                    <a:pt x="519" y="669"/>
                  </a:lnTo>
                  <a:lnTo>
                    <a:pt x="535" y="744"/>
                  </a:lnTo>
                  <a:lnTo>
                    <a:pt x="544" y="819"/>
                  </a:lnTo>
                  <a:lnTo>
                    <a:pt x="552" y="903"/>
                  </a:lnTo>
                  <a:lnTo>
                    <a:pt x="560" y="978"/>
                  </a:lnTo>
                  <a:lnTo>
                    <a:pt x="569" y="1053"/>
                  </a:lnTo>
                  <a:lnTo>
                    <a:pt x="577" y="1137"/>
                  </a:lnTo>
                  <a:lnTo>
                    <a:pt x="585" y="1212"/>
                  </a:lnTo>
                  <a:lnTo>
                    <a:pt x="594" y="1295"/>
                  </a:lnTo>
                  <a:lnTo>
                    <a:pt x="602" y="1370"/>
                  </a:lnTo>
                  <a:lnTo>
                    <a:pt x="602" y="1446"/>
                  </a:lnTo>
                  <a:lnTo>
                    <a:pt x="602" y="1529"/>
                  </a:lnTo>
                  <a:lnTo>
                    <a:pt x="602" y="1588"/>
                  </a:lnTo>
                  <a:lnTo>
                    <a:pt x="602" y="1604"/>
                  </a:lnTo>
                  <a:lnTo>
                    <a:pt x="602" y="1680"/>
                  </a:lnTo>
                  <a:lnTo>
                    <a:pt x="602" y="1763"/>
                  </a:lnTo>
                  <a:lnTo>
                    <a:pt x="602" y="1838"/>
                  </a:lnTo>
                  <a:lnTo>
                    <a:pt x="602" y="1922"/>
                  </a:lnTo>
                  <a:lnTo>
                    <a:pt x="602" y="2390"/>
                  </a:lnTo>
                  <a:lnTo>
                    <a:pt x="602" y="2465"/>
                  </a:lnTo>
                  <a:lnTo>
                    <a:pt x="602" y="2548"/>
                  </a:lnTo>
                  <a:lnTo>
                    <a:pt x="602" y="2607"/>
                  </a:lnTo>
                  <a:lnTo>
                    <a:pt x="602" y="2624"/>
                  </a:lnTo>
                  <a:lnTo>
                    <a:pt x="368" y="2841"/>
                  </a:lnTo>
                  <a:lnTo>
                    <a:pt x="151" y="2607"/>
                  </a:lnTo>
                  <a:lnTo>
                    <a:pt x="151" y="2599"/>
                  </a:lnTo>
                  <a:lnTo>
                    <a:pt x="151" y="2532"/>
                  </a:lnTo>
                  <a:lnTo>
                    <a:pt x="151" y="2005"/>
                  </a:lnTo>
                  <a:lnTo>
                    <a:pt x="151" y="1930"/>
                  </a:lnTo>
                  <a:lnTo>
                    <a:pt x="151" y="1855"/>
                  </a:lnTo>
                  <a:lnTo>
                    <a:pt x="151" y="1780"/>
                  </a:lnTo>
                  <a:lnTo>
                    <a:pt x="151" y="1705"/>
                  </a:lnTo>
                  <a:lnTo>
                    <a:pt x="151" y="1629"/>
                  </a:lnTo>
                  <a:lnTo>
                    <a:pt x="151" y="1613"/>
                  </a:lnTo>
                  <a:lnTo>
                    <a:pt x="151" y="1554"/>
                  </a:lnTo>
                  <a:lnTo>
                    <a:pt x="151" y="1479"/>
                  </a:lnTo>
                  <a:lnTo>
                    <a:pt x="151" y="1404"/>
                  </a:lnTo>
                  <a:lnTo>
                    <a:pt x="143" y="1329"/>
                  </a:lnTo>
                  <a:lnTo>
                    <a:pt x="126" y="1262"/>
                  </a:lnTo>
                  <a:lnTo>
                    <a:pt x="118" y="1187"/>
                  </a:lnTo>
                  <a:lnTo>
                    <a:pt x="118" y="1111"/>
                  </a:lnTo>
                  <a:lnTo>
                    <a:pt x="109" y="1028"/>
                  </a:lnTo>
                  <a:lnTo>
                    <a:pt x="101" y="961"/>
                  </a:lnTo>
                  <a:lnTo>
                    <a:pt x="84" y="886"/>
                  </a:lnTo>
                  <a:lnTo>
                    <a:pt x="76" y="811"/>
                  </a:lnTo>
                  <a:lnTo>
                    <a:pt x="67" y="736"/>
                  </a:lnTo>
                  <a:lnTo>
                    <a:pt x="59" y="660"/>
                  </a:lnTo>
                  <a:lnTo>
                    <a:pt x="42" y="585"/>
                  </a:lnTo>
                  <a:lnTo>
                    <a:pt x="34" y="510"/>
                  </a:lnTo>
                  <a:lnTo>
                    <a:pt x="17" y="435"/>
                  </a:lnTo>
                  <a:lnTo>
                    <a:pt x="9" y="368"/>
                  </a:lnTo>
                  <a:lnTo>
                    <a:pt x="1" y="335"/>
                  </a:lnTo>
                  <a:lnTo>
                    <a:pt x="17" y="284"/>
                  </a:lnTo>
                  <a:lnTo>
                    <a:pt x="34" y="201"/>
                  </a:lnTo>
                  <a:lnTo>
                    <a:pt x="17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34"/>
            <p:cNvSpPr/>
            <p:nvPr/>
          </p:nvSpPr>
          <p:spPr>
            <a:xfrm>
              <a:off x="9686774" y="4744214"/>
              <a:ext cx="24368" cy="80798"/>
            </a:xfrm>
            <a:custGeom>
              <a:avLst/>
              <a:gdLst/>
              <a:ahLst/>
              <a:cxnLst/>
              <a:rect l="l" t="t" r="r" b="b"/>
              <a:pathLst>
                <a:path w="493" h="1638" extrusionOk="0">
                  <a:moveTo>
                    <a:pt x="343" y="67"/>
                  </a:moveTo>
                  <a:lnTo>
                    <a:pt x="343" y="67"/>
                  </a:lnTo>
                  <a:lnTo>
                    <a:pt x="376" y="151"/>
                  </a:lnTo>
                  <a:lnTo>
                    <a:pt x="410" y="209"/>
                  </a:lnTo>
                  <a:lnTo>
                    <a:pt x="427" y="234"/>
                  </a:lnTo>
                  <a:lnTo>
                    <a:pt x="460" y="310"/>
                  </a:lnTo>
                  <a:lnTo>
                    <a:pt x="468" y="326"/>
                  </a:lnTo>
                  <a:lnTo>
                    <a:pt x="485" y="351"/>
                  </a:lnTo>
                  <a:lnTo>
                    <a:pt x="493" y="393"/>
                  </a:lnTo>
                  <a:lnTo>
                    <a:pt x="493" y="410"/>
                  </a:lnTo>
                  <a:lnTo>
                    <a:pt x="493" y="493"/>
                  </a:lnTo>
                  <a:lnTo>
                    <a:pt x="493" y="502"/>
                  </a:lnTo>
                  <a:lnTo>
                    <a:pt x="493" y="585"/>
                  </a:lnTo>
                  <a:lnTo>
                    <a:pt x="493" y="652"/>
                  </a:lnTo>
                  <a:lnTo>
                    <a:pt x="485" y="752"/>
                  </a:lnTo>
                  <a:lnTo>
                    <a:pt x="477" y="928"/>
                  </a:lnTo>
                  <a:lnTo>
                    <a:pt x="477" y="1003"/>
                  </a:lnTo>
                  <a:lnTo>
                    <a:pt x="468" y="1095"/>
                  </a:lnTo>
                  <a:lnTo>
                    <a:pt x="452" y="1270"/>
                  </a:lnTo>
                  <a:lnTo>
                    <a:pt x="435" y="1429"/>
                  </a:lnTo>
                  <a:lnTo>
                    <a:pt x="435" y="1429"/>
                  </a:lnTo>
                  <a:lnTo>
                    <a:pt x="218" y="1638"/>
                  </a:lnTo>
                  <a:lnTo>
                    <a:pt x="9" y="1421"/>
                  </a:lnTo>
                  <a:lnTo>
                    <a:pt x="9" y="1421"/>
                  </a:lnTo>
                  <a:lnTo>
                    <a:pt x="9" y="1254"/>
                  </a:lnTo>
                  <a:lnTo>
                    <a:pt x="0" y="1078"/>
                  </a:lnTo>
                  <a:lnTo>
                    <a:pt x="0" y="986"/>
                  </a:lnTo>
                  <a:lnTo>
                    <a:pt x="0" y="635"/>
                  </a:lnTo>
                  <a:lnTo>
                    <a:pt x="0" y="560"/>
                  </a:lnTo>
                  <a:lnTo>
                    <a:pt x="0" y="485"/>
                  </a:lnTo>
                  <a:lnTo>
                    <a:pt x="0" y="477"/>
                  </a:lnTo>
                  <a:lnTo>
                    <a:pt x="9" y="393"/>
                  </a:lnTo>
                  <a:lnTo>
                    <a:pt x="9" y="368"/>
                  </a:lnTo>
                  <a:lnTo>
                    <a:pt x="26" y="335"/>
                  </a:lnTo>
                  <a:lnTo>
                    <a:pt x="42" y="301"/>
                  </a:lnTo>
                  <a:lnTo>
                    <a:pt x="51" y="285"/>
                  </a:lnTo>
                  <a:lnTo>
                    <a:pt x="92" y="218"/>
                  </a:lnTo>
                  <a:lnTo>
                    <a:pt x="117" y="193"/>
                  </a:lnTo>
                  <a:lnTo>
                    <a:pt x="151" y="134"/>
                  </a:lnTo>
                  <a:lnTo>
                    <a:pt x="201" y="59"/>
                  </a:lnTo>
                  <a:lnTo>
                    <a:pt x="201" y="59"/>
                  </a:lnTo>
                  <a:lnTo>
                    <a:pt x="26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34"/>
            <p:cNvSpPr/>
            <p:nvPr/>
          </p:nvSpPr>
          <p:spPr>
            <a:xfrm>
              <a:off x="9512056" y="4750380"/>
              <a:ext cx="30534" cy="108422"/>
            </a:xfrm>
            <a:custGeom>
              <a:avLst/>
              <a:gdLst/>
              <a:ahLst/>
              <a:cxnLst/>
              <a:rect l="l" t="t" r="r" b="b"/>
              <a:pathLst>
                <a:path w="619" h="2198" extrusionOk="0">
                  <a:moveTo>
                    <a:pt x="360" y="59"/>
                  </a:moveTo>
                  <a:lnTo>
                    <a:pt x="360" y="59"/>
                  </a:lnTo>
                  <a:lnTo>
                    <a:pt x="401" y="118"/>
                  </a:lnTo>
                  <a:lnTo>
                    <a:pt x="451" y="176"/>
                  </a:lnTo>
                  <a:lnTo>
                    <a:pt x="468" y="193"/>
                  </a:lnTo>
                  <a:lnTo>
                    <a:pt x="502" y="235"/>
                  </a:lnTo>
                  <a:lnTo>
                    <a:pt x="560" y="293"/>
                  </a:lnTo>
                  <a:lnTo>
                    <a:pt x="560" y="293"/>
                  </a:lnTo>
                  <a:lnTo>
                    <a:pt x="594" y="335"/>
                  </a:lnTo>
                  <a:lnTo>
                    <a:pt x="594" y="352"/>
                  </a:lnTo>
                  <a:lnTo>
                    <a:pt x="610" y="377"/>
                  </a:lnTo>
                  <a:lnTo>
                    <a:pt x="610" y="402"/>
                  </a:lnTo>
                  <a:lnTo>
                    <a:pt x="619" y="519"/>
                  </a:lnTo>
                  <a:lnTo>
                    <a:pt x="619" y="536"/>
                  </a:lnTo>
                  <a:lnTo>
                    <a:pt x="619" y="636"/>
                  </a:lnTo>
                  <a:lnTo>
                    <a:pt x="619" y="744"/>
                  </a:lnTo>
                  <a:lnTo>
                    <a:pt x="619" y="744"/>
                  </a:lnTo>
                  <a:lnTo>
                    <a:pt x="619" y="978"/>
                  </a:lnTo>
                  <a:lnTo>
                    <a:pt x="619" y="1095"/>
                  </a:lnTo>
                  <a:lnTo>
                    <a:pt x="619" y="1212"/>
                  </a:lnTo>
                  <a:lnTo>
                    <a:pt x="619" y="1262"/>
                  </a:lnTo>
                  <a:lnTo>
                    <a:pt x="619" y="1338"/>
                  </a:lnTo>
                  <a:lnTo>
                    <a:pt x="610" y="1454"/>
                  </a:lnTo>
                  <a:lnTo>
                    <a:pt x="610" y="1513"/>
                  </a:lnTo>
                  <a:lnTo>
                    <a:pt x="610" y="1571"/>
                  </a:lnTo>
                  <a:lnTo>
                    <a:pt x="610" y="1638"/>
                  </a:lnTo>
                  <a:lnTo>
                    <a:pt x="610" y="1697"/>
                  </a:lnTo>
                  <a:lnTo>
                    <a:pt x="610" y="1755"/>
                  </a:lnTo>
                  <a:lnTo>
                    <a:pt x="610" y="1814"/>
                  </a:lnTo>
                  <a:lnTo>
                    <a:pt x="602" y="1881"/>
                  </a:lnTo>
                  <a:lnTo>
                    <a:pt x="594" y="1931"/>
                  </a:lnTo>
                  <a:lnTo>
                    <a:pt x="594" y="1939"/>
                  </a:lnTo>
                  <a:lnTo>
                    <a:pt x="309" y="2198"/>
                  </a:lnTo>
                  <a:lnTo>
                    <a:pt x="42" y="1914"/>
                  </a:lnTo>
                  <a:lnTo>
                    <a:pt x="42" y="1797"/>
                  </a:lnTo>
                  <a:lnTo>
                    <a:pt x="42" y="1739"/>
                  </a:lnTo>
                  <a:lnTo>
                    <a:pt x="42" y="1688"/>
                  </a:lnTo>
                  <a:lnTo>
                    <a:pt x="42" y="1630"/>
                  </a:lnTo>
                  <a:lnTo>
                    <a:pt x="42" y="1571"/>
                  </a:lnTo>
                  <a:lnTo>
                    <a:pt x="42" y="1513"/>
                  </a:lnTo>
                  <a:lnTo>
                    <a:pt x="42" y="1463"/>
                  </a:lnTo>
                  <a:lnTo>
                    <a:pt x="34" y="1346"/>
                  </a:lnTo>
                  <a:lnTo>
                    <a:pt x="25" y="1271"/>
                  </a:lnTo>
                  <a:lnTo>
                    <a:pt x="25" y="1229"/>
                  </a:lnTo>
                  <a:lnTo>
                    <a:pt x="25" y="1112"/>
                  </a:lnTo>
                  <a:lnTo>
                    <a:pt x="17" y="1003"/>
                  </a:lnTo>
                  <a:lnTo>
                    <a:pt x="0" y="769"/>
                  </a:lnTo>
                  <a:lnTo>
                    <a:pt x="0" y="769"/>
                  </a:lnTo>
                  <a:lnTo>
                    <a:pt x="0" y="653"/>
                  </a:lnTo>
                  <a:lnTo>
                    <a:pt x="0" y="536"/>
                  </a:lnTo>
                  <a:lnTo>
                    <a:pt x="9" y="410"/>
                  </a:lnTo>
                  <a:lnTo>
                    <a:pt x="9" y="385"/>
                  </a:lnTo>
                  <a:lnTo>
                    <a:pt x="17" y="352"/>
                  </a:lnTo>
                  <a:lnTo>
                    <a:pt x="17" y="343"/>
                  </a:lnTo>
                  <a:lnTo>
                    <a:pt x="59" y="293"/>
                  </a:lnTo>
                  <a:lnTo>
                    <a:pt x="59" y="293"/>
                  </a:lnTo>
                  <a:lnTo>
                    <a:pt x="117" y="235"/>
                  </a:lnTo>
                  <a:lnTo>
                    <a:pt x="151" y="193"/>
                  </a:lnTo>
                  <a:lnTo>
                    <a:pt x="167" y="176"/>
                  </a:lnTo>
                  <a:lnTo>
                    <a:pt x="226" y="118"/>
                  </a:lnTo>
                  <a:lnTo>
                    <a:pt x="268" y="59"/>
                  </a:lnTo>
                  <a:lnTo>
                    <a:pt x="268" y="59"/>
                  </a:lnTo>
                  <a:lnTo>
                    <a:pt x="33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34"/>
            <p:cNvSpPr/>
            <p:nvPr/>
          </p:nvSpPr>
          <p:spPr>
            <a:xfrm>
              <a:off x="9395001" y="4751613"/>
              <a:ext cx="23973" cy="98951"/>
            </a:xfrm>
            <a:custGeom>
              <a:avLst/>
              <a:gdLst/>
              <a:ahLst/>
              <a:cxnLst/>
              <a:rect l="l" t="t" r="r" b="b"/>
              <a:pathLst>
                <a:path w="486" h="2006" extrusionOk="0">
                  <a:moveTo>
                    <a:pt x="335" y="59"/>
                  </a:moveTo>
                  <a:lnTo>
                    <a:pt x="335" y="59"/>
                  </a:lnTo>
                  <a:lnTo>
                    <a:pt x="377" y="168"/>
                  </a:lnTo>
                  <a:lnTo>
                    <a:pt x="402" y="218"/>
                  </a:lnTo>
                  <a:lnTo>
                    <a:pt x="427" y="277"/>
                  </a:lnTo>
                  <a:lnTo>
                    <a:pt x="460" y="335"/>
                  </a:lnTo>
                  <a:lnTo>
                    <a:pt x="477" y="385"/>
                  </a:lnTo>
                  <a:lnTo>
                    <a:pt x="477" y="394"/>
                  </a:lnTo>
                  <a:lnTo>
                    <a:pt x="485" y="444"/>
                  </a:lnTo>
                  <a:lnTo>
                    <a:pt x="485" y="485"/>
                  </a:lnTo>
                  <a:lnTo>
                    <a:pt x="485" y="577"/>
                  </a:lnTo>
                  <a:lnTo>
                    <a:pt x="485" y="1212"/>
                  </a:lnTo>
                  <a:lnTo>
                    <a:pt x="485" y="1346"/>
                  </a:lnTo>
                  <a:lnTo>
                    <a:pt x="485" y="1563"/>
                  </a:lnTo>
                  <a:lnTo>
                    <a:pt x="485" y="1772"/>
                  </a:lnTo>
                  <a:lnTo>
                    <a:pt x="485" y="1780"/>
                  </a:lnTo>
                  <a:lnTo>
                    <a:pt x="260" y="2006"/>
                  </a:lnTo>
                  <a:lnTo>
                    <a:pt x="26" y="1780"/>
                  </a:lnTo>
                  <a:lnTo>
                    <a:pt x="26" y="1772"/>
                  </a:lnTo>
                  <a:lnTo>
                    <a:pt x="18" y="1563"/>
                  </a:lnTo>
                  <a:lnTo>
                    <a:pt x="9" y="1346"/>
                  </a:lnTo>
                  <a:lnTo>
                    <a:pt x="1" y="1221"/>
                  </a:lnTo>
                  <a:lnTo>
                    <a:pt x="1" y="1137"/>
                  </a:lnTo>
                  <a:lnTo>
                    <a:pt x="1" y="1028"/>
                  </a:lnTo>
                  <a:lnTo>
                    <a:pt x="1" y="928"/>
                  </a:lnTo>
                  <a:lnTo>
                    <a:pt x="1" y="820"/>
                  </a:lnTo>
                  <a:lnTo>
                    <a:pt x="1" y="719"/>
                  </a:lnTo>
                  <a:lnTo>
                    <a:pt x="1" y="611"/>
                  </a:lnTo>
                  <a:lnTo>
                    <a:pt x="1" y="594"/>
                  </a:lnTo>
                  <a:lnTo>
                    <a:pt x="9" y="502"/>
                  </a:lnTo>
                  <a:lnTo>
                    <a:pt x="9" y="452"/>
                  </a:lnTo>
                  <a:lnTo>
                    <a:pt x="18" y="402"/>
                  </a:lnTo>
                  <a:lnTo>
                    <a:pt x="18" y="394"/>
                  </a:lnTo>
                  <a:lnTo>
                    <a:pt x="43" y="352"/>
                  </a:lnTo>
                  <a:lnTo>
                    <a:pt x="76" y="285"/>
                  </a:lnTo>
                  <a:lnTo>
                    <a:pt x="101" y="235"/>
                  </a:lnTo>
                  <a:lnTo>
                    <a:pt x="134" y="176"/>
                  </a:lnTo>
                  <a:lnTo>
                    <a:pt x="193" y="68"/>
                  </a:lnTo>
                  <a:lnTo>
                    <a:pt x="193" y="68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34"/>
            <p:cNvSpPr/>
            <p:nvPr/>
          </p:nvSpPr>
          <p:spPr>
            <a:xfrm>
              <a:off x="8556434" y="4699276"/>
              <a:ext cx="51153" cy="114242"/>
            </a:xfrm>
            <a:custGeom>
              <a:avLst/>
              <a:gdLst/>
              <a:ahLst/>
              <a:cxnLst/>
              <a:rect l="l" t="t" r="r" b="b"/>
              <a:pathLst>
                <a:path w="1037" h="2316" extrusionOk="0">
                  <a:moveTo>
                    <a:pt x="176" y="26"/>
                  </a:moveTo>
                  <a:lnTo>
                    <a:pt x="251" y="68"/>
                  </a:lnTo>
                  <a:lnTo>
                    <a:pt x="343" y="101"/>
                  </a:lnTo>
                  <a:lnTo>
                    <a:pt x="393" y="118"/>
                  </a:lnTo>
                  <a:lnTo>
                    <a:pt x="418" y="143"/>
                  </a:lnTo>
                  <a:lnTo>
                    <a:pt x="477" y="193"/>
                  </a:lnTo>
                  <a:lnTo>
                    <a:pt x="477" y="201"/>
                  </a:lnTo>
                  <a:lnTo>
                    <a:pt x="527" y="243"/>
                  </a:lnTo>
                  <a:lnTo>
                    <a:pt x="560" y="285"/>
                  </a:lnTo>
                  <a:lnTo>
                    <a:pt x="568" y="302"/>
                  </a:lnTo>
                  <a:lnTo>
                    <a:pt x="593" y="369"/>
                  </a:lnTo>
                  <a:lnTo>
                    <a:pt x="619" y="427"/>
                  </a:lnTo>
                  <a:lnTo>
                    <a:pt x="644" y="494"/>
                  </a:lnTo>
                  <a:lnTo>
                    <a:pt x="669" y="561"/>
                  </a:lnTo>
                  <a:lnTo>
                    <a:pt x="694" y="619"/>
                  </a:lnTo>
                  <a:lnTo>
                    <a:pt x="710" y="686"/>
                  </a:lnTo>
                  <a:lnTo>
                    <a:pt x="710" y="686"/>
                  </a:lnTo>
                  <a:lnTo>
                    <a:pt x="735" y="744"/>
                  </a:lnTo>
                  <a:lnTo>
                    <a:pt x="752" y="811"/>
                  </a:lnTo>
                  <a:lnTo>
                    <a:pt x="777" y="878"/>
                  </a:lnTo>
                  <a:lnTo>
                    <a:pt x="794" y="945"/>
                  </a:lnTo>
                  <a:lnTo>
                    <a:pt x="811" y="1003"/>
                  </a:lnTo>
                  <a:lnTo>
                    <a:pt x="827" y="1070"/>
                  </a:lnTo>
                  <a:lnTo>
                    <a:pt x="852" y="1137"/>
                  </a:lnTo>
                  <a:lnTo>
                    <a:pt x="869" y="1204"/>
                  </a:lnTo>
                  <a:lnTo>
                    <a:pt x="878" y="1254"/>
                  </a:lnTo>
                  <a:lnTo>
                    <a:pt x="878" y="1262"/>
                  </a:lnTo>
                  <a:lnTo>
                    <a:pt x="894" y="1329"/>
                  </a:lnTo>
                  <a:lnTo>
                    <a:pt x="911" y="1396"/>
                  </a:lnTo>
                  <a:lnTo>
                    <a:pt x="928" y="1463"/>
                  </a:lnTo>
                  <a:lnTo>
                    <a:pt x="944" y="1530"/>
                  </a:lnTo>
                  <a:lnTo>
                    <a:pt x="961" y="1588"/>
                  </a:lnTo>
                  <a:lnTo>
                    <a:pt x="969" y="1655"/>
                  </a:lnTo>
                  <a:lnTo>
                    <a:pt x="986" y="1722"/>
                  </a:lnTo>
                  <a:lnTo>
                    <a:pt x="1011" y="1856"/>
                  </a:lnTo>
                  <a:lnTo>
                    <a:pt x="1036" y="1973"/>
                  </a:lnTo>
                  <a:lnTo>
                    <a:pt x="1036" y="1989"/>
                  </a:lnTo>
                  <a:lnTo>
                    <a:pt x="827" y="2315"/>
                  </a:lnTo>
                  <a:lnTo>
                    <a:pt x="502" y="2106"/>
                  </a:lnTo>
                  <a:lnTo>
                    <a:pt x="502" y="2098"/>
                  </a:lnTo>
                  <a:lnTo>
                    <a:pt x="477" y="1981"/>
                  </a:lnTo>
                  <a:lnTo>
                    <a:pt x="443" y="1856"/>
                  </a:lnTo>
                  <a:lnTo>
                    <a:pt x="426" y="1789"/>
                  </a:lnTo>
                  <a:lnTo>
                    <a:pt x="401" y="1730"/>
                  </a:lnTo>
                  <a:lnTo>
                    <a:pt x="385" y="1663"/>
                  </a:lnTo>
                  <a:lnTo>
                    <a:pt x="376" y="1605"/>
                  </a:lnTo>
                  <a:lnTo>
                    <a:pt x="360" y="1546"/>
                  </a:lnTo>
                  <a:lnTo>
                    <a:pt x="343" y="1480"/>
                  </a:lnTo>
                  <a:lnTo>
                    <a:pt x="318" y="1421"/>
                  </a:lnTo>
                  <a:lnTo>
                    <a:pt x="318" y="1404"/>
                  </a:lnTo>
                  <a:lnTo>
                    <a:pt x="309" y="1363"/>
                  </a:lnTo>
                  <a:lnTo>
                    <a:pt x="284" y="1304"/>
                  </a:lnTo>
                  <a:lnTo>
                    <a:pt x="268" y="1237"/>
                  </a:lnTo>
                  <a:lnTo>
                    <a:pt x="243" y="1179"/>
                  </a:lnTo>
                  <a:lnTo>
                    <a:pt x="226" y="1120"/>
                  </a:lnTo>
                  <a:lnTo>
                    <a:pt x="201" y="1062"/>
                  </a:lnTo>
                  <a:lnTo>
                    <a:pt x="184" y="1003"/>
                  </a:lnTo>
                  <a:lnTo>
                    <a:pt x="159" y="945"/>
                  </a:lnTo>
                  <a:lnTo>
                    <a:pt x="142" y="887"/>
                  </a:lnTo>
                  <a:lnTo>
                    <a:pt x="142" y="887"/>
                  </a:lnTo>
                  <a:lnTo>
                    <a:pt x="117" y="828"/>
                  </a:lnTo>
                  <a:lnTo>
                    <a:pt x="92" y="770"/>
                  </a:lnTo>
                  <a:lnTo>
                    <a:pt x="76" y="711"/>
                  </a:lnTo>
                  <a:lnTo>
                    <a:pt x="50" y="653"/>
                  </a:lnTo>
                  <a:lnTo>
                    <a:pt x="25" y="594"/>
                  </a:lnTo>
                  <a:lnTo>
                    <a:pt x="0" y="536"/>
                  </a:lnTo>
                  <a:lnTo>
                    <a:pt x="0" y="519"/>
                  </a:lnTo>
                  <a:lnTo>
                    <a:pt x="0" y="469"/>
                  </a:lnTo>
                  <a:lnTo>
                    <a:pt x="0" y="410"/>
                  </a:lnTo>
                  <a:lnTo>
                    <a:pt x="0" y="310"/>
                  </a:lnTo>
                  <a:lnTo>
                    <a:pt x="25" y="252"/>
                  </a:lnTo>
                  <a:lnTo>
                    <a:pt x="59" y="168"/>
                  </a:lnTo>
                  <a:lnTo>
                    <a:pt x="76" y="8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34"/>
            <p:cNvSpPr/>
            <p:nvPr/>
          </p:nvSpPr>
          <p:spPr>
            <a:xfrm>
              <a:off x="8719215" y="4721128"/>
              <a:ext cx="43310" cy="104722"/>
            </a:xfrm>
            <a:custGeom>
              <a:avLst/>
              <a:gdLst/>
              <a:ahLst/>
              <a:cxnLst/>
              <a:rect l="l" t="t" r="r" b="b"/>
              <a:pathLst>
                <a:path w="878" h="2123" extrusionOk="0">
                  <a:moveTo>
                    <a:pt x="435" y="68"/>
                  </a:moveTo>
                  <a:lnTo>
                    <a:pt x="460" y="93"/>
                  </a:lnTo>
                  <a:lnTo>
                    <a:pt x="535" y="176"/>
                  </a:lnTo>
                  <a:lnTo>
                    <a:pt x="535" y="193"/>
                  </a:lnTo>
                  <a:lnTo>
                    <a:pt x="560" y="310"/>
                  </a:lnTo>
                  <a:lnTo>
                    <a:pt x="585" y="418"/>
                  </a:lnTo>
                  <a:lnTo>
                    <a:pt x="610" y="535"/>
                  </a:lnTo>
                  <a:lnTo>
                    <a:pt x="635" y="644"/>
                  </a:lnTo>
                  <a:lnTo>
                    <a:pt x="685" y="878"/>
                  </a:lnTo>
                  <a:lnTo>
                    <a:pt x="735" y="1087"/>
                  </a:lnTo>
                  <a:lnTo>
                    <a:pt x="735" y="1103"/>
                  </a:lnTo>
                  <a:lnTo>
                    <a:pt x="785" y="1329"/>
                  </a:lnTo>
                  <a:lnTo>
                    <a:pt x="811" y="1446"/>
                  </a:lnTo>
                  <a:lnTo>
                    <a:pt x="836" y="1563"/>
                  </a:lnTo>
                  <a:lnTo>
                    <a:pt x="861" y="1680"/>
                  </a:lnTo>
                  <a:lnTo>
                    <a:pt x="877" y="1789"/>
                  </a:lnTo>
                  <a:lnTo>
                    <a:pt x="877" y="1797"/>
                  </a:lnTo>
                  <a:lnTo>
                    <a:pt x="660" y="2123"/>
                  </a:lnTo>
                  <a:lnTo>
                    <a:pt x="334" y="1905"/>
                  </a:lnTo>
                  <a:lnTo>
                    <a:pt x="334" y="1897"/>
                  </a:lnTo>
                  <a:lnTo>
                    <a:pt x="309" y="1789"/>
                  </a:lnTo>
                  <a:lnTo>
                    <a:pt x="284" y="1680"/>
                  </a:lnTo>
                  <a:lnTo>
                    <a:pt x="259" y="1563"/>
                  </a:lnTo>
                  <a:lnTo>
                    <a:pt x="234" y="1454"/>
                  </a:lnTo>
                  <a:lnTo>
                    <a:pt x="184" y="1220"/>
                  </a:lnTo>
                  <a:lnTo>
                    <a:pt x="184" y="1212"/>
                  </a:lnTo>
                  <a:lnTo>
                    <a:pt x="142" y="995"/>
                  </a:lnTo>
                  <a:lnTo>
                    <a:pt x="92" y="761"/>
                  </a:lnTo>
                  <a:lnTo>
                    <a:pt x="67" y="644"/>
                  </a:lnTo>
                  <a:lnTo>
                    <a:pt x="42" y="527"/>
                  </a:lnTo>
                  <a:lnTo>
                    <a:pt x="17" y="410"/>
                  </a:lnTo>
                  <a:lnTo>
                    <a:pt x="0" y="301"/>
                  </a:lnTo>
                  <a:lnTo>
                    <a:pt x="0" y="285"/>
                  </a:lnTo>
                  <a:lnTo>
                    <a:pt x="42" y="168"/>
                  </a:lnTo>
                  <a:lnTo>
                    <a:pt x="50" y="143"/>
                  </a:lnTo>
                  <a:lnTo>
                    <a:pt x="159" y="26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34"/>
            <p:cNvSpPr/>
            <p:nvPr/>
          </p:nvSpPr>
          <p:spPr>
            <a:xfrm>
              <a:off x="8940893" y="4700953"/>
              <a:ext cx="25996" cy="144678"/>
            </a:xfrm>
            <a:custGeom>
              <a:avLst/>
              <a:gdLst/>
              <a:ahLst/>
              <a:cxnLst/>
              <a:rect l="l" t="t" r="r" b="b"/>
              <a:pathLst>
                <a:path w="527" h="2933" extrusionOk="0">
                  <a:moveTo>
                    <a:pt x="410" y="67"/>
                  </a:moveTo>
                  <a:lnTo>
                    <a:pt x="410" y="76"/>
                  </a:lnTo>
                  <a:lnTo>
                    <a:pt x="443" y="226"/>
                  </a:lnTo>
                  <a:lnTo>
                    <a:pt x="443" y="243"/>
                  </a:lnTo>
                  <a:lnTo>
                    <a:pt x="485" y="393"/>
                  </a:lnTo>
                  <a:lnTo>
                    <a:pt x="494" y="443"/>
                  </a:lnTo>
                  <a:lnTo>
                    <a:pt x="519" y="652"/>
                  </a:lnTo>
                  <a:lnTo>
                    <a:pt x="519" y="719"/>
                  </a:lnTo>
                  <a:lnTo>
                    <a:pt x="527" y="878"/>
                  </a:lnTo>
                  <a:lnTo>
                    <a:pt x="527" y="1713"/>
                  </a:lnTo>
                  <a:lnTo>
                    <a:pt x="527" y="1797"/>
                  </a:lnTo>
                  <a:lnTo>
                    <a:pt x="527" y="1880"/>
                  </a:lnTo>
                  <a:lnTo>
                    <a:pt x="527" y="1964"/>
                  </a:lnTo>
                  <a:lnTo>
                    <a:pt x="527" y="2047"/>
                  </a:lnTo>
                  <a:lnTo>
                    <a:pt x="527" y="2131"/>
                  </a:lnTo>
                  <a:lnTo>
                    <a:pt x="527" y="2214"/>
                  </a:lnTo>
                  <a:lnTo>
                    <a:pt x="527" y="2298"/>
                  </a:lnTo>
                  <a:lnTo>
                    <a:pt x="519" y="2381"/>
                  </a:lnTo>
                  <a:lnTo>
                    <a:pt x="510" y="2465"/>
                  </a:lnTo>
                  <a:lnTo>
                    <a:pt x="502" y="2548"/>
                  </a:lnTo>
                  <a:lnTo>
                    <a:pt x="494" y="2632"/>
                  </a:lnTo>
                  <a:lnTo>
                    <a:pt x="485" y="2715"/>
                  </a:lnTo>
                  <a:lnTo>
                    <a:pt x="210" y="2933"/>
                  </a:lnTo>
                  <a:lnTo>
                    <a:pt x="1" y="2657"/>
                  </a:lnTo>
                  <a:lnTo>
                    <a:pt x="9" y="2573"/>
                  </a:lnTo>
                  <a:lnTo>
                    <a:pt x="26" y="2498"/>
                  </a:lnTo>
                  <a:lnTo>
                    <a:pt x="34" y="2423"/>
                  </a:lnTo>
                  <a:lnTo>
                    <a:pt x="42" y="2340"/>
                  </a:lnTo>
                  <a:lnTo>
                    <a:pt x="51" y="2256"/>
                  </a:lnTo>
                  <a:lnTo>
                    <a:pt x="59" y="2181"/>
                  </a:lnTo>
                  <a:lnTo>
                    <a:pt x="67" y="2097"/>
                  </a:lnTo>
                  <a:lnTo>
                    <a:pt x="76" y="2022"/>
                  </a:lnTo>
                  <a:lnTo>
                    <a:pt x="84" y="1939"/>
                  </a:lnTo>
                  <a:lnTo>
                    <a:pt x="93" y="1863"/>
                  </a:lnTo>
                  <a:lnTo>
                    <a:pt x="93" y="1780"/>
                  </a:lnTo>
                  <a:lnTo>
                    <a:pt x="101" y="1696"/>
                  </a:lnTo>
                  <a:lnTo>
                    <a:pt x="101" y="1621"/>
                  </a:lnTo>
                  <a:lnTo>
                    <a:pt x="101" y="1538"/>
                  </a:lnTo>
                  <a:lnTo>
                    <a:pt x="101" y="1454"/>
                  </a:lnTo>
                  <a:lnTo>
                    <a:pt x="101" y="1370"/>
                  </a:lnTo>
                  <a:lnTo>
                    <a:pt x="109" y="1212"/>
                  </a:lnTo>
                  <a:lnTo>
                    <a:pt x="118" y="1045"/>
                  </a:lnTo>
                  <a:lnTo>
                    <a:pt x="118" y="886"/>
                  </a:lnTo>
                  <a:lnTo>
                    <a:pt x="118" y="878"/>
                  </a:lnTo>
                  <a:lnTo>
                    <a:pt x="134" y="719"/>
                  </a:lnTo>
                  <a:lnTo>
                    <a:pt x="134" y="652"/>
                  </a:lnTo>
                  <a:lnTo>
                    <a:pt x="159" y="435"/>
                  </a:lnTo>
                  <a:lnTo>
                    <a:pt x="168" y="393"/>
                  </a:lnTo>
                  <a:lnTo>
                    <a:pt x="218" y="243"/>
                  </a:lnTo>
                  <a:lnTo>
                    <a:pt x="218" y="226"/>
                  </a:lnTo>
                  <a:lnTo>
                    <a:pt x="260" y="76"/>
                  </a:lnTo>
                  <a:lnTo>
                    <a:pt x="260" y="59"/>
                  </a:lnTo>
                  <a:lnTo>
                    <a:pt x="3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34"/>
            <p:cNvSpPr/>
            <p:nvPr/>
          </p:nvSpPr>
          <p:spPr>
            <a:xfrm>
              <a:off x="9118077" y="4707119"/>
              <a:ext cx="37588" cy="98112"/>
            </a:xfrm>
            <a:custGeom>
              <a:avLst/>
              <a:gdLst/>
              <a:ahLst/>
              <a:cxnLst/>
              <a:rect l="l" t="t" r="r" b="b"/>
              <a:pathLst>
                <a:path w="762" h="1989" extrusionOk="0">
                  <a:moveTo>
                    <a:pt x="753" y="93"/>
                  </a:moveTo>
                  <a:lnTo>
                    <a:pt x="753" y="101"/>
                  </a:lnTo>
                  <a:lnTo>
                    <a:pt x="753" y="210"/>
                  </a:lnTo>
                  <a:lnTo>
                    <a:pt x="753" y="226"/>
                  </a:lnTo>
                  <a:lnTo>
                    <a:pt x="761" y="318"/>
                  </a:lnTo>
                  <a:lnTo>
                    <a:pt x="761" y="385"/>
                  </a:lnTo>
                  <a:lnTo>
                    <a:pt x="753" y="435"/>
                  </a:lnTo>
                  <a:lnTo>
                    <a:pt x="736" y="535"/>
                  </a:lnTo>
                  <a:lnTo>
                    <a:pt x="711" y="644"/>
                  </a:lnTo>
                  <a:lnTo>
                    <a:pt x="703" y="719"/>
                  </a:lnTo>
                  <a:lnTo>
                    <a:pt x="694" y="753"/>
                  </a:lnTo>
                  <a:lnTo>
                    <a:pt x="653" y="961"/>
                  </a:lnTo>
                  <a:lnTo>
                    <a:pt x="611" y="1179"/>
                  </a:lnTo>
                  <a:lnTo>
                    <a:pt x="602" y="1212"/>
                  </a:lnTo>
                  <a:lnTo>
                    <a:pt x="561" y="1396"/>
                  </a:lnTo>
                  <a:lnTo>
                    <a:pt x="536" y="1504"/>
                  </a:lnTo>
                  <a:lnTo>
                    <a:pt x="519" y="1605"/>
                  </a:lnTo>
                  <a:lnTo>
                    <a:pt x="494" y="1713"/>
                  </a:lnTo>
                  <a:lnTo>
                    <a:pt x="469" y="1814"/>
                  </a:lnTo>
                  <a:lnTo>
                    <a:pt x="469" y="1822"/>
                  </a:lnTo>
                  <a:lnTo>
                    <a:pt x="168" y="1989"/>
                  </a:lnTo>
                  <a:lnTo>
                    <a:pt x="1" y="1688"/>
                  </a:lnTo>
                  <a:lnTo>
                    <a:pt x="1" y="1680"/>
                  </a:lnTo>
                  <a:lnTo>
                    <a:pt x="34" y="1588"/>
                  </a:lnTo>
                  <a:lnTo>
                    <a:pt x="68" y="1488"/>
                  </a:lnTo>
                  <a:lnTo>
                    <a:pt x="101" y="1379"/>
                  </a:lnTo>
                  <a:lnTo>
                    <a:pt x="135" y="1279"/>
                  </a:lnTo>
                  <a:lnTo>
                    <a:pt x="193" y="1095"/>
                  </a:lnTo>
                  <a:lnTo>
                    <a:pt x="201" y="1062"/>
                  </a:lnTo>
                  <a:lnTo>
                    <a:pt x="268" y="853"/>
                  </a:lnTo>
                  <a:lnTo>
                    <a:pt x="335" y="644"/>
                  </a:lnTo>
                  <a:lnTo>
                    <a:pt x="343" y="619"/>
                  </a:lnTo>
                  <a:lnTo>
                    <a:pt x="368" y="544"/>
                  </a:lnTo>
                  <a:lnTo>
                    <a:pt x="402" y="435"/>
                  </a:lnTo>
                  <a:lnTo>
                    <a:pt x="444" y="335"/>
                  </a:lnTo>
                  <a:lnTo>
                    <a:pt x="460" y="285"/>
                  </a:lnTo>
                  <a:lnTo>
                    <a:pt x="485" y="235"/>
                  </a:lnTo>
                  <a:lnTo>
                    <a:pt x="485" y="235"/>
                  </a:lnTo>
                  <a:lnTo>
                    <a:pt x="544" y="159"/>
                  </a:lnTo>
                  <a:lnTo>
                    <a:pt x="552" y="143"/>
                  </a:lnTo>
                  <a:lnTo>
                    <a:pt x="611" y="51"/>
                  </a:lnTo>
                  <a:lnTo>
                    <a:pt x="611" y="42"/>
                  </a:lnTo>
                  <a:lnTo>
                    <a:pt x="69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2" name="Google Shape;922;p34"/>
            <p:cNvSpPr/>
            <p:nvPr/>
          </p:nvSpPr>
          <p:spPr>
            <a:xfrm>
              <a:off x="9267687" y="4745447"/>
              <a:ext cx="22691" cy="82870"/>
            </a:xfrm>
            <a:custGeom>
              <a:avLst/>
              <a:gdLst/>
              <a:ahLst/>
              <a:cxnLst/>
              <a:rect l="l" t="t" r="r" b="b"/>
              <a:pathLst>
                <a:path w="460" h="1680" extrusionOk="0">
                  <a:moveTo>
                    <a:pt x="351" y="67"/>
                  </a:moveTo>
                  <a:lnTo>
                    <a:pt x="351" y="67"/>
                  </a:lnTo>
                  <a:lnTo>
                    <a:pt x="376" y="159"/>
                  </a:lnTo>
                  <a:lnTo>
                    <a:pt x="401" y="209"/>
                  </a:lnTo>
                  <a:lnTo>
                    <a:pt x="418" y="243"/>
                  </a:lnTo>
                  <a:lnTo>
                    <a:pt x="443" y="310"/>
                  </a:lnTo>
                  <a:lnTo>
                    <a:pt x="452" y="335"/>
                  </a:lnTo>
                  <a:lnTo>
                    <a:pt x="460" y="393"/>
                  </a:lnTo>
                  <a:lnTo>
                    <a:pt x="460" y="427"/>
                  </a:lnTo>
                  <a:lnTo>
                    <a:pt x="460" y="510"/>
                  </a:lnTo>
                  <a:lnTo>
                    <a:pt x="460" y="594"/>
                  </a:lnTo>
                  <a:lnTo>
                    <a:pt x="460" y="652"/>
                  </a:lnTo>
                  <a:lnTo>
                    <a:pt x="460" y="686"/>
                  </a:lnTo>
                  <a:lnTo>
                    <a:pt x="460" y="769"/>
                  </a:lnTo>
                  <a:lnTo>
                    <a:pt x="460" y="861"/>
                  </a:lnTo>
                  <a:lnTo>
                    <a:pt x="460" y="945"/>
                  </a:lnTo>
                  <a:lnTo>
                    <a:pt x="460" y="1011"/>
                  </a:lnTo>
                  <a:lnTo>
                    <a:pt x="460" y="1028"/>
                  </a:lnTo>
                  <a:lnTo>
                    <a:pt x="452" y="1120"/>
                  </a:lnTo>
                  <a:lnTo>
                    <a:pt x="443" y="1296"/>
                  </a:lnTo>
                  <a:lnTo>
                    <a:pt x="426" y="1463"/>
                  </a:lnTo>
                  <a:lnTo>
                    <a:pt x="426" y="1471"/>
                  </a:lnTo>
                  <a:lnTo>
                    <a:pt x="209" y="1680"/>
                  </a:lnTo>
                  <a:lnTo>
                    <a:pt x="0" y="1463"/>
                  </a:lnTo>
                  <a:lnTo>
                    <a:pt x="0" y="995"/>
                  </a:lnTo>
                  <a:lnTo>
                    <a:pt x="0" y="928"/>
                  </a:lnTo>
                  <a:lnTo>
                    <a:pt x="0" y="836"/>
                  </a:lnTo>
                  <a:lnTo>
                    <a:pt x="0" y="753"/>
                  </a:lnTo>
                  <a:lnTo>
                    <a:pt x="0" y="661"/>
                  </a:lnTo>
                  <a:lnTo>
                    <a:pt x="0" y="627"/>
                  </a:lnTo>
                  <a:lnTo>
                    <a:pt x="9" y="569"/>
                  </a:lnTo>
                  <a:lnTo>
                    <a:pt x="17" y="485"/>
                  </a:lnTo>
                  <a:lnTo>
                    <a:pt x="34" y="393"/>
                  </a:lnTo>
                  <a:lnTo>
                    <a:pt x="34" y="360"/>
                  </a:lnTo>
                  <a:lnTo>
                    <a:pt x="51" y="310"/>
                  </a:lnTo>
                  <a:lnTo>
                    <a:pt x="67" y="276"/>
                  </a:lnTo>
                  <a:lnTo>
                    <a:pt x="101" y="218"/>
                  </a:lnTo>
                  <a:lnTo>
                    <a:pt x="126" y="184"/>
                  </a:lnTo>
                  <a:lnTo>
                    <a:pt x="159" y="134"/>
                  </a:lnTo>
                  <a:lnTo>
                    <a:pt x="201" y="59"/>
                  </a:lnTo>
                  <a:lnTo>
                    <a:pt x="201" y="59"/>
                  </a:lnTo>
                  <a:lnTo>
                    <a:pt x="2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3" name="Google Shape;923;p34"/>
            <p:cNvSpPr/>
            <p:nvPr/>
          </p:nvSpPr>
          <p:spPr>
            <a:xfrm>
              <a:off x="8421277" y="4556325"/>
              <a:ext cx="42915" cy="51153"/>
            </a:xfrm>
            <a:custGeom>
              <a:avLst/>
              <a:gdLst/>
              <a:ahLst/>
              <a:cxnLst/>
              <a:rect l="l" t="t" r="r" b="b"/>
              <a:pathLst>
                <a:path w="870" h="1037" extrusionOk="0">
                  <a:moveTo>
                    <a:pt x="251" y="8"/>
                  </a:moveTo>
                  <a:lnTo>
                    <a:pt x="284" y="17"/>
                  </a:lnTo>
                  <a:lnTo>
                    <a:pt x="318" y="34"/>
                  </a:lnTo>
                  <a:lnTo>
                    <a:pt x="326" y="34"/>
                  </a:lnTo>
                  <a:lnTo>
                    <a:pt x="343" y="59"/>
                  </a:lnTo>
                  <a:lnTo>
                    <a:pt x="368" y="84"/>
                  </a:lnTo>
                  <a:lnTo>
                    <a:pt x="393" y="109"/>
                  </a:lnTo>
                  <a:lnTo>
                    <a:pt x="418" y="134"/>
                  </a:lnTo>
                  <a:lnTo>
                    <a:pt x="435" y="167"/>
                  </a:lnTo>
                  <a:lnTo>
                    <a:pt x="460" y="192"/>
                  </a:lnTo>
                  <a:lnTo>
                    <a:pt x="476" y="217"/>
                  </a:lnTo>
                  <a:lnTo>
                    <a:pt x="501" y="251"/>
                  </a:lnTo>
                  <a:lnTo>
                    <a:pt x="543" y="301"/>
                  </a:lnTo>
                  <a:lnTo>
                    <a:pt x="577" y="359"/>
                  </a:lnTo>
                  <a:lnTo>
                    <a:pt x="618" y="418"/>
                  </a:lnTo>
                  <a:lnTo>
                    <a:pt x="652" y="476"/>
                  </a:lnTo>
                  <a:lnTo>
                    <a:pt x="652" y="476"/>
                  </a:lnTo>
                  <a:lnTo>
                    <a:pt x="727" y="585"/>
                  </a:lnTo>
                  <a:lnTo>
                    <a:pt x="760" y="643"/>
                  </a:lnTo>
                  <a:lnTo>
                    <a:pt x="802" y="694"/>
                  </a:lnTo>
                  <a:lnTo>
                    <a:pt x="836" y="752"/>
                  </a:lnTo>
                  <a:lnTo>
                    <a:pt x="869" y="802"/>
                  </a:lnTo>
                  <a:lnTo>
                    <a:pt x="869" y="802"/>
                  </a:lnTo>
                  <a:lnTo>
                    <a:pt x="836" y="1036"/>
                  </a:lnTo>
                  <a:lnTo>
                    <a:pt x="602" y="1003"/>
                  </a:lnTo>
                  <a:lnTo>
                    <a:pt x="602" y="1003"/>
                  </a:lnTo>
                  <a:lnTo>
                    <a:pt x="560" y="952"/>
                  </a:lnTo>
                  <a:lnTo>
                    <a:pt x="518" y="902"/>
                  </a:lnTo>
                  <a:lnTo>
                    <a:pt x="476" y="844"/>
                  </a:lnTo>
                  <a:lnTo>
                    <a:pt x="435" y="794"/>
                  </a:lnTo>
                  <a:lnTo>
                    <a:pt x="351" y="694"/>
                  </a:lnTo>
                  <a:lnTo>
                    <a:pt x="351" y="694"/>
                  </a:lnTo>
                  <a:lnTo>
                    <a:pt x="309" y="643"/>
                  </a:lnTo>
                  <a:lnTo>
                    <a:pt x="268" y="593"/>
                  </a:lnTo>
                  <a:lnTo>
                    <a:pt x="234" y="543"/>
                  </a:lnTo>
                  <a:lnTo>
                    <a:pt x="192" y="493"/>
                  </a:lnTo>
                  <a:lnTo>
                    <a:pt x="167" y="468"/>
                  </a:lnTo>
                  <a:lnTo>
                    <a:pt x="151" y="443"/>
                  </a:lnTo>
                  <a:lnTo>
                    <a:pt x="126" y="426"/>
                  </a:lnTo>
                  <a:lnTo>
                    <a:pt x="109" y="401"/>
                  </a:lnTo>
                  <a:lnTo>
                    <a:pt x="84" y="376"/>
                  </a:lnTo>
                  <a:lnTo>
                    <a:pt x="67" y="359"/>
                  </a:lnTo>
                  <a:lnTo>
                    <a:pt x="42" y="334"/>
                  </a:lnTo>
                  <a:lnTo>
                    <a:pt x="25" y="318"/>
                  </a:lnTo>
                  <a:lnTo>
                    <a:pt x="25" y="309"/>
                  </a:lnTo>
                  <a:lnTo>
                    <a:pt x="17" y="284"/>
                  </a:lnTo>
                  <a:lnTo>
                    <a:pt x="9" y="251"/>
                  </a:lnTo>
                  <a:lnTo>
                    <a:pt x="0" y="234"/>
                  </a:lnTo>
                  <a:lnTo>
                    <a:pt x="9" y="201"/>
                  </a:lnTo>
                  <a:lnTo>
                    <a:pt x="34" y="125"/>
                  </a:lnTo>
                  <a:lnTo>
                    <a:pt x="126" y="34"/>
                  </a:lnTo>
                  <a:lnTo>
                    <a:pt x="192" y="17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4" name="Google Shape;924;p34"/>
            <p:cNvSpPr/>
            <p:nvPr/>
          </p:nvSpPr>
          <p:spPr>
            <a:xfrm>
              <a:off x="8569604" y="4486675"/>
              <a:ext cx="55691" cy="77494"/>
            </a:xfrm>
            <a:custGeom>
              <a:avLst/>
              <a:gdLst/>
              <a:ahLst/>
              <a:cxnLst/>
              <a:rect l="l" t="t" r="r" b="b"/>
              <a:pathLst>
                <a:path w="1129" h="1571" extrusionOk="0">
                  <a:moveTo>
                    <a:pt x="343" y="17"/>
                  </a:moveTo>
                  <a:lnTo>
                    <a:pt x="385" y="34"/>
                  </a:lnTo>
                  <a:lnTo>
                    <a:pt x="393" y="34"/>
                  </a:lnTo>
                  <a:lnTo>
                    <a:pt x="435" y="67"/>
                  </a:lnTo>
                  <a:lnTo>
                    <a:pt x="452" y="75"/>
                  </a:lnTo>
                  <a:lnTo>
                    <a:pt x="477" y="101"/>
                  </a:lnTo>
                  <a:lnTo>
                    <a:pt x="502" y="142"/>
                  </a:lnTo>
                  <a:lnTo>
                    <a:pt x="535" y="184"/>
                  </a:lnTo>
                  <a:lnTo>
                    <a:pt x="560" y="226"/>
                  </a:lnTo>
                  <a:lnTo>
                    <a:pt x="585" y="276"/>
                  </a:lnTo>
                  <a:lnTo>
                    <a:pt x="619" y="318"/>
                  </a:lnTo>
                  <a:lnTo>
                    <a:pt x="644" y="360"/>
                  </a:lnTo>
                  <a:lnTo>
                    <a:pt x="669" y="401"/>
                  </a:lnTo>
                  <a:lnTo>
                    <a:pt x="694" y="443"/>
                  </a:lnTo>
                  <a:lnTo>
                    <a:pt x="719" y="485"/>
                  </a:lnTo>
                  <a:lnTo>
                    <a:pt x="744" y="527"/>
                  </a:lnTo>
                  <a:lnTo>
                    <a:pt x="769" y="577"/>
                  </a:lnTo>
                  <a:lnTo>
                    <a:pt x="794" y="619"/>
                  </a:lnTo>
                  <a:lnTo>
                    <a:pt x="819" y="660"/>
                  </a:lnTo>
                  <a:lnTo>
                    <a:pt x="869" y="744"/>
                  </a:lnTo>
                  <a:lnTo>
                    <a:pt x="869" y="744"/>
                  </a:lnTo>
                  <a:lnTo>
                    <a:pt x="911" y="836"/>
                  </a:lnTo>
                  <a:lnTo>
                    <a:pt x="961" y="919"/>
                  </a:lnTo>
                  <a:lnTo>
                    <a:pt x="1003" y="1011"/>
                  </a:lnTo>
                  <a:lnTo>
                    <a:pt x="1045" y="1095"/>
                  </a:lnTo>
                  <a:lnTo>
                    <a:pt x="1128" y="1270"/>
                  </a:lnTo>
                  <a:lnTo>
                    <a:pt x="1128" y="1270"/>
                  </a:lnTo>
                  <a:lnTo>
                    <a:pt x="1037" y="1571"/>
                  </a:lnTo>
                  <a:lnTo>
                    <a:pt x="744" y="1479"/>
                  </a:lnTo>
                  <a:lnTo>
                    <a:pt x="744" y="1471"/>
                  </a:lnTo>
                  <a:lnTo>
                    <a:pt x="652" y="1312"/>
                  </a:lnTo>
                  <a:lnTo>
                    <a:pt x="602" y="1228"/>
                  </a:lnTo>
                  <a:lnTo>
                    <a:pt x="552" y="1145"/>
                  </a:lnTo>
                  <a:lnTo>
                    <a:pt x="502" y="1070"/>
                  </a:lnTo>
                  <a:lnTo>
                    <a:pt x="452" y="986"/>
                  </a:lnTo>
                  <a:lnTo>
                    <a:pt x="452" y="986"/>
                  </a:lnTo>
                  <a:lnTo>
                    <a:pt x="402" y="911"/>
                  </a:lnTo>
                  <a:lnTo>
                    <a:pt x="377" y="869"/>
                  </a:lnTo>
                  <a:lnTo>
                    <a:pt x="352" y="827"/>
                  </a:lnTo>
                  <a:lnTo>
                    <a:pt x="318" y="802"/>
                  </a:lnTo>
                  <a:lnTo>
                    <a:pt x="293" y="761"/>
                  </a:lnTo>
                  <a:lnTo>
                    <a:pt x="268" y="719"/>
                  </a:lnTo>
                  <a:lnTo>
                    <a:pt x="243" y="685"/>
                  </a:lnTo>
                  <a:lnTo>
                    <a:pt x="218" y="644"/>
                  </a:lnTo>
                  <a:lnTo>
                    <a:pt x="193" y="602"/>
                  </a:lnTo>
                  <a:lnTo>
                    <a:pt x="159" y="568"/>
                  </a:lnTo>
                  <a:lnTo>
                    <a:pt x="134" y="527"/>
                  </a:lnTo>
                  <a:lnTo>
                    <a:pt x="109" y="485"/>
                  </a:lnTo>
                  <a:lnTo>
                    <a:pt x="84" y="451"/>
                  </a:lnTo>
                  <a:lnTo>
                    <a:pt x="59" y="410"/>
                  </a:lnTo>
                  <a:lnTo>
                    <a:pt x="34" y="385"/>
                  </a:lnTo>
                  <a:lnTo>
                    <a:pt x="34" y="368"/>
                  </a:lnTo>
                  <a:lnTo>
                    <a:pt x="26" y="326"/>
                  </a:lnTo>
                  <a:lnTo>
                    <a:pt x="26" y="318"/>
                  </a:lnTo>
                  <a:lnTo>
                    <a:pt x="9" y="276"/>
                  </a:lnTo>
                  <a:lnTo>
                    <a:pt x="1" y="251"/>
                  </a:lnTo>
                  <a:lnTo>
                    <a:pt x="26" y="201"/>
                  </a:lnTo>
                  <a:lnTo>
                    <a:pt x="59" y="117"/>
                  </a:lnTo>
                  <a:lnTo>
                    <a:pt x="159" y="25"/>
                  </a:lnTo>
                  <a:lnTo>
                    <a:pt x="260" y="17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5" name="Google Shape;925;p34"/>
            <p:cNvSpPr/>
            <p:nvPr/>
          </p:nvSpPr>
          <p:spPr>
            <a:xfrm>
              <a:off x="8701457" y="4385701"/>
              <a:ext cx="61067" cy="112565"/>
            </a:xfrm>
            <a:custGeom>
              <a:avLst/>
              <a:gdLst/>
              <a:ahLst/>
              <a:cxnLst/>
              <a:rect l="l" t="t" r="r" b="b"/>
              <a:pathLst>
                <a:path w="1238" h="2282" extrusionOk="0">
                  <a:moveTo>
                    <a:pt x="118" y="26"/>
                  </a:moveTo>
                  <a:lnTo>
                    <a:pt x="118" y="26"/>
                  </a:lnTo>
                  <a:lnTo>
                    <a:pt x="218" y="118"/>
                  </a:lnTo>
                  <a:lnTo>
                    <a:pt x="260" y="151"/>
                  </a:lnTo>
                  <a:lnTo>
                    <a:pt x="335" y="218"/>
                  </a:lnTo>
                  <a:lnTo>
                    <a:pt x="360" y="243"/>
                  </a:lnTo>
                  <a:lnTo>
                    <a:pt x="435" y="318"/>
                  </a:lnTo>
                  <a:lnTo>
                    <a:pt x="502" y="443"/>
                  </a:lnTo>
                  <a:lnTo>
                    <a:pt x="636" y="677"/>
                  </a:lnTo>
                  <a:lnTo>
                    <a:pt x="653" y="694"/>
                  </a:lnTo>
                  <a:lnTo>
                    <a:pt x="761" y="928"/>
                  </a:lnTo>
                  <a:lnTo>
                    <a:pt x="828" y="1045"/>
                  </a:lnTo>
                  <a:lnTo>
                    <a:pt x="886" y="1170"/>
                  </a:lnTo>
                  <a:lnTo>
                    <a:pt x="920" y="1229"/>
                  </a:lnTo>
                  <a:lnTo>
                    <a:pt x="945" y="1295"/>
                  </a:lnTo>
                  <a:lnTo>
                    <a:pt x="1012" y="1421"/>
                  </a:lnTo>
                  <a:lnTo>
                    <a:pt x="1070" y="1546"/>
                  </a:lnTo>
                  <a:lnTo>
                    <a:pt x="1129" y="1671"/>
                  </a:lnTo>
                  <a:lnTo>
                    <a:pt x="1187" y="1797"/>
                  </a:lnTo>
                  <a:lnTo>
                    <a:pt x="1237" y="1914"/>
                  </a:lnTo>
                  <a:lnTo>
                    <a:pt x="1237" y="1922"/>
                  </a:lnTo>
                  <a:lnTo>
                    <a:pt x="1104" y="2281"/>
                  </a:lnTo>
                  <a:lnTo>
                    <a:pt x="736" y="2139"/>
                  </a:lnTo>
                  <a:lnTo>
                    <a:pt x="736" y="2131"/>
                  </a:lnTo>
                  <a:lnTo>
                    <a:pt x="686" y="2022"/>
                  </a:lnTo>
                  <a:lnTo>
                    <a:pt x="636" y="1897"/>
                  </a:lnTo>
                  <a:lnTo>
                    <a:pt x="577" y="1772"/>
                  </a:lnTo>
                  <a:lnTo>
                    <a:pt x="519" y="1646"/>
                  </a:lnTo>
                  <a:lnTo>
                    <a:pt x="460" y="1521"/>
                  </a:lnTo>
                  <a:lnTo>
                    <a:pt x="435" y="1463"/>
                  </a:lnTo>
                  <a:lnTo>
                    <a:pt x="410" y="1404"/>
                  </a:lnTo>
                  <a:lnTo>
                    <a:pt x="352" y="1279"/>
                  </a:lnTo>
                  <a:lnTo>
                    <a:pt x="293" y="1153"/>
                  </a:lnTo>
                  <a:lnTo>
                    <a:pt x="193" y="920"/>
                  </a:lnTo>
                  <a:lnTo>
                    <a:pt x="185" y="903"/>
                  </a:lnTo>
                  <a:lnTo>
                    <a:pt x="76" y="652"/>
                  </a:lnTo>
                  <a:lnTo>
                    <a:pt x="26" y="519"/>
                  </a:lnTo>
                  <a:lnTo>
                    <a:pt x="9" y="418"/>
                  </a:lnTo>
                  <a:lnTo>
                    <a:pt x="9" y="376"/>
                  </a:lnTo>
                  <a:lnTo>
                    <a:pt x="9" y="276"/>
                  </a:lnTo>
                  <a:lnTo>
                    <a:pt x="9" y="234"/>
                  </a:lnTo>
                  <a:lnTo>
                    <a:pt x="1" y="92"/>
                  </a:lnTo>
                  <a:lnTo>
                    <a:pt x="1" y="84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6" name="Google Shape;926;p34"/>
            <p:cNvSpPr/>
            <p:nvPr/>
          </p:nvSpPr>
          <p:spPr>
            <a:xfrm>
              <a:off x="8856838" y="4303719"/>
              <a:ext cx="44987" cy="83265"/>
            </a:xfrm>
            <a:custGeom>
              <a:avLst/>
              <a:gdLst/>
              <a:ahLst/>
              <a:cxnLst/>
              <a:rect l="l" t="t" r="r" b="b"/>
              <a:pathLst>
                <a:path w="912" h="1688" extrusionOk="0">
                  <a:moveTo>
                    <a:pt x="351" y="8"/>
                  </a:moveTo>
                  <a:lnTo>
                    <a:pt x="376" y="42"/>
                  </a:lnTo>
                  <a:lnTo>
                    <a:pt x="426" y="125"/>
                  </a:lnTo>
                  <a:lnTo>
                    <a:pt x="460" y="176"/>
                  </a:lnTo>
                  <a:lnTo>
                    <a:pt x="468" y="201"/>
                  </a:lnTo>
                  <a:lnTo>
                    <a:pt x="510" y="292"/>
                  </a:lnTo>
                  <a:lnTo>
                    <a:pt x="543" y="376"/>
                  </a:lnTo>
                  <a:lnTo>
                    <a:pt x="585" y="460"/>
                  </a:lnTo>
                  <a:lnTo>
                    <a:pt x="619" y="551"/>
                  </a:lnTo>
                  <a:lnTo>
                    <a:pt x="652" y="635"/>
                  </a:lnTo>
                  <a:lnTo>
                    <a:pt x="685" y="719"/>
                  </a:lnTo>
                  <a:lnTo>
                    <a:pt x="727" y="810"/>
                  </a:lnTo>
                  <a:lnTo>
                    <a:pt x="761" y="902"/>
                  </a:lnTo>
                  <a:lnTo>
                    <a:pt x="786" y="986"/>
                  </a:lnTo>
                  <a:lnTo>
                    <a:pt x="819" y="1078"/>
                  </a:lnTo>
                  <a:lnTo>
                    <a:pt x="853" y="1170"/>
                  </a:lnTo>
                  <a:lnTo>
                    <a:pt x="869" y="1211"/>
                  </a:lnTo>
                  <a:lnTo>
                    <a:pt x="878" y="1262"/>
                  </a:lnTo>
                  <a:lnTo>
                    <a:pt x="894" y="1303"/>
                  </a:lnTo>
                  <a:lnTo>
                    <a:pt x="911" y="1345"/>
                  </a:lnTo>
                  <a:lnTo>
                    <a:pt x="711" y="1688"/>
                  </a:lnTo>
                  <a:lnTo>
                    <a:pt x="376" y="1487"/>
                  </a:lnTo>
                  <a:lnTo>
                    <a:pt x="368" y="1445"/>
                  </a:lnTo>
                  <a:lnTo>
                    <a:pt x="360" y="1404"/>
                  </a:lnTo>
                  <a:lnTo>
                    <a:pt x="351" y="1362"/>
                  </a:lnTo>
                  <a:lnTo>
                    <a:pt x="335" y="1320"/>
                  </a:lnTo>
                  <a:lnTo>
                    <a:pt x="318" y="1228"/>
                  </a:lnTo>
                  <a:lnTo>
                    <a:pt x="293" y="1145"/>
                  </a:lnTo>
                  <a:lnTo>
                    <a:pt x="268" y="1061"/>
                  </a:lnTo>
                  <a:lnTo>
                    <a:pt x="243" y="978"/>
                  </a:lnTo>
                  <a:lnTo>
                    <a:pt x="218" y="886"/>
                  </a:lnTo>
                  <a:lnTo>
                    <a:pt x="193" y="802"/>
                  </a:lnTo>
                  <a:lnTo>
                    <a:pt x="159" y="719"/>
                  </a:lnTo>
                  <a:lnTo>
                    <a:pt x="134" y="635"/>
                  </a:lnTo>
                  <a:lnTo>
                    <a:pt x="109" y="543"/>
                  </a:lnTo>
                  <a:lnTo>
                    <a:pt x="76" y="460"/>
                  </a:lnTo>
                  <a:lnTo>
                    <a:pt x="51" y="376"/>
                  </a:lnTo>
                  <a:lnTo>
                    <a:pt x="42" y="351"/>
                  </a:lnTo>
                  <a:lnTo>
                    <a:pt x="25" y="284"/>
                  </a:lnTo>
                  <a:lnTo>
                    <a:pt x="9" y="192"/>
                  </a:lnTo>
                  <a:lnTo>
                    <a:pt x="0" y="150"/>
                  </a:lnTo>
                  <a:lnTo>
                    <a:pt x="51" y="92"/>
                  </a:lnTo>
                  <a:lnTo>
                    <a:pt x="92" y="59"/>
                  </a:lnTo>
                  <a:lnTo>
                    <a:pt x="218" y="8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7" name="Google Shape;927;p34"/>
            <p:cNvSpPr/>
            <p:nvPr/>
          </p:nvSpPr>
          <p:spPr>
            <a:xfrm>
              <a:off x="9053803" y="4230369"/>
              <a:ext cx="38377" cy="89036"/>
            </a:xfrm>
            <a:custGeom>
              <a:avLst/>
              <a:gdLst/>
              <a:ahLst/>
              <a:cxnLst/>
              <a:rect l="l" t="t" r="r" b="b"/>
              <a:pathLst>
                <a:path w="778" h="1805" extrusionOk="0">
                  <a:moveTo>
                    <a:pt x="276" y="67"/>
                  </a:moveTo>
                  <a:lnTo>
                    <a:pt x="276" y="67"/>
                  </a:lnTo>
                  <a:lnTo>
                    <a:pt x="318" y="134"/>
                  </a:lnTo>
                  <a:lnTo>
                    <a:pt x="326" y="150"/>
                  </a:lnTo>
                  <a:lnTo>
                    <a:pt x="393" y="234"/>
                  </a:lnTo>
                  <a:lnTo>
                    <a:pt x="393" y="234"/>
                  </a:lnTo>
                  <a:lnTo>
                    <a:pt x="452" y="309"/>
                  </a:lnTo>
                  <a:lnTo>
                    <a:pt x="494" y="359"/>
                  </a:lnTo>
                  <a:lnTo>
                    <a:pt x="519" y="393"/>
                  </a:lnTo>
                  <a:lnTo>
                    <a:pt x="535" y="418"/>
                  </a:lnTo>
                  <a:lnTo>
                    <a:pt x="569" y="476"/>
                  </a:lnTo>
                  <a:lnTo>
                    <a:pt x="569" y="485"/>
                  </a:lnTo>
                  <a:lnTo>
                    <a:pt x="594" y="560"/>
                  </a:lnTo>
                  <a:lnTo>
                    <a:pt x="602" y="593"/>
                  </a:lnTo>
                  <a:lnTo>
                    <a:pt x="619" y="652"/>
                  </a:lnTo>
                  <a:lnTo>
                    <a:pt x="636" y="735"/>
                  </a:lnTo>
                  <a:lnTo>
                    <a:pt x="636" y="735"/>
                  </a:lnTo>
                  <a:lnTo>
                    <a:pt x="652" y="827"/>
                  </a:lnTo>
                  <a:lnTo>
                    <a:pt x="677" y="919"/>
                  </a:lnTo>
                  <a:lnTo>
                    <a:pt x="694" y="1003"/>
                  </a:lnTo>
                  <a:lnTo>
                    <a:pt x="702" y="1053"/>
                  </a:lnTo>
                  <a:lnTo>
                    <a:pt x="711" y="1094"/>
                  </a:lnTo>
                  <a:lnTo>
                    <a:pt x="727" y="1186"/>
                  </a:lnTo>
                  <a:lnTo>
                    <a:pt x="744" y="1270"/>
                  </a:lnTo>
                  <a:lnTo>
                    <a:pt x="761" y="1362"/>
                  </a:lnTo>
                  <a:lnTo>
                    <a:pt x="778" y="1445"/>
                  </a:lnTo>
                  <a:lnTo>
                    <a:pt x="778" y="1454"/>
                  </a:lnTo>
                  <a:lnTo>
                    <a:pt x="569" y="1805"/>
                  </a:lnTo>
                  <a:lnTo>
                    <a:pt x="218" y="1596"/>
                  </a:lnTo>
                  <a:lnTo>
                    <a:pt x="218" y="1587"/>
                  </a:lnTo>
                  <a:lnTo>
                    <a:pt x="193" y="1504"/>
                  </a:lnTo>
                  <a:lnTo>
                    <a:pt x="168" y="1412"/>
                  </a:lnTo>
                  <a:lnTo>
                    <a:pt x="143" y="1320"/>
                  </a:lnTo>
                  <a:lnTo>
                    <a:pt x="118" y="1228"/>
                  </a:lnTo>
                  <a:lnTo>
                    <a:pt x="101" y="1195"/>
                  </a:lnTo>
                  <a:lnTo>
                    <a:pt x="93" y="1136"/>
                  </a:lnTo>
                  <a:lnTo>
                    <a:pt x="68" y="1044"/>
                  </a:lnTo>
                  <a:lnTo>
                    <a:pt x="51" y="952"/>
                  </a:lnTo>
                  <a:lnTo>
                    <a:pt x="26" y="861"/>
                  </a:lnTo>
                  <a:lnTo>
                    <a:pt x="26" y="861"/>
                  </a:lnTo>
                  <a:lnTo>
                    <a:pt x="9" y="769"/>
                  </a:lnTo>
                  <a:lnTo>
                    <a:pt x="1" y="710"/>
                  </a:lnTo>
                  <a:lnTo>
                    <a:pt x="1" y="677"/>
                  </a:lnTo>
                  <a:lnTo>
                    <a:pt x="1" y="593"/>
                  </a:lnTo>
                  <a:lnTo>
                    <a:pt x="1" y="585"/>
                  </a:lnTo>
                  <a:lnTo>
                    <a:pt x="1" y="518"/>
                  </a:lnTo>
                  <a:lnTo>
                    <a:pt x="9" y="485"/>
                  </a:lnTo>
                  <a:lnTo>
                    <a:pt x="17" y="434"/>
                  </a:lnTo>
                  <a:lnTo>
                    <a:pt x="42" y="384"/>
                  </a:lnTo>
                  <a:lnTo>
                    <a:pt x="68" y="284"/>
                  </a:lnTo>
                  <a:lnTo>
                    <a:pt x="68" y="284"/>
                  </a:lnTo>
                  <a:lnTo>
                    <a:pt x="101" y="184"/>
                  </a:lnTo>
                  <a:lnTo>
                    <a:pt x="109" y="159"/>
                  </a:lnTo>
                  <a:lnTo>
                    <a:pt x="126" y="84"/>
                  </a:lnTo>
                  <a:lnTo>
                    <a:pt x="126" y="84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8" name="Google Shape;928;p34"/>
            <p:cNvSpPr/>
            <p:nvPr/>
          </p:nvSpPr>
          <p:spPr>
            <a:xfrm>
              <a:off x="9249979" y="4173050"/>
              <a:ext cx="24762" cy="140583"/>
            </a:xfrm>
            <a:custGeom>
              <a:avLst/>
              <a:gdLst/>
              <a:ahLst/>
              <a:cxnLst/>
              <a:rect l="l" t="t" r="r" b="b"/>
              <a:pathLst>
                <a:path w="502" h="2850" extrusionOk="0">
                  <a:moveTo>
                    <a:pt x="217" y="59"/>
                  </a:moveTo>
                  <a:lnTo>
                    <a:pt x="217" y="59"/>
                  </a:lnTo>
                  <a:lnTo>
                    <a:pt x="276" y="218"/>
                  </a:lnTo>
                  <a:lnTo>
                    <a:pt x="334" y="327"/>
                  </a:lnTo>
                  <a:lnTo>
                    <a:pt x="343" y="368"/>
                  </a:lnTo>
                  <a:lnTo>
                    <a:pt x="359" y="410"/>
                  </a:lnTo>
                  <a:lnTo>
                    <a:pt x="393" y="686"/>
                  </a:lnTo>
                  <a:lnTo>
                    <a:pt x="410" y="845"/>
                  </a:lnTo>
                  <a:lnTo>
                    <a:pt x="418" y="928"/>
                  </a:lnTo>
                  <a:lnTo>
                    <a:pt x="426" y="1003"/>
                  </a:lnTo>
                  <a:lnTo>
                    <a:pt x="435" y="1162"/>
                  </a:lnTo>
                  <a:lnTo>
                    <a:pt x="443" y="1321"/>
                  </a:lnTo>
                  <a:lnTo>
                    <a:pt x="460" y="1480"/>
                  </a:lnTo>
                  <a:lnTo>
                    <a:pt x="468" y="1638"/>
                  </a:lnTo>
                  <a:lnTo>
                    <a:pt x="468" y="1663"/>
                  </a:lnTo>
                  <a:lnTo>
                    <a:pt x="476" y="1797"/>
                  </a:lnTo>
                  <a:lnTo>
                    <a:pt x="485" y="1956"/>
                  </a:lnTo>
                  <a:lnTo>
                    <a:pt x="493" y="2114"/>
                  </a:lnTo>
                  <a:lnTo>
                    <a:pt x="501" y="2282"/>
                  </a:lnTo>
                  <a:lnTo>
                    <a:pt x="501" y="2440"/>
                  </a:lnTo>
                  <a:lnTo>
                    <a:pt x="501" y="2591"/>
                  </a:lnTo>
                  <a:lnTo>
                    <a:pt x="501" y="2599"/>
                  </a:lnTo>
                  <a:lnTo>
                    <a:pt x="259" y="2850"/>
                  </a:lnTo>
                  <a:lnTo>
                    <a:pt x="17" y="2607"/>
                  </a:lnTo>
                  <a:lnTo>
                    <a:pt x="17" y="2457"/>
                  </a:lnTo>
                  <a:lnTo>
                    <a:pt x="17" y="2298"/>
                  </a:lnTo>
                  <a:lnTo>
                    <a:pt x="17" y="2140"/>
                  </a:lnTo>
                  <a:lnTo>
                    <a:pt x="17" y="1981"/>
                  </a:lnTo>
                  <a:lnTo>
                    <a:pt x="17" y="1822"/>
                  </a:lnTo>
                  <a:lnTo>
                    <a:pt x="17" y="1688"/>
                  </a:lnTo>
                  <a:lnTo>
                    <a:pt x="17" y="1663"/>
                  </a:lnTo>
                  <a:lnTo>
                    <a:pt x="17" y="1505"/>
                  </a:lnTo>
                  <a:lnTo>
                    <a:pt x="17" y="1346"/>
                  </a:lnTo>
                  <a:lnTo>
                    <a:pt x="9" y="1187"/>
                  </a:lnTo>
                  <a:lnTo>
                    <a:pt x="0" y="1028"/>
                  </a:lnTo>
                  <a:lnTo>
                    <a:pt x="0" y="962"/>
                  </a:lnTo>
                  <a:lnTo>
                    <a:pt x="0" y="870"/>
                  </a:lnTo>
                  <a:lnTo>
                    <a:pt x="0" y="711"/>
                  </a:lnTo>
                  <a:lnTo>
                    <a:pt x="0" y="444"/>
                  </a:lnTo>
                  <a:lnTo>
                    <a:pt x="17" y="394"/>
                  </a:lnTo>
                  <a:lnTo>
                    <a:pt x="25" y="360"/>
                  </a:lnTo>
                  <a:lnTo>
                    <a:pt x="59" y="243"/>
                  </a:lnTo>
                  <a:lnTo>
                    <a:pt x="109" y="76"/>
                  </a:lnTo>
                  <a:lnTo>
                    <a:pt x="109" y="68"/>
                  </a:lnTo>
                  <a:lnTo>
                    <a:pt x="1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9" name="Google Shape;929;p34"/>
            <p:cNvSpPr/>
            <p:nvPr/>
          </p:nvSpPr>
          <p:spPr>
            <a:xfrm>
              <a:off x="9407777" y="4115781"/>
              <a:ext cx="25601" cy="148426"/>
            </a:xfrm>
            <a:custGeom>
              <a:avLst/>
              <a:gdLst/>
              <a:ahLst/>
              <a:cxnLst/>
              <a:rect l="l" t="t" r="r" b="b"/>
              <a:pathLst>
                <a:path w="519" h="3009" extrusionOk="0">
                  <a:moveTo>
                    <a:pt x="260" y="9"/>
                  </a:moveTo>
                  <a:lnTo>
                    <a:pt x="285" y="34"/>
                  </a:lnTo>
                  <a:lnTo>
                    <a:pt x="285" y="101"/>
                  </a:lnTo>
                  <a:lnTo>
                    <a:pt x="293" y="184"/>
                  </a:lnTo>
                  <a:lnTo>
                    <a:pt x="302" y="268"/>
                  </a:lnTo>
                  <a:lnTo>
                    <a:pt x="310" y="352"/>
                  </a:lnTo>
                  <a:lnTo>
                    <a:pt x="310" y="393"/>
                  </a:lnTo>
                  <a:lnTo>
                    <a:pt x="310" y="435"/>
                  </a:lnTo>
                  <a:lnTo>
                    <a:pt x="318" y="519"/>
                  </a:lnTo>
                  <a:lnTo>
                    <a:pt x="327" y="602"/>
                  </a:lnTo>
                  <a:lnTo>
                    <a:pt x="335" y="686"/>
                  </a:lnTo>
                  <a:lnTo>
                    <a:pt x="352" y="769"/>
                  </a:lnTo>
                  <a:lnTo>
                    <a:pt x="360" y="828"/>
                  </a:lnTo>
                  <a:lnTo>
                    <a:pt x="360" y="853"/>
                  </a:lnTo>
                  <a:lnTo>
                    <a:pt x="360" y="945"/>
                  </a:lnTo>
                  <a:lnTo>
                    <a:pt x="368" y="1028"/>
                  </a:lnTo>
                  <a:lnTo>
                    <a:pt x="377" y="1112"/>
                  </a:lnTo>
                  <a:lnTo>
                    <a:pt x="385" y="1195"/>
                  </a:lnTo>
                  <a:lnTo>
                    <a:pt x="410" y="1371"/>
                  </a:lnTo>
                  <a:lnTo>
                    <a:pt x="427" y="1546"/>
                  </a:lnTo>
                  <a:lnTo>
                    <a:pt x="444" y="1713"/>
                  </a:lnTo>
                  <a:lnTo>
                    <a:pt x="460" y="1889"/>
                  </a:lnTo>
                  <a:lnTo>
                    <a:pt x="469" y="1964"/>
                  </a:lnTo>
                  <a:lnTo>
                    <a:pt x="477" y="2064"/>
                  </a:lnTo>
                  <a:lnTo>
                    <a:pt x="485" y="2156"/>
                  </a:lnTo>
                  <a:lnTo>
                    <a:pt x="494" y="2240"/>
                  </a:lnTo>
                  <a:lnTo>
                    <a:pt x="502" y="2323"/>
                  </a:lnTo>
                  <a:lnTo>
                    <a:pt x="510" y="2415"/>
                  </a:lnTo>
                  <a:lnTo>
                    <a:pt x="519" y="2507"/>
                  </a:lnTo>
                  <a:lnTo>
                    <a:pt x="519" y="2590"/>
                  </a:lnTo>
                  <a:lnTo>
                    <a:pt x="519" y="2682"/>
                  </a:lnTo>
                  <a:lnTo>
                    <a:pt x="519" y="2749"/>
                  </a:lnTo>
                  <a:lnTo>
                    <a:pt x="519" y="2766"/>
                  </a:lnTo>
                  <a:lnTo>
                    <a:pt x="285" y="3008"/>
                  </a:lnTo>
                  <a:lnTo>
                    <a:pt x="43" y="2774"/>
                  </a:lnTo>
                  <a:lnTo>
                    <a:pt x="43" y="2607"/>
                  </a:lnTo>
                  <a:lnTo>
                    <a:pt x="43" y="2524"/>
                  </a:lnTo>
                  <a:lnTo>
                    <a:pt x="43" y="2440"/>
                  </a:lnTo>
                  <a:lnTo>
                    <a:pt x="43" y="2357"/>
                  </a:lnTo>
                  <a:lnTo>
                    <a:pt x="43" y="2273"/>
                  </a:lnTo>
                  <a:lnTo>
                    <a:pt x="43" y="2181"/>
                  </a:lnTo>
                  <a:lnTo>
                    <a:pt x="43" y="2098"/>
                  </a:lnTo>
                  <a:lnTo>
                    <a:pt x="34" y="1997"/>
                  </a:lnTo>
                  <a:lnTo>
                    <a:pt x="34" y="1922"/>
                  </a:lnTo>
                  <a:lnTo>
                    <a:pt x="26" y="1755"/>
                  </a:lnTo>
                  <a:lnTo>
                    <a:pt x="17" y="1580"/>
                  </a:lnTo>
                  <a:lnTo>
                    <a:pt x="9" y="1404"/>
                  </a:lnTo>
                  <a:lnTo>
                    <a:pt x="1" y="1229"/>
                  </a:lnTo>
                  <a:lnTo>
                    <a:pt x="1" y="1145"/>
                  </a:lnTo>
                  <a:lnTo>
                    <a:pt x="1" y="1053"/>
                  </a:lnTo>
                  <a:lnTo>
                    <a:pt x="1" y="970"/>
                  </a:lnTo>
                  <a:lnTo>
                    <a:pt x="1" y="878"/>
                  </a:lnTo>
                  <a:lnTo>
                    <a:pt x="1" y="794"/>
                  </a:lnTo>
                  <a:lnTo>
                    <a:pt x="1" y="702"/>
                  </a:lnTo>
                  <a:lnTo>
                    <a:pt x="1" y="611"/>
                  </a:lnTo>
                  <a:lnTo>
                    <a:pt x="1" y="527"/>
                  </a:lnTo>
                  <a:lnTo>
                    <a:pt x="1" y="435"/>
                  </a:lnTo>
                  <a:lnTo>
                    <a:pt x="1" y="393"/>
                  </a:lnTo>
                  <a:lnTo>
                    <a:pt x="1" y="352"/>
                  </a:lnTo>
                  <a:lnTo>
                    <a:pt x="9" y="260"/>
                  </a:lnTo>
                  <a:lnTo>
                    <a:pt x="17" y="176"/>
                  </a:lnTo>
                  <a:lnTo>
                    <a:pt x="26" y="84"/>
                  </a:lnTo>
                  <a:lnTo>
                    <a:pt x="34" y="26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0" name="Google Shape;930;p34"/>
            <p:cNvSpPr/>
            <p:nvPr/>
          </p:nvSpPr>
          <p:spPr>
            <a:xfrm>
              <a:off x="9537163" y="4122391"/>
              <a:ext cx="27673" cy="122431"/>
            </a:xfrm>
            <a:custGeom>
              <a:avLst/>
              <a:gdLst/>
              <a:ahLst/>
              <a:cxnLst/>
              <a:rect l="l" t="t" r="r" b="b"/>
              <a:pathLst>
                <a:path w="561" h="2482" extrusionOk="0">
                  <a:moveTo>
                    <a:pt x="360" y="17"/>
                  </a:moveTo>
                  <a:lnTo>
                    <a:pt x="427" y="92"/>
                  </a:lnTo>
                  <a:lnTo>
                    <a:pt x="452" y="109"/>
                  </a:lnTo>
                  <a:lnTo>
                    <a:pt x="469" y="159"/>
                  </a:lnTo>
                  <a:lnTo>
                    <a:pt x="485" y="226"/>
                  </a:lnTo>
                  <a:lnTo>
                    <a:pt x="494" y="251"/>
                  </a:lnTo>
                  <a:lnTo>
                    <a:pt x="494" y="301"/>
                  </a:lnTo>
                  <a:lnTo>
                    <a:pt x="494" y="368"/>
                  </a:lnTo>
                  <a:lnTo>
                    <a:pt x="494" y="435"/>
                  </a:lnTo>
                  <a:lnTo>
                    <a:pt x="494" y="903"/>
                  </a:lnTo>
                  <a:lnTo>
                    <a:pt x="494" y="969"/>
                  </a:lnTo>
                  <a:lnTo>
                    <a:pt x="494" y="1036"/>
                  </a:lnTo>
                  <a:lnTo>
                    <a:pt x="494" y="1103"/>
                  </a:lnTo>
                  <a:lnTo>
                    <a:pt x="494" y="1170"/>
                  </a:lnTo>
                  <a:lnTo>
                    <a:pt x="494" y="1237"/>
                  </a:lnTo>
                  <a:lnTo>
                    <a:pt x="502" y="1337"/>
                  </a:lnTo>
                  <a:lnTo>
                    <a:pt x="502" y="1370"/>
                  </a:lnTo>
                  <a:lnTo>
                    <a:pt x="511" y="1504"/>
                  </a:lnTo>
                  <a:lnTo>
                    <a:pt x="519" y="1638"/>
                  </a:lnTo>
                  <a:lnTo>
                    <a:pt x="544" y="1922"/>
                  </a:lnTo>
                  <a:lnTo>
                    <a:pt x="552" y="2055"/>
                  </a:lnTo>
                  <a:lnTo>
                    <a:pt x="561" y="2181"/>
                  </a:lnTo>
                  <a:lnTo>
                    <a:pt x="561" y="2197"/>
                  </a:lnTo>
                  <a:lnTo>
                    <a:pt x="293" y="2481"/>
                  </a:lnTo>
                  <a:lnTo>
                    <a:pt x="1" y="2214"/>
                  </a:lnTo>
                  <a:lnTo>
                    <a:pt x="1" y="2206"/>
                  </a:lnTo>
                  <a:lnTo>
                    <a:pt x="1" y="2080"/>
                  </a:lnTo>
                  <a:lnTo>
                    <a:pt x="1" y="1938"/>
                  </a:lnTo>
                  <a:lnTo>
                    <a:pt x="1" y="1663"/>
                  </a:lnTo>
                  <a:lnTo>
                    <a:pt x="1" y="1036"/>
                  </a:lnTo>
                  <a:lnTo>
                    <a:pt x="1" y="969"/>
                  </a:lnTo>
                  <a:lnTo>
                    <a:pt x="1" y="894"/>
                  </a:lnTo>
                  <a:lnTo>
                    <a:pt x="1" y="827"/>
                  </a:lnTo>
                  <a:lnTo>
                    <a:pt x="1" y="761"/>
                  </a:lnTo>
                  <a:lnTo>
                    <a:pt x="1" y="685"/>
                  </a:lnTo>
                  <a:lnTo>
                    <a:pt x="1" y="619"/>
                  </a:lnTo>
                  <a:lnTo>
                    <a:pt x="1" y="543"/>
                  </a:lnTo>
                  <a:lnTo>
                    <a:pt x="9" y="477"/>
                  </a:lnTo>
                  <a:lnTo>
                    <a:pt x="9" y="401"/>
                  </a:lnTo>
                  <a:lnTo>
                    <a:pt x="18" y="334"/>
                  </a:lnTo>
                  <a:lnTo>
                    <a:pt x="26" y="259"/>
                  </a:lnTo>
                  <a:lnTo>
                    <a:pt x="34" y="218"/>
                  </a:lnTo>
                  <a:lnTo>
                    <a:pt x="43" y="192"/>
                  </a:lnTo>
                  <a:lnTo>
                    <a:pt x="76" y="126"/>
                  </a:lnTo>
                  <a:lnTo>
                    <a:pt x="101" y="76"/>
                  </a:lnTo>
                  <a:lnTo>
                    <a:pt x="126" y="59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1" name="Google Shape;931;p34"/>
            <p:cNvSpPr/>
            <p:nvPr/>
          </p:nvSpPr>
          <p:spPr>
            <a:xfrm>
              <a:off x="9697922" y="4071682"/>
              <a:ext cx="23085" cy="143444"/>
            </a:xfrm>
            <a:custGeom>
              <a:avLst/>
              <a:gdLst/>
              <a:ahLst/>
              <a:cxnLst/>
              <a:rect l="l" t="t" r="r" b="b"/>
              <a:pathLst>
                <a:path w="468" h="2908" extrusionOk="0">
                  <a:moveTo>
                    <a:pt x="284" y="68"/>
                  </a:moveTo>
                  <a:lnTo>
                    <a:pt x="284" y="76"/>
                  </a:lnTo>
                  <a:lnTo>
                    <a:pt x="326" y="176"/>
                  </a:lnTo>
                  <a:lnTo>
                    <a:pt x="351" y="226"/>
                  </a:lnTo>
                  <a:lnTo>
                    <a:pt x="384" y="302"/>
                  </a:lnTo>
                  <a:lnTo>
                    <a:pt x="384" y="393"/>
                  </a:lnTo>
                  <a:lnTo>
                    <a:pt x="393" y="552"/>
                  </a:lnTo>
                  <a:lnTo>
                    <a:pt x="401" y="719"/>
                  </a:lnTo>
                  <a:lnTo>
                    <a:pt x="418" y="861"/>
                  </a:lnTo>
                  <a:lnTo>
                    <a:pt x="426" y="1045"/>
                  </a:lnTo>
                  <a:lnTo>
                    <a:pt x="434" y="1371"/>
                  </a:lnTo>
                  <a:lnTo>
                    <a:pt x="451" y="1655"/>
                  </a:lnTo>
                  <a:lnTo>
                    <a:pt x="451" y="1697"/>
                  </a:lnTo>
                  <a:lnTo>
                    <a:pt x="460" y="2022"/>
                  </a:lnTo>
                  <a:lnTo>
                    <a:pt x="468" y="2657"/>
                  </a:lnTo>
                  <a:lnTo>
                    <a:pt x="468" y="2666"/>
                  </a:lnTo>
                  <a:lnTo>
                    <a:pt x="234" y="2908"/>
                  </a:lnTo>
                  <a:lnTo>
                    <a:pt x="0" y="2666"/>
                  </a:lnTo>
                  <a:lnTo>
                    <a:pt x="0" y="2657"/>
                  </a:lnTo>
                  <a:lnTo>
                    <a:pt x="8" y="2022"/>
                  </a:lnTo>
                  <a:lnTo>
                    <a:pt x="17" y="1697"/>
                  </a:lnTo>
                  <a:lnTo>
                    <a:pt x="17" y="1647"/>
                  </a:lnTo>
                  <a:lnTo>
                    <a:pt x="25" y="1371"/>
                  </a:lnTo>
                  <a:lnTo>
                    <a:pt x="33" y="1045"/>
                  </a:lnTo>
                  <a:lnTo>
                    <a:pt x="33" y="861"/>
                  </a:lnTo>
                  <a:lnTo>
                    <a:pt x="33" y="719"/>
                  </a:lnTo>
                  <a:lnTo>
                    <a:pt x="42" y="561"/>
                  </a:lnTo>
                  <a:lnTo>
                    <a:pt x="42" y="393"/>
                  </a:lnTo>
                  <a:lnTo>
                    <a:pt x="42" y="302"/>
                  </a:lnTo>
                  <a:lnTo>
                    <a:pt x="75" y="235"/>
                  </a:lnTo>
                  <a:lnTo>
                    <a:pt x="92" y="176"/>
                  </a:lnTo>
                  <a:lnTo>
                    <a:pt x="134" y="76"/>
                  </a:lnTo>
                  <a:lnTo>
                    <a:pt x="134" y="6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2" name="Google Shape;932;p34"/>
            <p:cNvSpPr/>
            <p:nvPr/>
          </p:nvSpPr>
          <p:spPr>
            <a:xfrm>
              <a:off x="9764673" y="4088158"/>
              <a:ext cx="21901" cy="117103"/>
            </a:xfrm>
            <a:custGeom>
              <a:avLst/>
              <a:gdLst/>
              <a:ahLst/>
              <a:cxnLst/>
              <a:rect l="l" t="t" r="r" b="b"/>
              <a:pathLst>
                <a:path w="443" h="2374" extrusionOk="0">
                  <a:moveTo>
                    <a:pt x="444" y="76"/>
                  </a:moveTo>
                  <a:lnTo>
                    <a:pt x="444" y="761"/>
                  </a:lnTo>
                  <a:lnTo>
                    <a:pt x="444" y="895"/>
                  </a:lnTo>
                  <a:lnTo>
                    <a:pt x="444" y="1028"/>
                  </a:lnTo>
                  <a:lnTo>
                    <a:pt x="444" y="1104"/>
                  </a:lnTo>
                  <a:lnTo>
                    <a:pt x="444" y="1162"/>
                  </a:lnTo>
                  <a:lnTo>
                    <a:pt x="444" y="1304"/>
                  </a:lnTo>
                  <a:lnTo>
                    <a:pt x="435" y="1421"/>
                  </a:lnTo>
                  <a:lnTo>
                    <a:pt x="435" y="1438"/>
                  </a:lnTo>
                  <a:lnTo>
                    <a:pt x="419" y="1572"/>
                  </a:lnTo>
                  <a:lnTo>
                    <a:pt x="410" y="1663"/>
                  </a:lnTo>
                  <a:lnTo>
                    <a:pt x="402" y="1705"/>
                  </a:lnTo>
                  <a:lnTo>
                    <a:pt x="377" y="1839"/>
                  </a:lnTo>
                  <a:lnTo>
                    <a:pt x="360" y="1939"/>
                  </a:lnTo>
                  <a:lnTo>
                    <a:pt x="352" y="1972"/>
                  </a:lnTo>
                  <a:lnTo>
                    <a:pt x="327" y="2115"/>
                  </a:lnTo>
                  <a:lnTo>
                    <a:pt x="302" y="2248"/>
                  </a:lnTo>
                  <a:lnTo>
                    <a:pt x="126" y="2373"/>
                  </a:lnTo>
                  <a:lnTo>
                    <a:pt x="1" y="2198"/>
                  </a:lnTo>
                  <a:lnTo>
                    <a:pt x="18" y="2056"/>
                  </a:lnTo>
                  <a:lnTo>
                    <a:pt x="34" y="1922"/>
                  </a:lnTo>
                  <a:lnTo>
                    <a:pt x="34" y="1889"/>
                  </a:lnTo>
                  <a:lnTo>
                    <a:pt x="43" y="1797"/>
                  </a:lnTo>
                  <a:lnTo>
                    <a:pt x="59" y="1663"/>
                  </a:lnTo>
                  <a:lnTo>
                    <a:pt x="59" y="1622"/>
                  </a:lnTo>
                  <a:lnTo>
                    <a:pt x="76" y="1530"/>
                  </a:lnTo>
                  <a:lnTo>
                    <a:pt x="93" y="1396"/>
                  </a:lnTo>
                  <a:lnTo>
                    <a:pt x="93" y="1379"/>
                  </a:lnTo>
                  <a:lnTo>
                    <a:pt x="118" y="1262"/>
                  </a:lnTo>
                  <a:lnTo>
                    <a:pt x="143" y="1137"/>
                  </a:lnTo>
                  <a:lnTo>
                    <a:pt x="151" y="1070"/>
                  </a:lnTo>
                  <a:lnTo>
                    <a:pt x="168" y="1003"/>
                  </a:lnTo>
                  <a:lnTo>
                    <a:pt x="185" y="870"/>
                  </a:lnTo>
                  <a:lnTo>
                    <a:pt x="210" y="736"/>
                  </a:lnTo>
                  <a:lnTo>
                    <a:pt x="210" y="711"/>
                  </a:lnTo>
                  <a:lnTo>
                    <a:pt x="235" y="602"/>
                  </a:lnTo>
                  <a:lnTo>
                    <a:pt x="252" y="469"/>
                  </a:lnTo>
                  <a:lnTo>
                    <a:pt x="277" y="335"/>
                  </a:lnTo>
                  <a:lnTo>
                    <a:pt x="293" y="201"/>
                  </a:lnTo>
                  <a:lnTo>
                    <a:pt x="310" y="76"/>
                  </a:lnTo>
                  <a:lnTo>
                    <a:pt x="310" y="68"/>
                  </a:lnTo>
                  <a:lnTo>
                    <a:pt x="3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34"/>
            <p:cNvSpPr/>
            <p:nvPr/>
          </p:nvSpPr>
          <p:spPr>
            <a:xfrm>
              <a:off x="9735027" y="4404643"/>
              <a:ext cx="26440" cy="128646"/>
            </a:xfrm>
            <a:custGeom>
              <a:avLst/>
              <a:gdLst/>
              <a:ahLst/>
              <a:cxnLst/>
              <a:rect l="l" t="t" r="r" b="b"/>
              <a:pathLst>
                <a:path w="536" h="2608" extrusionOk="0">
                  <a:moveTo>
                    <a:pt x="418" y="68"/>
                  </a:moveTo>
                  <a:lnTo>
                    <a:pt x="418" y="76"/>
                  </a:lnTo>
                  <a:lnTo>
                    <a:pt x="468" y="201"/>
                  </a:lnTo>
                  <a:lnTo>
                    <a:pt x="477" y="218"/>
                  </a:lnTo>
                  <a:lnTo>
                    <a:pt x="510" y="293"/>
                  </a:lnTo>
                  <a:lnTo>
                    <a:pt x="535" y="368"/>
                  </a:lnTo>
                  <a:lnTo>
                    <a:pt x="535" y="377"/>
                  </a:lnTo>
                  <a:lnTo>
                    <a:pt x="527" y="519"/>
                  </a:lnTo>
                  <a:lnTo>
                    <a:pt x="518" y="661"/>
                  </a:lnTo>
                  <a:lnTo>
                    <a:pt x="510" y="811"/>
                  </a:lnTo>
                  <a:lnTo>
                    <a:pt x="510" y="853"/>
                  </a:lnTo>
                  <a:lnTo>
                    <a:pt x="502" y="953"/>
                  </a:lnTo>
                  <a:lnTo>
                    <a:pt x="493" y="1095"/>
                  </a:lnTo>
                  <a:lnTo>
                    <a:pt x="485" y="1246"/>
                  </a:lnTo>
                  <a:lnTo>
                    <a:pt x="477" y="1388"/>
                  </a:lnTo>
                  <a:lnTo>
                    <a:pt x="468" y="1530"/>
                  </a:lnTo>
                  <a:lnTo>
                    <a:pt x="468" y="1530"/>
                  </a:lnTo>
                  <a:lnTo>
                    <a:pt x="460" y="1680"/>
                  </a:lnTo>
                  <a:lnTo>
                    <a:pt x="452" y="1822"/>
                  </a:lnTo>
                  <a:lnTo>
                    <a:pt x="443" y="1964"/>
                  </a:lnTo>
                  <a:lnTo>
                    <a:pt x="435" y="2114"/>
                  </a:lnTo>
                  <a:lnTo>
                    <a:pt x="418" y="2390"/>
                  </a:lnTo>
                  <a:lnTo>
                    <a:pt x="418" y="2398"/>
                  </a:lnTo>
                  <a:lnTo>
                    <a:pt x="201" y="2607"/>
                  </a:lnTo>
                  <a:lnTo>
                    <a:pt x="0" y="2390"/>
                  </a:lnTo>
                  <a:lnTo>
                    <a:pt x="0" y="2373"/>
                  </a:lnTo>
                  <a:lnTo>
                    <a:pt x="9" y="2098"/>
                  </a:lnTo>
                  <a:lnTo>
                    <a:pt x="9" y="1947"/>
                  </a:lnTo>
                  <a:lnTo>
                    <a:pt x="9" y="1797"/>
                  </a:lnTo>
                  <a:lnTo>
                    <a:pt x="9" y="1655"/>
                  </a:lnTo>
                  <a:lnTo>
                    <a:pt x="17" y="1505"/>
                  </a:lnTo>
                  <a:lnTo>
                    <a:pt x="17" y="1505"/>
                  </a:lnTo>
                  <a:lnTo>
                    <a:pt x="25" y="1363"/>
                  </a:lnTo>
                  <a:lnTo>
                    <a:pt x="34" y="1221"/>
                  </a:lnTo>
                  <a:lnTo>
                    <a:pt x="42" y="1070"/>
                  </a:lnTo>
                  <a:lnTo>
                    <a:pt x="51" y="920"/>
                  </a:lnTo>
                  <a:lnTo>
                    <a:pt x="59" y="820"/>
                  </a:lnTo>
                  <a:lnTo>
                    <a:pt x="59" y="778"/>
                  </a:lnTo>
                  <a:lnTo>
                    <a:pt x="76" y="627"/>
                  </a:lnTo>
                  <a:lnTo>
                    <a:pt x="92" y="485"/>
                  </a:lnTo>
                  <a:lnTo>
                    <a:pt x="109" y="335"/>
                  </a:lnTo>
                  <a:lnTo>
                    <a:pt x="109" y="335"/>
                  </a:lnTo>
                  <a:lnTo>
                    <a:pt x="142" y="268"/>
                  </a:lnTo>
                  <a:lnTo>
                    <a:pt x="184" y="193"/>
                  </a:lnTo>
                  <a:lnTo>
                    <a:pt x="201" y="185"/>
                  </a:lnTo>
                  <a:lnTo>
                    <a:pt x="268" y="68"/>
                  </a:lnTo>
                  <a:lnTo>
                    <a:pt x="268" y="59"/>
                  </a:lnTo>
                  <a:lnTo>
                    <a:pt x="34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34"/>
            <p:cNvSpPr/>
            <p:nvPr/>
          </p:nvSpPr>
          <p:spPr>
            <a:xfrm>
              <a:off x="9716419" y="4344069"/>
              <a:ext cx="44987" cy="121642"/>
            </a:xfrm>
            <a:custGeom>
              <a:avLst/>
              <a:gdLst/>
              <a:ahLst/>
              <a:cxnLst/>
              <a:rect l="l" t="t" r="r" b="b"/>
              <a:pathLst>
                <a:path w="912" h="2466" extrusionOk="0">
                  <a:moveTo>
                    <a:pt x="753" y="26"/>
                  </a:moveTo>
                  <a:lnTo>
                    <a:pt x="870" y="118"/>
                  </a:lnTo>
                  <a:lnTo>
                    <a:pt x="886" y="193"/>
                  </a:lnTo>
                  <a:lnTo>
                    <a:pt x="912" y="285"/>
                  </a:lnTo>
                  <a:lnTo>
                    <a:pt x="903" y="335"/>
                  </a:lnTo>
                  <a:lnTo>
                    <a:pt x="878" y="477"/>
                  </a:lnTo>
                  <a:lnTo>
                    <a:pt x="853" y="611"/>
                  </a:lnTo>
                  <a:lnTo>
                    <a:pt x="828" y="753"/>
                  </a:lnTo>
                  <a:lnTo>
                    <a:pt x="803" y="886"/>
                  </a:lnTo>
                  <a:lnTo>
                    <a:pt x="778" y="1028"/>
                  </a:lnTo>
                  <a:lnTo>
                    <a:pt x="753" y="1162"/>
                  </a:lnTo>
                  <a:lnTo>
                    <a:pt x="719" y="1304"/>
                  </a:lnTo>
                  <a:lnTo>
                    <a:pt x="703" y="1404"/>
                  </a:lnTo>
                  <a:lnTo>
                    <a:pt x="694" y="1438"/>
                  </a:lnTo>
                  <a:lnTo>
                    <a:pt x="636" y="1713"/>
                  </a:lnTo>
                  <a:lnTo>
                    <a:pt x="577" y="1981"/>
                  </a:lnTo>
                  <a:lnTo>
                    <a:pt x="519" y="2248"/>
                  </a:lnTo>
                  <a:lnTo>
                    <a:pt x="519" y="2256"/>
                  </a:lnTo>
                  <a:lnTo>
                    <a:pt x="210" y="2465"/>
                  </a:lnTo>
                  <a:lnTo>
                    <a:pt x="1" y="2156"/>
                  </a:lnTo>
                  <a:lnTo>
                    <a:pt x="1" y="2139"/>
                  </a:lnTo>
                  <a:lnTo>
                    <a:pt x="51" y="1880"/>
                  </a:lnTo>
                  <a:lnTo>
                    <a:pt x="101" y="1605"/>
                  </a:lnTo>
                  <a:lnTo>
                    <a:pt x="160" y="1329"/>
                  </a:lnTo>
                  <a:lnTo>
                    <a:pt x="160" y="1304"/>
                  </a:lnTo>
                  <a:lnTo>
                    <a:pt x="185" y="1195"/>
                  </a:lnTo>
                  <a:lnTo>
                    <a:pt x="210" y="1062"/>
                  </a:lnTo>
                  <a:lnTo>
                    <a:pt x="243" y="920"/>
                  </a:lnTo>
                  <a:lnTo>
                    <a:pt x="268" y="786"/>
                  </a:lnTo>
                  <a:lnTo>
                    <a:pt x="293" y="652"/>
                  </a:lnTo>
                  <a:lnTo>
                    <a:pt x="318" y="519"/>
                  </a:lnTo>
                  <a:lnTo>
                    <a:pt x="343" y="377"/>
                  </a:lnTo>
                  <a:lnTo>
                    <a:pt x="369" y="243"/>
                  </a:lnTo>
                  <a:lnTo>
                    <a:pt x="377" y="193"/>
                  </a:lnTo>
                  <a:lnTo>
                    <a:pt x="435" y="118"/>
                  </a:lnTo>
                  <a:lnTo>
                    <a:pt x="477" y="51"/>
                  </a:lnTo>
                  <a:lnTo>
                    <a:pt x="61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34"/>
            <p:cNvSpPr/>
            <p:nvPr/>
          </p:nvSpPr>
          <p:spPr>
            <a:xfrm>
              <a:off x="9526903" y="4346141"/>
              <a:ext cx="21063" cy="65556"/>
            </a:xfrm>
            <a:custGeom>
              <a:avLst/>
              <a:gdLst/>
              <a:ahLst/>
              <a:cxnLst/>
              <a:rect l="l" t="t" r="r" b="b"/>
              <a:pathLst>
                <a:path w="427" h="1329" extrusionOk="0">
                  <a:moveTo>
                    <a:pt x="92" y="1"/>
                  </a:moveTo>
                  <a:lnTo>
                    <a:pt x="351" y="26"/>
                  </a:lnTo>
                  <a:lnTo>
                    <a:pt x="393" y="34"/>
                  </a:lnTo>
                  <a:lnTo>
                    <a:pt x="418" y="101"/>
                  </a:lnTo>
                  <a:lnTo>
                    <a:pt x="426" y="126"/>
                  </a:lnTo>
                  <a:lnTo>
                    <a:pt x="426" y="176"/>
                  </a:lnTo>
                  <a:lnTo>
                    <a:pt x="418" y="243"/>
                  </a:lnTo>
                  <a:lnTo>
                    <a:pt x="409" y="310"/>
                  </a:lnTo>
                  <a:lnTo>
                    <a:pt x="401" y="385"/>
                  </a:lnTo>
                  <a:lnTo>
                    <a:pt x="401" y="452"/>
                  </a:lnTo>
                  <a:lnTo>
                    <a:pt x="393" y="527"/>
                  </a:lnTo>
                  <a:lnTo>
                    <a:pt x="384" y="594"/>
                  </a:lnTo>
                  <a:lnTo>
                    <a:pt x="376" y="711"/>
                  </a:lnTo>
                  <a:lnTo>
                    <a:pt x="376" y="736"/>
                  </a:lnTo>
                  <a:lnTo>
                    <a:pt x="368" y="878"/>
                  </a:lnTo>
                  <a:lnTo>
                    <a:pt x="351" y="1153"/>
                  </a:lnTo>
                  <a:lnTo>
                    <a:pt x="351" y="1162"/>
                  </a:lnTo>
                  <a:lnTo>
                    <a:pt x="167" y="1329"/>
                  </a:lnTo>
                  <a:lnTo>
                    <a:pt x="0" y="1153"/>
                  </a:lnTo>
                  <a:lnTo>
                    <a:pt x="0" y="1145"/>
                  </a:lnTo>
                  <a:lnTo>
                    <a:pt x="0" y="861"/>
                  </a:lnTo>
                  <a:lnTo>
                    <a:pt x="0" y="719"/>
                  </a:lnTo>
                  <a:lnTo>
                    <a:pt x="0" y="285"/>
                  </a:lnTo>
                  <a:lnTo>
                    <a:pt x="0" y="209"/>
                  </a:lnTo>
                  <a:lnTo>
                    <a:pt x="0" y="134"/>
                  </a:lnTo>
                  <a:lnTo>
                    <a:pt x="0" y="84"/>
                  </a:lnTo>
                  <a:lnTo>
                    <a:pt x="8" y="67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34"/>
            <p:cNvSpPr/>
            <p:nvPr/>
          </p:nvSpPr>
          <p:spPr>
            <a:xfrm>
              <a:off x="9390069" y="4457818"/>
              <a:ext cx="31372" cy="70933"/>
            </a:xfrm>
            <a:custGeom>
              <a:avLst/>
              <a:gdLst/>
              <a:ahLst/>
              <a:cxnLst/>
              <a:rect l="l" t="t" r="r" b="b"/>
              <a:pathLst>
                <a:path w="636" h="1438" extrusionOk="0">
                  <a:moveTo>
                    <a:pt x="310" y="42"/>
                  </a:moveTo>
                  <a:lnTo>
                    <a:pt x="310" y="42"/>
                  </a:lnTo>
                  <a:lnTo>
                    <a:pt x="351" y="84"/>
                  </a:lnTo>
                  <a:lnTo>
                    <a:pt x="427" y="159"/>
                  </a:lnTo>
                  <a:lnTo>
                    <a:pt x="427" y="159"/>
                  </a:lnTo>
                  <a:lnTo>
                    <a:pt x="527" y="251"/>
                  </a:lnTo>
                  <a:lnTo>
                    <a:pt x="552" y="285"/>
                  </a:lnTo>
                  <a:lnTo>
                    <a:pt x="569" y="301"/>
                  </a:lnTo>
                  <a:lnTo>
                    <a:pt x="594" y="351"/>
                  </a:lnTo>
                  <a:lnTo>
                    <a:pt x="619" y="427"/>
                  </a:lnTo>
                  <a:lnTo>
                    <a:pt x="619" y="435"/>
                  </a:lnTo>
                  <a:lnTo>
                    <a:pt x="627" y="502"/>
                  </a:lnTo>
                  <a:lnTo>
                    <a:pt x="635" y="552"/>
                  </a:lnTo>
                  <a:lnTo>
                    <a:pt x="635" y="569"/>
                  </a:lnTo>
                  <a:lnTo>
                    <a:pt x="635" y="644"/>
                  </a:lnTo>
                  <a:lnTo>
                    <a:pt x="635" y="719"/>
                  </a:lnTo>
                  <a:lnTo>
                    <a:pt x="635" y="794"/>
                  </a:lnTo>
                  <a:lnTo>
                    <a:pt x="635" y="1178"/>
                  </a:lnTo>
                  <a:lnTo>
                    <a:pt x="427" y="1437"/>
                  </a:lnTo>
                  <a:lnTo>
                    <a:pt x="159" y="1229"/>
                  </a:lnTo>
                  <a:lnTo>
                    <a:pt x="159" y="1220"/>
                  </a:lnTo>
                  <a:lnTo>
                    <a:pt x="143" y="1153"/>
                  </a:lnTo>
                  <a:lnTo>
                    <a:pt x="126" y="1087"/>
                  </a:lnTo>
                  <a:lnTo>
                    <a:pt x="109" y="1020"/>
                  </a:lnTo>
                  <a:lnTo>
                    <a:pt x="92" y="953"/>
                  </a:lnTo>
                  <a:lnTo>
                    <a:pt x="76" y="911"/>
                  </a:lnTo>
                  <a:lnTo>
                    <a:pt x="76" y="878"/>
                  </a:lnTo>
                  <a:lnTo>
                    <a:pt x="51" y="811"/>
                  </a:lnTo>
                  <a:lnTo>
                    <a:pt x="34" y="744"/>
                  </a:lnTo>
                  <a:lnTo>
                    <a:pt x="17" y="677"/>
                  </a:lnTo>
                  <a:lnTo>
                    <a:pt x="17" y="660"/>
                  </a:lnTo>
                  <a:lnTo>
                    <a:pt x="9" y="610"/>
                  </a:lnTo>
                  <a:lnTo>
                    <a:pt x="1" y="552"/>
                  </a:lnTo>
                  <a:lnTo>
                    <a:pt x="1" y="535"/>
                  </a:lnTo>
                  <a:lnTo>
                    <a:pt x="1" y="460"/>
                  </a:lnTo>
                  <a:lnTo>
                    <a:pt x="9" y="410"/>
                  </a:lnTo>
                  <a:lnTo>
                    <a:pt x="17" y="393"/>
                  </a:lnTo>
                  <a:lnTo>
                    <a:pt x="34" y="343"/>
                  </a:lnTo>
                  <a:lnTo>
                    <a:pt x="92" y="234"/>
                  </a:lnTo>
                  <a:lnTo>
                    <a:pt x="92" y="234"/>
                  </a:lnTo>
                  <a:lnTo>
                    <a:pt x="143" y="134"/>
                  </a:lnTo>
                  <a:lnTo>
                    <a:pt x="168" y="76"/>
                  </a:lnTo>
                  <a:lnTo>
                    <a:pt x="168" y="76"/>
                  </a:lnTo>
                  <a:lnTo>
                    <a:pt x="2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34"/>
            <p:cNvSpPr/>
            <p:nvPr/>
          </p:nvSpPr>
          <p:spPr>
            <a:xfrm>
              <a:off x="9204647" y="4414558"/>
              <a:ext cx="41632" cy="118287"/>
            </a:xfrm>
            <a:custGeom>
              <a:avLst/>
              <a:gdLst/>
              <a:ahLst/>
              <a:cxnLst/>
              <a:rect l="l" t="t" r="r" b="b"/>
              <a:pathLst>
                <a:path w="844" h="2398" extrusionOk="0">
                  <a:moveTo>
                    <a:pt x="176" y="67"/>
                  </a:moveTo>
                  <a:lnTo>
                    <a:pt x="176" y="76"/>
                  </a:lnTo>
                  <a:lnTo>
                    <a:pt x="201" y="134"/>
                  </a:lnTo>
                  <a:lnTo>
                    <a:pt x="234" y="192"/>
                  </a:lnTo>
                  <a:lnTo>
                    <a:pt x="268" y="251"/>
                  </a:lnTo>
                  <a:lnTo>
                    <a:pt x="284" y="276"/>
                  </a:lnTo>
                  <a:lnTo>
                    <a:pt x="301" y="318"/>
                  </a:lnTo>
                  <a:lnTo>
                    <a:pt x="334" y="376"/>
                  </a:lnTo>
                  <a:lnTo>
                    <a:pt x="359" y="418"/>
                  </a:lnTo>
                  <a:lnTo>
                    <a:pt x="376" y="435"/>
                  </a:lnTo>
                  <a:lnTo>
                    <a:pt x="401" y="493"/>
                  </a:lnTo>
                  <a:lnTo>
                    <a:pt x="426" y="543"/>
                  </a:lnTo>
                  <a:lnTo>
                    <a:pt x="426" y="560"/>
                  </a:lnTo>
                  <a:lnTo>
                    <a:pt x="443" y="619"/>
                  </a:lnTo>
                  <a:lnTo>
                    <a:pt x="460" y="685"/>
                  </a:lnTo>
                  <a:lnTo>
                    <a:pt x="476" y="752"/>
                  </a:lnTo>
                  <a:lnTo>
                    <a:pt x="493" y="811"/>
                  </a:lnTo>
                  <a:lnTo>
                    <a:pt x="527" y="928"/>
                  </a:lnTo>
                  <a:lnTo>
                    <a:pt x="527" y="936"/>
                  </a:lnTo>
                  <a:lnTo>
                    <a:pt x="568" y="1070"/>
                  </a:lnTo>
                  <a:lnTo>
                    <a:pt x="602" y="1195"/>
                  </a:lnTo>
                  <a:lnTo>
                    <a:pt x="635" y="1329"/>
                  </a:lnTo>
                  <a:lnTo>
                    <a:pt x="669" y="1446"/>
                  </a:lnTo>
                  <a:lnTo>
                    <a:pt x="710" y="1579"/>
                  </a:lnTo>
                  <a:lnTo>
                    <a:pt x="777" y="1847"/>
                  </a:lnTo>
                  <a:lnTo>
                    <a:pt x="811" y="1972"/>
                  </a:lnTo>
                  <a:lnTo>
                    <a:pt x="844" y="2097"/>
                  </a:lnTo>
                  <a:lnTo>
                    <a:pt x="844" y="2106"/>
                  </a:lnTo>
                  <a:lnTo>
                    <a:pt x="677" y="2398"/>
                  </a:lnTo>
                  <a:lnTo>
                    <a:pt x="393" y="2223"/>
                  </a:lnTo>
                  <a:lnTo>
                    <a:pt x="393" y="2214"/>
                  </a:lnTo>
                  <a:lnTo>
                    <a:pt x="359" y="2089"/>
                  </a:lnTo>
                  <a:lnTo>
                    <a:pt x="326" y="1964"/>
                  </a:lnTo>
                  <a:lnTo>
                    <a:pt x="251" y="1705"/>
                  </a:lnTo>
                  <a:lnTo>
                    <a:pt x="209" y="1571"/>
                  </a:lnTo>
                  <a:lnTo>
                    <a:pt x="184" y="1446"/>
                  </a:lnTo>
                  <a:lnTo>
                    <a:pt x="142" y="1320"/>
                  </a:lnTo>
                  <a:lnTo>
                    <a:pt x="109" y="1187"/>
                  </a:lnTo>
                  <a:lnTo>
                    <a:pt x="75" y="1053"/>
                  </a:lnTo>
                  <a:lnTo>
                    <a:pt x="75" y="1045"/>
                  </a:lnTo>
                  <a:lnTo>
                    <a:pt x="50" y="919"/>
                  </a:lnTo>
                  <a:lnTo>
                    <a:pt x="42" y="852"/>
                  </a:lnTo>
                  <a:lnTo>
                    <a:pt x="25" y="786"/>
                  </a:lnTo>
                  <a:lnTo>
                    <a:pt x="9" y="719"/>
                  </a:lnTo>
                  <a:lnTo>
                    <a:pt x="0" y="652"/>
                  </a:lnTo>
                  <a:lnTo>
                    <a:pt x="0" y="635"/>
                  </a:lnTo>
                  <a:lnTo>
                    <a:pt x="0" y="485"/>
                  </a:lnTo>
                  <a:lnTo>
                    <a:pt x="9" y="435"/>
                  </a:lnTo>
                  <a:lnTo>
                    <a:pt x="17" y="368"/>
                  </a:lnTo>
                  <a:lnTo>
                    <a:pt x="17" y="318"/>
                  </a:lnTo>
                  <a:lnTo>
                    <a:pt x="17" y="293"/>
                  </a:lnTo>
                  <a:lnTo>
                    <a:pt x="25" y="218"/>
                  </a:lnTo>
                  <a:lnTo>
                    <a:pt x="34" y="151"/>
                  </a:lnTo>
                  <a:lnTo>
                    <a:pt x="42" y="92"/>
                  </a:lnTo>
                  <a:lnTo>
                    <a:pt x="42" y="76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34"/>
            <p:cNvSpPr/>
            <p:nvPr/>
          </p:nvSpPr>
          <p:spPr>
            <a:xfrm>
              <a:off x="8988296" y="4470199"/>
              <a:ext cx="47009" cy="115426"/>
            </a:xfrm>
            <a:custGeom>
              <a:avLst/>
              <a:gdLst/>
              <a:ahLst/>
              <a:cxnLst/>
              <a:rect l="l" t="t" r="r" b="b"/>
              <a:pathLst>
                <a:path w="953" h="2340" extrusionOk="0">
                  <a:moveTo>
                    <a:pt x="218" y="50"/>
                  </a:moveTo>
                  <a:lnTo>
                    <a:pt x="218" y="50"/>
                  </a:lnTo>
                  <a:lnTo>
                    <a:pt x="243" y="75"/>
                  </a:lnTo>
                  <a:lnTo>
                    <a:pt x="276" y="109"/>
                  </a:lnTo>
                  <a:lnTo>
                    <a:pt x="276" y="109"/>
                  </a:lnTo>
                  <a:lnTo>
                    <a:pt x="301" y="134"/>
                  </a:lnTo>
                  <a:lnTo>
                    <a:pt x="343" y="159"/>
                  </a:lnTo>
                  <a:lnTo>
                    <a:pt x="351" y="167"/>
                  </a:lnTo>
                  <a:lnTo>
                    <a:pt x="368" y="217"/>
                  </a:lnTo>
                  <a:lnTo>
                    <a:pt x="376" y="234"/>
                  </a:lnTo>
                  <a:lnTo>
                    <a:pt x="393" y="284"/>
                  </a:lnTo>
                  <a:lnTo>
                    <a:pt x="410" y="343"/>
                  </a:lnTo>
                  <a:lnTo>
                    <a:pt x="410" y="343"/>
                  </a:lnTo>
                  <a:lnTo>
                    <a:pt x="435" y="401"/>
                  </a:lnTo>
                  <a:lnTo>
                    <a:pt x="451" y="468"/>
                  </a:lnTo>
                  <a:lnTo>
                    <a:pt x="477" y="526"/>
                  </a:lnTo>
                  <a:lnTo>
                    <a:pt x="477" y="535"/>
                  </a:lnTo>
                  <a:lnTo>
                    <a:pt x="485" y="593"/>
                  </a:lnTo>
                  <a:lnTo>
                    <a:pt x="510" y="660"/>
                  </a:lnTo>
                  <a:lnTo>
                    <a:pt x="527" y="719"/>
                  </a:lnTo>
                  <a:lnTo>
                    <a:pt x="543" y="785"/>
                  </a:lnTo>
                  <a:lnTo>
                    <a:pt x="568" y="844"/>
                  </a:lnTo>
                  <a:lnTo>
                    <a:pt x="585" y="911"/>
                  </a:lnTo>
                  <a:lnTo>
                    <a:pt x="610" y="978"/>
                  </a:lnTo>
                  <a:lnTo>
                    <a:pt x="627" y="1044"/>
                  </a:lnTo>
                  <a:lnTo>
                    <a:pt x="669" y="1170"/>
                  </a:lnTo>
                  <a:lnTo>
                    <a:pt x="719" y="1303"/>
                  </a:lnTo>
                  <a:lnTo>
                    <a:pt x="761" y="1420"/>
                  </a:lnTo>
                  <a:lnTo>
                    <a:pt x="761" y="1429"/>
                  </a:lnTo>
                  <a:lnTo>
                    <a:pt x="802" y="1562"/>
                  </a:lnTo>
                  <a:lnTo>
                    <a:pt x="819" y="1629"/>
                  </a:lnTo>
                  <a:lnTo>
                    <a:pt x="844" y="1696"/>
                  </a:lnTo>
                  <a:lnTo>
                    <a:pt x="861" y="1763"/>
                  </a:lnTo>
                  <a:lnTo>
                    <a:pt x="886" y="1830"/>
                  </a:lnTo>
                  <a:lnTo>
                    <a:pt x="903" y="1897"/>
                  </a:lnTo>
                  <a:lnTo>
                    <a:pt x="919" y="1963"/>
                  </a:lnTo>
                  <a:lnTo>
                    <a:pt x="936" y="2030"/>
                  </a:lnTo>
                  <a:lnTo>
                    <a:pt x="953" y="2089"/>
                  </a:lnTo>
                  <a:lnTo>
                    <a:pt x="953" y="2097"/>
                  </a:lnTo>
                  <a:lnTo>
                    <a:pt x="819" y="2339"/>
                  </a:lnTo>
                  <a:lnTo>
                    <a:pt x="568" y="2206"/>
                  </a:lnTo>
                  <a:lnTo>
                    <a:pt x="568" y="2197"/>
                  </a:lnTo>
                  <a:lnTo>
                    <a:pt x="560" y="2139"/>
                  </a:lnTo>
                  <a:lnTo>
                    <a:pt x="535" y="2080"/>
                  </a:lnTo>
                  <a:lnTo>
                    <a:pt x="518" y="2013"/>
                  </a:lnTo>
                  <a:lnTo>
                    <a:pt x="493" y="1955"/>
                  </a:lnTo>
                  <a:lnTo>
                    <a:pt x="477" y="1888"/>
                  </a:lnTo>
                  <a:lnTo>
                    <a:pt x="451" y="1821"/>
                  </a:lnTo>
                  <a:lnTo>
                    <a:pt x="435" y="1763"/>
                  </a:lnTo>
                  <a:lnTo>
                    <a:pt x="410" y="1696"/>
                  </a:lnTo>
                  <a:lnTo>
                    <a:pt x="360" y="1571"/>
                  </a:lnTo>
                  <a:lnTo>
                    <a:pt x="360" y="1562"/>
                  </a:lnTo>
                  <a:lnTo>
                    <a:pt x="318" y="1437"/>
                  </a:lnTo>
                  <a:lnTo>
                    <a:pt x="268" y="1312"/>
                  </a:lnTo>
                  <a:lnTo>
                    <a:pt x="226" y="1178"/>
                  </a:lnTo>
                  <a:lnTo>
                    <a:pt x="201" y="1111"/>
                  </a:lnTo>
                  <a:lnTo>
                    <a:pt x="176" y="1044"/>
                  </a:lnTo>
                  <a:lnTo>
                    <a:pt x="151" y="986"/>
                  </a:lnTo>
                  <a:lnTo>
                    <a:pt x="134" y="919"/>
                  </a:lnTo>
                  <a:lnTo>
                    <a:pt x="109" y="852"/>
                  </a:lnTo>
                  <a:lnTo>
                    <a:pt x="92" y="777"/>
                  </a:lnTo>
                  <a:lnTo>
                    <a:pt x="84" y="719"/>
                  </a:lnTo>
                  <a:lnTo>
                    <a:pt x="67" y="652"/>
                  </a:lnTo>
                  <a:lnTo>
                    <a:pt x="67" y="643"/>
                  </a:lnTo>
                  <a:lnTo>
                    <a:pt x="51" y="577"/>
                  </a:lnTo>
                  <a:lnTo>
                    <a:pt x="34" y="510"/>
                  </a:lnTo>
                  <a:lnTo>
                    <a:pt x="17" y="443"/>
                  </a:lnTo>
                  <a:lnTo>
                    <a:pt x="17" y="443"/>
                  </a:lnTo>
                  <a:lnTo>
                    <a:pt x="9" y="368"/>
                  </a:lnTo>
                  <a:lnTo>
                    <a:pt x="0" y="318"/>
                  </a:lnTo>
                  <a:lnTo>
                    <a:pt x="0" y="301"/>
                  </a:lnTo>
                  <a:lnTo>
                    <a:pt x="0" y="242"/>
                  </a:lnTo>
                  <a:lnTo>
                    <a:pt x="9" y="226"/>
                  </a:lnTo>
                  <a:lnTo>
                    <a:pt x="34" y="184"/>
                  </a:lnTo>
                  <a:lnTo>
                    <a:pt x="51" y="151"/>
                  </a:lnTo>
                  <a:lnTo>
                    <a:pt x="51" y="151"/>
                  </a:lnTo>
                  <a:lnTo>
                    <a:pt x="76" y="109"/>
                  </a:lnTo>
                  <a:lnTo>
                    <a:pt x="92" y="75"/>
                  </a:lnTo>
                  <a:lnTo>
                    <a:pt x="92" y="75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34"/>
            <p:cNvSpPr/>
            <p:nvPr/>
          </p:nvSpPr>
          <p:spPr>
            <a:xfrm>
              <a:off x="8842435" y="4520020"/>
              <a:ext cx="24762" cy="80453"/>
            </a:xfrm>
            <a:custGeom>
              <a:avLst/>
              <a:gdLst/>
              <a:ahLst/>
              <a:cxnLst/>
              <a:rect l="l" t="t" r="r" b="b"/>
              <a:pathLst>
                <a:path w="502" h="1630" extrusionOk="0">
                  <a:moveTo>
                    <a:pt x="368" y="26"/>
                  </a:moveTo>
                  <a:lnTo>
                    <a:pt x="468" y="101"/>
                  </a:lnTo>
                  <a:lnTo>
                    <a:pt x="468" y="101"/>
                  </a:lnTo>
                  <a:lnTo>
                    <a:pt x="476" y="151"/>
                  </a:lnTo>
                  <a:lnTo>
                    <a:pt x="493" y="193"/>
                  </a:lnTo>
                  <a:lnTo>
                    <a:pt x="501" y="227"/>
                  </a:lnTo>
                  <a:lnTo>
                    <a:pt x="501" y="235"/>
                  </a:lnTo>
                  <a:lnTo>
                    <a:pt x="485" y="277"/>
                  </a:lnTo>
                  <a:lnTo>
                    <a:pt x="476" y="318"/>
                  </a:lnTo>
                  <a:lnTo>
                    <a:pt x="468" y="360"/>
                  </a:lnTo>
                  <a:lnTo>
                    <a:pt x="460" y="402"/>
                  </a:lnTo>
                  <a:lnTo>
                    <a:pt x="451" y="444"/>
                  </a:lnTo>
                  <a:lnTo>
                    <a:pt x="443" y="486"/>
                  </a:lnTo>
                  <a:lnTo>
                    <a:pt x="443" y="519"/>
                  </a:lnTo>
                  <a:lnTo>
                    <a:pt x="434" y="561"/>
                  </a:lnTo>
                  <a:lnTo>
                    <a:pt x="426" y="602"/>
                  </a:lnTo>
                  <a:lnTo>
                    <a:pt x="418" y="653"/>
                  </a:lnTo>
                  <a:lnTo>
                    <a:pt x="418" y="686"/>
                  </a:lnTo>
                  <a:lnTo>
                    <a:pt x="418" y="728"/>
                  </a:lnTo>
                  <a:lnTo>
                    <a:pt x="418" y="770"/>
                  </a:lnTo>
                  <a:lnTo>
                    <a:pt x="418" y="811"/>
                  </a:lnTo>
                  <a:lnTo>
                    <a:pt x="418" y="853"/>
                  </a:lnTo>
                  <a:lnTo>
                    <a:pt x="418" y="887"/>
                  </a:lnTo>
                  <a:lnTo>
                    <a:pt x="418" y="903"/>
                  </a:lnTo>
                  <a:lnTo>
                    <a:pt x="418" y="945"/>
                  </a:lnTo>
                  <a:lnTo>
                    <a:pt x="418" y="987"/>
                  </a:lnTo>
                  <a:lnTo>
                    <a:pt x="418" y="1029"/>
                  </a:lnTo>
                  <a:lnTo>
                    <a:pt x="418" y="1070"/>
                  </a:lnTo>
                  <a:lnTo>
                    <a:pt x="418" y="1154"/>
                  </a:lnTo>
                  <a:lnTo>
                    <a:pt x="418" y="1246"/>
                  </a:lnTo>
                  <a:lnTo>
                    <a:pt x="418" y="1329"/>
                  </a:lnTo>
                  <a:lnTo>
                    <a:pt x="418" y="1421"/>
                  </a:lnTo>
                  <a:lnTo>
                    <a:pt x="217" y="1630"/>
                  </a:lnTo>
                  <a:lnTo>
                    <a:pt x="8" y="1430"/>
                  </a:lnTo>
                  <a:lnTo>
                    <a:pt x="8" y="1421"/>
                  </a:lnTo>
                  <a:lnTo>
                    <a:pt x="0" y="1338"/>
                  </a:lnTo>
                  <a:lnTo>
                    <a:pt x="0" y="1246"/>
                  </a:lnTo>
                  <a:lnTo>
                    <a:pt x="0" y="1154"/>
                  </a:lnTo>
                  <a:lnTo>
                    <a:pt x="0" y="1070"/>
                  </a:lnTo>
                  <a:lnTo>
                    <a:pt x="0" y="753"/>
                  </a:lnTo>
                  <a:lnTo>
                    <a:pt x="0" y="703"/>
                  </a:lnTo>
                  <a:lnTo>
                    <a:pt x="0" y="653"/>
                  </a:lnTo>
                  <a:lnTo>
                    <a:pt x="0" y="611"/>
                  </a:lnTo>
                  <a:lnTo>
                    <a:pt x="0" y="561"/>
                  </a:lnTo>
                  <a:lnTo>
                    <a:pt x="0" y="511"/>
                  </a:lnTo>
                  <a:lnTo>
                    <a:pt x="0" y="469"/>
                  </a:lnTo>
                  <a:lnTo>
                    <a:pt x="0" y="419"/>
                  </a:lnTo>
                  <a:lnTo>
                    <a:pt x="0" y="377"/>
                  </a:lnTo>
                  <a:lnTo>
                    <a:pt x="8" y="327"/>
                  </a:lnTo>
                  <a:lnTo>
                    <a:pt x="17" y="277"/>
                  </a:lnTo>
                  <a:lnTo>
                    <a:pt x="25" y="235"/>
                  </a:lnTo>
                  <a:lnTo>
                    <a:pt x="33" y="185"/>
                  </a:lnTo>
                  <a:lnTo>
                    <a:pt x="42" y="135"/>
                  </a:lnTo>
                  <a:lnTo>
                    <a:pt x="42" y="118"/>
                  </a:lnTo>
                  <a:lnTo>
                    <a:pt x="59" y="93"/>
                  </a:lnTo>
                  <a:lnTo>
                    <a:pt x="92" y="51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25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34"/>
            <p:cNvSpPr/>
            <p:nvPr/>
          </p:nvSpPr>
          <p:spPr>
            <a:xfrm>
              <a:off x="9209185" y="4613150"/>
              <a:ext cx="31767" cy="49919"/>
            </a:xfrm>
            <a:custGeom>
              <a:avLst/>
              <a:gdLst/>
              <a:ahLst/>
              <a:cxnLst/>
              <a:rect l="l" t="t" r="r" b="b"/>
              <a:pathLst>
                <a:path w="644" h="1012" extrusionOk="0">
                  <a:moveTo>
                    <a:pt x="460" y="26"/>
                  </a:moveTo>
                  <a:lnTo>
                    <a:pt x="460" y="26"/>
                  </a:lnTo>
                  <a:lnTo>
                    <a:pt x="526" y="85"/>
                  </a:lnTo>
                  <a:lnTo>
                    <a:pt x="543" y="93"/>
                  </a:lnTo>
                  <a:lnTo>
                    <a:pt x="610" y="143"/>
                  </a:lnTo>
                  <a:lnTo>
                    <a:pt x="610" y="143"/>
                  </a:lnTo>
                  <a:lnTo>
                    <a:pt x="635" y="160"/>
                  </a:lnTo>
                  <a:lnTo>
                    <a:pt x="643" y="176"/>
                  </a:lnTo>
                  <a:lnTo>
                    <a:pt x="643" y="193"/>
                  </a:lnTo>
                  <a:lnTo>
                    <a:pt x="643" y="235"/>
                  </a:lnTo>
                  <a:lnTo>
                    <a:pt x="643" y="235"/>
                  </a:lnTo>
                  <a:lnTo>
                    <a:pt x="643" y="277"/>
                  </a:lnTo>
                  <a:lnTo>
                    <a:pt x="643" y="310"/>
                  </a:lnTo>
                  <a:lnTo>
                    <a:pt x="643" y="327"/>
                  </a:lnTo>
                  <a:lnTo>
                    <a:pt x="635" y="360"/>
                  </a:lnTo>
                  <a:lnTo>
                    <a:pt x="635" y="402"/>
                  </a:lnTo>
                  <a:lnTo>
                    <a:pt x="627" y="444"/>
                  </a:lnTo>
                  <a:lnTo>
                    <a:pt x="618" y="486"/>
                  </a:lnTo>
                  <a:lnTo>
                    <a:pt x="618" y="502"/>
                  </a:lnTo>
                  <a:lnTo>
                    <a:pt x="618" y="536"/>
                  </a:lnTo>
                  <a:lnTo>
                    <a:pt x="610" y="577"/>
                  </a:lnTo>
                  <a:lnTo>
                    <a:pt x="602" y="619"/>
                  </a:lnTo>
                  <a:lnTo>
                    <a:pt x="593" y="661"/>
                  </a:lnTo>
                  <a:lnTo>
                    <a:pt x="585" y="703"/>
                  </a:lnTo>
                  <a:lnTo>
                    <a:pt x="585" y="745"/>
                  </a:lnTo>
                  <a:lnTo>
                    <a:pt x="585" y="745"/>
                  </a:lnTo>
                  <a:lnTo>
                    <a:pt x="267" y="1012"/>
                  </a:lnTo>
                  <a:lnTo>
                    <a:pt x="0" y="703"/>
                  </a:lnTo>
                  <a:lnTo>
                    <a:pt x="0" y="511"/>
                  </a:lnTo>
                  <a:lnTo>
                    <a:pt x="0" y="460"/>
                  </a:lnTo>
                  <a:lnTo>
                    <a:pt x="0" y="435"/>
                  </a:lnTo>
                  <a:lnTo>
                    <a:pt x="0" y="410"/>
                  </a:lnTo>
                  <a:lnTo>
                    <a:pt x="0" y="369"/>
                  </a:lnTo>
                  <a:lnTo>
                    <a:pt x="8" y="318"/>
                  </a:lnTo>
                  <a:lnTo>
                    <a:pt x="17" y="268"/>
                  </a:lnTo>
                  <a:lnTo>
                    <a:pt x="25" y="218"/>
                  </a:lnTo>
                  <a:lnTo>
                    <a:pt x="25" y="218"/>
                  </a:lnTo>
                  <a:lnTo>
                    <a:pt x="34" y="176"/>
                  </a:lnTo>
                  <a:lnTo>
                    <a:pt x="50" y="126"/>
                  </a:lnTo>
                  <a:lnTo>
                    <a:pt x="50" y="126"/>
                  </a:lnTo>
                  <a:lnTo>
                    <a:pt x="67" y="85"/>
                  </a:lnTo>
                  <a:lnTo>
                    <a:pt x="75" y="68"/>
                  </a:lnTo>
                  <a:lnTo>
                    <a:pt x="92" y="51"/>
                  </a:lnTo>
                  <a:lnTo>
                    <a:pt x="117" y="43"/>
                  </a:lnTo>
                  <a:lnTo>
                    <a:pt x="125" y="43"/>
                  </a:lnTo>
                  <a:lnTo>
                    <a:pt x="217" y="26"/>
                  </a:lnTo>
                  <a:lnTo>
                    <a:pt x="226" y="26"/>
                  </a:lnTo>
                  <a:lnTo>
                    <a:pt x="318" y="1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34"/>
            <p:cNvSpPr/>
            <p:nvPr/>
          </p:nvSpPr>
          <p:spPr>
            <a:xfrm>
              <a:off x="9384692" y="4597514"/>
              <a:ext cx="21901" cy="52386"/>
            </a:xfrm>
            <a:custGeom>
              <a:avLst/>
              <a:gdLst/>
              <a:ahLst/>
              <a:cxnLst/>
              <a:rect l="l" t="t" r="r" b="b"/>
              <a:pathLst>
                <a:path w="443" h="1062" extrusionOk="0">
                  <a:moveTo>
                    <a:pt x="260" y="59"/>
                  </a:moveTo>
                  <a:lnTo>
                    <a:pt x="260" y="59"/>
                  </a:lnTo>
                  <a:lnTo>
                    <a:pt x="318" y="193"/>
                  </a:lnTo>
                  <a:lnTo>
                    <a:pt x="327" y="209"/>
                  </a:lnTo>
                  <a:lnTo>
                    <a:pt x="369" y="301"/>
                  </a:lnTo>
                  <a:lnTo>
                    <a:pt x="369" y="310"/>
                  </a:lnTo>
                  <a:lnTo>
                    <a:pt x="377" y="343"/>
                  </a:lnTo>
                  <a:lnTo>
                    <a:pt x="394" y="385"/>
                  </a:lnTo>
                  <a:lnTo>
                    <a:pt x="402" y="402"/>
                  </a:lnTo>
                  <a:lnTo>
                    <a:pt x="402" y="418"/>
                  </a:lnTo>
                  <a:lnTo>
                    <a:pt x="410" y="443"/>
                  </a:lnTo>
                  <a:lnTo>
                    <a:pt x="419" y="477"/>
                  </a:lnTo>
                  <a:lnTo>
                    <a:pt x="419" y="510"/>
                  </a:lnTo>
                  <a:lnTo>
                    <a:pt x="419" y="518"/>
                  </a:lnTo>
                  <a:lnTo>
                    <a:pt x="427" y="594"/>
                  </a:lnTo>
                  <a:lnTo>
                    <a:pt x="435" y="661"/>
                  </a:lnTo>
                  <a:lnTo>
                    <a:pt x="435" y="694"/>
                  </a:lnTo>
                  <a:lnTo>
                    <a:pt x="444" y="836"/>
                  </a:lnTo>
                  <a:lnTo>
                    <a:pt x="277" y="1062"/>
                  </a:lnTo>
                  <a:lnTo>
                    <a:pt x="51" y="886"/>
                  </a:lnTo>
                  <a:lnTo>
                    <a:pt x="26" y="744"/>
                  </a:lnTo>
                  <a:lnTo>
                    <a:pt x="18" y="711"/>
                  </a:lnTo>
                  <a:lnTo>
                    <a:pt x="9" y="644"/>
                  </a:lnTo>
                  <a:lnTo>
                    <a:pt x="1" y="569"/>
                  </a:lnTo>
                  <a:lnTo>
                    <a:pt x="1" y="435"/>
                  </a:lnTo>
                  <a:lnTo>
                    <a:pt x="1" y="410"/>
                  </a:lnTo>
                  <a:lnTo>
                    <a:pt x="18" y="360"/>
                  </a:lnTo>
                  <a:lnTo>
                    <a:pt x="26" y="326"/>
                  </a:lnTo>
                  <a:lnTo>
                    <a:pt x="26" y="318"/>
                  </a:lnTo>
                  <a:lnTo>
                    <a:pt x="59" y="226"/>
                  </a:lnTo>
                  <a:lnTo>
                    <a:pt x="68" y="209"/>
                  </a:lnTo>
                  <a:lnTo>
                    <a:pt x="118" y="67"/>
                  </a:lnTo>
                  <a:lnTo>
                    <a:pt x="118" y="67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34"/>
            <p:cNvSpPr/>
            <p:nvPr/>
          </p:nvSpPr>
          <p:spPr>
            <a:xfrm>
              <a:off x="9598181" y="4499451"/>
              <a:ext cx="32162" cy="135207"/>
            </a:xfrm>
            <a:custGeom>
              <a:avLst/>
              <a:gdLst/>
              <a:ahLst/>
              <a:cxnLst/>
              <a:rect l="l" t="t" r="r" b="b"/>
              <a:pathLst>
                <a:path w="652" h="2741" extrusionOk="0">
                  <a:moveTo>
                    <a:pt x="418" y="0"/>
                  </a:moveTo>
                  <a:lnTo>
                    <a:pt x="560" y="101"/>
                  </a:lnTo>
                  <a:lnTo>
                    <a:pt x="585" y="159"/>
                  </a:lnTo>
                  <a:lnTo>
                    <a:pt x="635" y="251"/>
                  </a:lnTo>
                  <a:lnTo>
                    <a:pt x="635" y="318"/>
                  </a:lnTo>
                  <a:lnTo>
                    <a:pt x="635" y="468"/>
                  </a:lnTo>
                  <a:lnTo>
                    <a:pt x="644" y="618"/>
                  </a:lnTo>
                  <a:lnTo>
                    <a:pt x="652" y="777"/>
                  </a:lnTo>
                  <a:lnTo>
                    <a:pt x="652" y="928"/>
                  </a:lnTo>
                  <a:lnTo>
                    <a:pt x="652" y="1078"/>
                  </a:lnTo>
                  <a:lnTo>
                    <a:pt x="652" y="1237"/>
                  </a:lnTo>
                  <a:lnTo>
                    <a:pt x="652" y="1471"/>
                  </a:lnTo>
                  <a:lnTo>
                    <a:pt x="644" y="1546"/>
                  </a:lnTo>
                  <a:lnTo>
                    <a:pt x="627" y="1771"/>
                  </a:lnTo>
                  <a:lnTo>
                    <a:pt x="619" y="1855"/>
                  </a:lnTo>
                  <a:lnTo>
                    <a:pt x="593" y="2097"/>
                  </a:lnTo>
                  <a:lnTo>
                    <a:pt x="552" y="2465"/>
                  </a:lnTo>
                  <a:lnTo>
                    <a:pt x="318" y="2740"/>
                  </a:lnTo>
                  <a:lnTo>
                    <a:pt x="92" y="2465"/>
                  </a:lnTo>
                  <a:lnTo>
                    <a:pt x="50" y="2097"/>
                  </a:lnTo>
                  <a:lnTo>
                    <a:pt x="25" y="1847"/>
                  </a:lnTo>
                  <a:lnTo>
                    <a:pt x="17" y="1771"/>
                  </a:lnTo>
                  <a:lnTo>
                    <a:pt x="0" y="1537"/>
                  </a:lnTo>
                  <a:lnTo>
                    <a:pt x="0" y="1471"/>
                  </a:lnTo>
                  <a:lnTo>
                    <a:pt x="0" y="1153"/>
                  </a:lnTo>
                  <a:lnTo>
                    <a:pt x="0" y="1078"/>
                  </a:lnTo>
                  <a:lnTo>
                    <a:pt x="9" y="919"/>
                  </a:lnTo>
                  <a:lnTo>
                    <a:pt x="9" y="802"/>
                  </a:lnTo>
                  <a:lnTo>
                    <a:pt x="9" y="769"/>
                  </a:lnTo>
                  <a:lnTo>
                    <a:pt x="17" y="610"/>
                  </a:lnTo>
                  <a:lnTo>
                    <a:pt x="34" y="460"/>
                  </a:lnTo>
                  <a:lnTo>
                    <a:pt x="42" y="301"/>
                  </a:lnTo>
                  <a:lnTo>
                    <a:pt x="42" y="243"/>
                  </a:lnTo>
                  <a:lnTo>
                    <a:pt x="92" y="151"/>
                  </a:lnTo>
                  <a:lnTo>
                    <a:pt x="126" y="9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34"/>
            <p:cNvSpPr/>
            <p:nvPr/>
          </p:nvSpPr>
          <p:spPr>
            <a:xfrm>
              <a:off x="9690534" y="4550948"/>
              <a:ext cx="31372" cy="85781"/>
            </a:xfrm>
            <a:custGeom>
              <a:avLst/>
              <a:gdLst/>
              <a:ahLst/>
              <a:cxnLst/>
              <a:rect l="l" t="t" r="r" b="b"/>
              <a:pathLst>
                <a:path w="636" h="1739" extrusionOk="0">
                  <a:moveTo>
                    <a:pt x="568" y="42"/>
                  </a:moveTo>
                  <a:lnTo>
                    <a:pt x="635" y="92"/>
                  </a:lnTo>
                  <a:lnTo>
                    <a:pt x="635" y="109"/>
                  </a:lnTo>
                  <a:lnTo>
                    <a:pt x="635" y="159"/>
                  </a:lnTo>
                  <a:lnTo>
                    <a:pt x="635" y="209"/>
                  </a:lnTo>
                  <a:lnTo>
                    <a:pt x="627" y="260"/>
                  </a:lnTo>
                  <a:lnTo>
                    <a:pt x="602" y="351"/>
                  </a:lnTo>
                  <a:lnTo>
                    <a:pt x="577" y="443"/>
                  </a:lnTo>
                  <a:lnTo>
                    <a:pt x="552" y="535"/>
                  </a:lnTo>
                  <a:lnTo>
                    <a:pt x="535" y="635"/>
                  </a:lnTo>
                  <a:lnTo>
                    <a:pt x="510" y="727"/>
                  </a:lnTo>
                  <a:lnTo>
                    <a:pt x="493" y="819"/>
                  </a:lnTo>
                  <a:lnTo>
                    <a:pt x="476" y="911"/>
                  </a:lnTo>
                  <a:lnTo>
                    <a:pt x="460" y="978"/>
                  </a:lnTo>
                  <a:lnTo>
                    <a:pt x="451" y="1011"/>
                  </a:lnTo>
                  <a:lnTo>
                    <a:pt x="435" y="1103"/>
                  </a:lnTo>
                  <a:lnTo>
                    <a:pt x="418" y="1195"/>
                  </a:lnTo>
                  <a:lnTo>
                    <a:pt x="401" y="1295"/>
                  </a:lnTo>
                  <a:lnTo>
                    <a:pt x="384" y="1387"/>
                  </a:lnTo>
                  <a:lnTo>
                    <a:pt x="376" y="1488"/>
                  </a:lnTo>
                  <a:lnTo>
                    <a:pt x="359" y="1571"/>
                  </a:lnTo>
                  <a:lnTo>
                    <a:pt x="359" y="1588"/>
                  </a:lnTo>
                  <a:lnTo>
                    <a:pt x="151" y="1738"/>
                  </a:lnTo>
                  <a:lnTo>
                    <a:pt x="0" y="1529"/>
                  </a:lnTo>
                  <a:lnTo>
                    <a:pt x="0" y="1521"/>
                  </a:lnTo>
                  <a:lnTo>
                    <a:pt x="9" y="1429"/>
                  </a:lnTo>
                  <a:lnTo>
                    <a:pt x="25" y="1329"/>
                  </a:lnTo>
                  <a:lnTo>
                    <a:pt x="34" y="1237"/>
                  </a:lnTo>
                  <a:lnTo>
                    <a:pt x="50" y="1137"/>
                  </a:lnTo>
                  <a:lnTo>
                    <a:pt x="67" y="1036"/>
                  </a:lnTo>
                  <a:lnTo>
                    <a:pt x="84" y="936"/>
                  </a:lnTo>
                  <a:lnTo>
                    <a:pt x="84" y="911"/>
                  </a:lnTo>
                  <a:lnTo>
                    <a:pt x="92" y="844"/>
                  </a:lnTo>
                  <a:lnTo>
                    <a:pt x="117" y="744"/>
                  </a:lnTo>
                  <a:lnTo>
                    <a:pt x="134" y="644"/>
                  </a:lnTo>
                  <a:lnTo>
                    <a:pt x="151" y="544"/>
                  </a:lnTo>
                  <a:lnTo>
                    <a:pt x="176" y="452"/>
                  </a:lnTo>
                  <a:lnTo>
                    <a:pt x="201" y="351"/>
                  </a:lnTo>
                  <a:lnTo>
                    <a:pt x="226" y="251"/>
                  </a:lnTo>
                  <a:lnTo>
                    <a:pt x="251" y="159"/>
                  </a:lnTo>
                  <a:lnTo>
                    <a:pt x="259" y="101"/>
                  </a:lnTo>
                  <a:lnTo>
                    <a:pt x="293" y="67"/>
                  </a:lnTo>
                  <a:lnTo>
                    <a:pt x="318" y="17"/>
                  </a:lnTo>
                  <a:lnTo>
                    <a:pt x="326" y="9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34"/>
            <p:cNvSpPr/>
            <p:nvPr/>
          </p:nvSpPr>
          <p:spPr>
            <a:xfrm>
              <a:off x="9737888" y="4290105"/>
              <a:ext cx="12036" cy="35072"/>
            </a:xfrm>
            <a:custGeom>
              <a:avLst/>
              <a:gdLst/>
              <a:ahLst/>
              <a:cxnLst/>
              <a:rect l="l" t="t" r="r" b="b"/>
              <a:pathLst>
                <a:path w="244" h="711" extrusionOk="0">
                  <a:moveTo>
                    <a:pt x="135" y="51"/>
                  </a:moveTo>
                  <a:lnTo>
                    <a:pt x="151" y="159"/>
                  </a:lnTo>
                  <a:lnTo>
                    <a:pt x="168" y="234"/>
                  </a:lnTo>
                  <a:lnTo>
                    <a:pt x="176" y="293"/>
                  </a:lnTo>
                  <a:lnTo>
                    <a:pt x="185" y="351"/>
                  </a:lnTo>
                  <a:lnTo>
                    <a:pt x="193" y="393"/>
                  </a:lnTo>
                  <a:lnTo>
                    <a:pt x="210" y="452"/>
                  </a:lnTo>
                  <a:lnTo>
                    <a:pt x="218" y="518"/>
                  </a:lnTo>
                  <a:lnTo>
                    <a:pt x="243" y="610"/>
                  </a:lnTo>
                  <a:lnTo>
                    <a:pt x="168" y="711"/>
                  </a:lnTo>
                  <a:lnTo>
                    <a:pt x="68" y="644"/>
                  </a:lnTo>
                  <a:lnTo>
                    <a:pt x="51" y="552"/>
                  </a:lnTo>
                  <a:lnTo>
                    <a:pt x="43" y="485"/>
                  </a:lnTo>
                  <a:lnTo>
                    <a:pt x="34" y="426"/>
                  </a:lnTo>
                  <a:lnTo>
                    <a:pt x="34" y="376"/>
                  </a:lnTo>
                  <a:lnTo>
                    <a:pt x="26" y="326"/>
                  </a:lnTo>
                  <a:lnTo>
                    <a:pt x="18" y="259"/>
                  </a:lnTo>
                  <a:lnTo>
                    <a:pt x="9" y="184"/>
                  </a:lnTo>
                  <a:lnTo>
                    <a:pt x="1" y="76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34"/>
            <p:cNvSpPr/>
            <p:nvPr/>
          </p:nvSpPr>
          <p:spPr>
            <a:xfrm>
              <a:off x="9749036" y="4920609"/>
              <a:ext cx="41238" cy="164014"/>
            </a:xfrm>
            <a:custGeom>
              <a:avLst/>
              <a:gdLst/>
              <a:ahLst/>
              <a:cxnLst/>
              <a:rect l="l" t="t" r="r" b="b"/>
              <a:pathLst>
                <a:path w="836" h="3324" extrusionOk="0">
                  <a:moveTo>
                    <a:pt x="251" y="67"/>
                  </a:moveTo>
                  <a:lnTo>
                    <a:pt x="318" y="150"/>
                  </a:lnTo>
                  <a:lnTo>
                    <a:pt x="410" y="234"/>
                  </a:lnTo>
                  <a:lnTo>
                    <a:pt x="443" y="259"/>
                  </a:lnTo>
                  <a:lnTo>
                    <a:pt x="477" y="409"/>
                  </a:lnTo>
                  <a:lnTo>
                    <a:pt x="502" y="501"/>
                  </a:lnTo>
                  <a:lnTo>
                    <a:pt x="518" y="593"/>
                  </a:lnTo>
                  <a:lnTo>
                    <a:pt x="543" y="777"/>
                  </a:lnTo>
                  <a:lnTo>
                    <a:pt x="569" y="961"/>
                  </a:lnTo>
                  <a:lnTo>
                    <a:pt x="594" y="1153"/>
                  </a:lnTo>
                  <a:lnTo>
                    <a:pt x="619" y="1337"/>
                  </a:lnTo>
                  <a:lnTo>
                    <a:pt x="644" y="1521"/>
                  </a:lnTo>
                  <a:lnTo>
                    <a:pt x="685" y="1888"/>
                  </a:lnTo>
                  <a:lnTo>
                    <a:pt x="736" y="2256"/>
                  </a:lnTo>
                  <a:lnTo>
                    <a:pt x="761" y="2448"/>
                  </a:lnTo>
                  <a:lnTo>
                    <a:pt x="786" y="2632"/>
                  </a:lnTo>
                  <a:lnTo>
                    <a:pt x="811" y="2815"/>
                  </a:lnTo>
                  <a:lnTo>
                    <a:pt x="836" y="2999"/>
                  </a:lnTo>
                  <a:lnTo>
                    <a:pt x="577" y="3325"/>
                  </a:lnTo>
                  <a:lnTo>
                    <a:pt x="251" y="3066"/>
                  </a:lnTo>
                  <a:lnTo>
                    <a:pt x="234" y="2882"/>
                  </a:lnTo>
                  <a:lnTo>
                    <a:pt x="209" y="2698"/>
                  </a:lnTo>
                  <a:lnTo>
                    <a:pt x="193" y="2506"/>
                  </a:lnTo>
                  <a:lnTo>
                    <a:pt x="176" y="2323"/>
                  </a:lnTo>
                  <a:lnTo>
                    <a:pt x="142" y="1955"/>
                  </a:lnTo>
                  <a:lnTo>
                    <a:pt x="101" y="1587"/>
                  </a:lnTo>
                  <a:lnTo>
                    <a:pt x="84" y="1395"/>
                  </a:lnTo>
                  <a:lnTo>
                    <a:pt x="67" y="1211"/>
                  </a:lnTo>
                  <a:lnTo>
                    <a:pt x="51" y="1028"/>
                  </a:lnTo>
                  <a:lnTo>
                    <a:pt x="25" y="844"/>
                  </a:lnTo>
                  <a:lnTo>
                    <a:pt x="9" y="660"/>
                  </a:lnTo>
                  <a:lnTo>
                    <a:pt x="0" y="568"/>
                  </a:lnTo>
                  <a:lnTo>
                    <a:pt x="0" y="326"/>
                  </a:lnTo>
                  <a:lnTo>
                    <a:pt x="25" y="284"/>
                  </a:lnTo>
                  <a:lnTo>
                    <a:pt x="84" y="184"/>
                  </a:lnTo>
                  <a:lnTo>
                    <a:pt x="126" y="75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34"/>
            <p:cNvSpPr/>
            <p:nvPr/>
          </p:nvSpPr>
          <p:spPr>
            <a:xfrm>
              <a:off x="8193384" y="4366760"/>
              <a:ext cx="92341" cy="82476"/>
            </a:xfrm>
            <a:custGeom>
              <a:avLst/>
              <a:gdLst/>
              <a:ahLst/>
              <a:cxnLst/>
              <a:rect l="l" t="t" r="r" b="b"/>
              <a:pathLst>
                <a:path w="1872" h="1672" extrusionOk="0">
                  <a:moveTo>
                    <a:pt x="201" y="9"/>
                  </a:moveTo>
                  <a:lnTo>
                    <a:pt x="493" y="201"/>
                  </a:lnTo>
                  <a:lnTo>
                    <a:pt x="577" y="251"/>
                  </a:lnTo>
                  <a:lnTo>
                    <a:pt x="727" y="351"/>
                  </a:lnTo>
                  <a:lnTo>
                    <a:pt x="811" y="410"/>
                  </a:lnTo>
                  <a:lnTo>
                    <a:pt x="911" y="476"/>
                  </a:lnTo>
                  <a:lnTo>
                    <a:pt x="995" y="543"/>
                  </a:lnTo>
                  <a:lnTo>
                    <a:pt x="1036" y="577"/>
                  </a:lnTo>
                  <a:lnTo>
                    <a:pt x="1070" y="602"/>
                  </a:lnTo>
                  <a:lnTo>
                    <a:pt x="1145" y="669"/>
                  </a:lnTo>
                  <a:lnTo>
                    <a:pt x="1220" y="727"/>
                  </a:lnTo>
                  <a:lnTo>
                    <a:pt x="1279" y="786"/>
                  </a:lnTo>
                  <a:lnTo>
                    <a:pt x="1387" y="886"/>
                  </a:lnTo>
                  <a:lnTo>
                    <a:pt x="1546" y="1028"/>
                  </a:lnTo>
                  <a:lnTo>
                    <a:pt x="1588" y="1078"/>
                  </a:lnTo>
                  <a:lnTo>
                    <a:pt x="1847" y="1320"/>
                  </a:lnTo>
                  <a:lnTo>
                    <a:pt x="1872" y="1663"/>
                  </a:lnTo>
                  <a:lnTo>
                    <a:pt x="1538" y="1671"/>
                  </a:lnTo>
                  <a:lnTo>
                    <a:pt x="1262" y="1437"/>
                  </a:lnTo>
                  <a:lnTo>
                    <a:pt x="1212" y="1395"/>
                  </a:lnTo>
                  <a:lnTo>
                    <a:pt x="1053" y="1262"/>
                  </a:lnTo>
                  <a:lnTo>
                    <a:pt x="944" y="1161"/>
                  </a:lnTo>
                  <a:lnTo>
                    <a:pt x="886" y="1111"/>
                  </a:lnTo>
                  <a:lnTo>
                    <a:pt x="811" y="1045"/>
                  </a:lnTo>
                  <a:lnTo>
                    <a:pt x="744" y="978"/>
                  </a:lnTo>
                  <a:lnTo>
                    <a:pt x="711" y="953"/>
                  </a:lnTo>
                  <a:lnTo>
                    <a:pt x="669" y="911"/>
                  </a:lnTo>
                  <a:lnTo>
                    <a:pt x="602" y="844"/>
                  </a:lnTo>
                  <a:lnTo>
                    <a:pt x="518" y="760"/>
                  </a:lnTo>
                  <a:lnTo>
                    <a:pt x="443" y="677"/>
                  </a:lnTo>
                  <a:lnTo>
                    <a:pt x="326" y="552"/>
                  </a:lnTo>
                  <a:lnTo>
                    <a:pt x="259" y="476"/>
                  </a:lnTo>
                  <a:lnTo>
                    <a:pt x="25" y="226"/>
                  </a:lnTo>
                  <a:lnTo>
                    <a:pt x="17" y="217"/>
                  </a:lnTo>
                  <a:lnTo>
                    <a:pt x="0" y="17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34"/>
            <p:cNvSpPr/>
            <p:nvPr/>
          </p:nvSpPr>
          <p:spPr>
            <a:xfrm>
              <a:off x="8410967" y="4254244"/>
              <a:ext cx="94413" cy="118337"/>
            </a:xfrm>
            <a:custGeom>
              <a:avLst/>
              <a:gdLst/>
              <a:ahLst/>
              <a:cxnLst/>
              <a:rect l="l" t="t" r="r" b="b"/>
              <a:pathLst>
                <a:path w="1914" h="2399" extrusionOk="0">
                  <a:moveTo>
                    <a:pt x="318" y="34"/>
                  </a:moveTo>
                  <a:lnTo>
                    <a:pt x="468" y="93"/>
                  </a:lnTo>
                  <a:lnTo>
                    <a:pt x="477" y="118"/>
                  </a:lnTo>
                  <a:lnTo>
                    <a:pt x="577" y="243"/>
                  </a:lnTo>
                  <a:lnTo>
                    <a:pt x="677" y="377"/>
                  </a:lnTo>
                  <a:lnTo>
                    <a:pt x="769" y="502"/>
                  </a:lnTo>
                  <a:lnTo>
                    <a:pt x="802" y="552"/>
                  </a:lnTo>
                  <a:lnTo>
                    <a:pt x="961" y="761"/>
                  </a:lnTo>
                  <a:lnTo>
                    <a:pt x="1145" y="1028"/>
                  </a:lnTo>
                  <a:lnTo>
                    <a:pt x="1245" y="1153"/>
                  </a:lnTo>
                  <a:lnTo>
                    <a:pt x="1279" y="1212"/>
                  </a:lnTo>
                  <a:lnTo>
                    <a:pt x="1337" y="1287"/>
                  </a:lnTo>
                  <a:lnTo>
                    <a:pt x="1429" y="1412"/>
                  </a:lnTo>
                  <a:lnTo>
                    <a:pt x="1521" y="1538"/>
                  </a:lnTo>
                  <a:lnTo>
                    <a:pt x="1571" y="1605"/>
                  </a:lnTo>
                  <a:lnTo>
                    <a:pt x="1621" y="1663"/>
                  </a:lnTo>
                  <a:lnTo>
                    <a:pt x="1671" y="1730"/>
                  </a:lnTo>
                  <a:lnTo>
                    <a:pt x="1721" y="1797"/>
                  </a:lnTo>
                  <a:lnTo>
                    <a:pt x="1763" y="1855"/>
                  </a:lnTo>
                  <a:lnTo>
                    <a:pt x="1813" y="1922"/>
                  </a:lnTo>
                  <a:lnTo>
                    <a:pt x="1863" y="1981"/>
                  </a:lnTo>
                  <a:lnTo>
                    <a:pt x="1905" y="2031"/>
                  </a:lnTo>
                  <a:lnTo>
                    <a:pt x="1913" y="2039"/>
                  </a:lnTo>
                  <a:lnTo>
                    <a:pt x="1880" y="2398"/>
                  </a:lnTo>
                  <a:lnTo>
                    <a:pt x="1529" y="2365"/>
                  </a:lnTo>
                  <a:lnTo>
                    <a:pt x="1521" y="2356"/>
                  </a:lnTo>
                  <a:lnTo>
                    <a:pt x="1471" y="2306"/>
                  </a:lnTo>
                  <a:lnTo>
                    <a:pt x="1421" y="2240"/>
                  </a:lnTo>
                  <a:lnTo>
                    <a:pt x="1370" y="2181"/>
                  </a:lnTo>
                  <a:lnTo>
                    <a:pt x="1320" y="2114"/>
                  </a:lnTo>
                  <a:lnTo>
                    <a:pt x="1262" y="2047"/>
                  </a:lnTo>
                  <a:lnTo>
                    <a:pt x="1212" y="1989"/>
                  </a:lnTo>
                  <a:lnTo>
                    <a:pt x="1162" y="1922"/>
                  </a:lnTo>
                  <a:lnTo>
                    <a:pt x="1111" y="1864"/>
                  </a:lnTo>
                  <a:lnTo>
                    <a:pt x="1011" y="1730"/>
                  </a:lnTo>
                  <a:lnTo>
                    <a:pt x="903" y="1605"/>
                  </a:lnTo>
                  <a:lnTo>
                    <a:pt x="844" y="1529"/>
                  </a:lnTo>
                  <a:lnTo>
                    <a:pt x="802" y="1479"/>
                  </a:lnTo>
                  <a:lnTo>
                    <a:pt x="702" y="1346"/>
                  </a:lnTo>
                  <a:lnTo>
                    <a:pt x="510" y="1087"/>
                  </a:lnTo>
                  <a:lnTo>
                    <a:pt x="351" y="878"/>
                  </a:lnTo>
                  <a:lnTo>
                    <a:pt x="318" y="836"/>
                  </a:lnTo>
                  <a:lnTo>
                    <a:pt x="226" y="711"/>
                  </a:lnTo>
                  <a:lnTo>
                    <a:pt x="126" y="577"/>
                  </a:lnTo>
                  <a:lnTo>
                    <a:pt x="34" y="452"/>
                  </a:lnTo>
                  <a:lnTo>
                    <a:pt x="17" y="435"/>
                  </a:lnTo>
                  <a:lnTo>
                    <a:pt x="0" y="276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34"/>
            <p:cNvSpPr/>
            <p:nvPr/>
          </p:nvSpPr>
          <p:spPr>
            <a:xfrm>
              <a:off x="8678816" y="4108382"/>
              <a:ext cx="51547" cy="127364"/>
            </a:xfrm>
            <a:custGeom>
              <a:avLst/>
              <a:gdLst/>
              <a:ahLst/>
              <a:cxnLst/>
              <a:rect l="l" t="t" r="r" b="b"/>
              <a:pathLst>
                <a:path w="1045" h="2582" extrusionOk="0">
                  <a:moveTo>
                    <a:pt x="201" y="50"/>
                  </a:moveTo>
                  <a:lnTo>
                    <a:pt x="201" y="50"/>
                  </a:lnTo>
                  <a:lnTo>
                    <a:pt x="251" y="101"/>
                  </a:lnTo>
                  <a:lnTo>
                    <a:pt x="259" y="109"/>
                  </a:lnTo>
                  <a:lnTo>
                    <a:pt x="318" y="159"/>
                  </a:lnTo>
                  <a:lnTo>
                    <a:pt x="318" y="167"/>
                  </a:lnTo>
                  <a:lnTo>
                    <a:pt x="343" y="243"/>
                  </a:lnTo>
                  <a:lnTo>
                    <a:pt x="360" y="309"/>
                  </a:lnTo>
                  <a:lnTo>
                    <a:pt x="385" y="385"/>
                  </a:lnTo>
                  <a:lnTo>
                    <a:pt x="401" y="451"/>
                  </a:lnTo>
                  <a:lnTo>
                    <a:pt x="427" y="518"/>
                  </a:lnTo>
                  <a:lnTo>
                    <a:pt x="452" y="593"/>
                  </a:lnTo>
                  <a:lnTo>
                    <a:pt x="468" y="652"/>
                  </a:lnTo>
                  <a:lnTo>
                    <a:pt x="468" y="660"/>
                  </a:lnTo>
                  <a:lnTo>
                    <a:pt x="493" y="735"/>
                  </a:lnTo>
                  <a:lnTo>
                    <a:pt x="518" y="802"/>
                  </a:lnTo>
                  <a:lnTo>
                    <a:pt x="535" y="869"/>
                  </a:lnTo>
                  <a:lnTo>
                    <a:pt x="560" y="944"/>
                  </a:lnTo>
                  <a:lnTo>
                    <a:pt x="585" y="1011"/>
                  </a:lnTo>
                  <a:lnTo>
                    <a:pt x="610" y="1086"/>
                  </a:lnTo>
                  <a:lnTo>
                    <a:pt x="635" y="1153"/>
                  </a:lnTo>
                  <a:lnTo>
                    <a:pt x="660" y="1220"/>
                  </a:lnTo>
                  <a:lnTo>
                    <a:pt x="686" y="1295"/>
                  </a:lnTo>
                  <a:lnTo>
                    <a:pt x="702" y="1354"/>
                  </a:lnTo>
                  <a:lnTo>
                    <a:pt x="736" y="1429"/>
                  </a:lnTo>
                  <a:lnTo>
                    <a:pt x="786" y="1571"/>
                  </a:lnTo>
                  <a:lnTo>
                    <a:pt x="836" y="1705"/>
                  </a:lnTo>
                  <a:lnTo>
                    <a:pt x="886" y="1847"/>
                  </a:lnTo>
                  <a:lnTo>
                    <a:pt x="944" y="1980"/>
                  </a:lnTo>
                  <a:lnTo>
                    <a:pt x="995" y="2122"/>
                  </a:lnTo>
                  <a:lnTo>
                    <a:pt x="1045" y="2248"/>
                  </a:lnTo>
                  <a:lnTo>
                    <a:pt x="1045" y="2256"/>
                  </a:lnTo>
                  <a:lnTo>
                    <a:pt x="894" y="2582"/>
                  </a:lnTo>
                  <a:lnTo>
                    <a:pt x="569" y="2431"/>
                  </a:lnTo>
                  <a:lnTo>
                    <a:pt x="569" y="2415"/>
                  </a:lnTo>
                  <a:lnTo>
                    <a:pt x="527" y="2289"/>
                  </a:lnTo>
                  <a:lnTo>
                    <a:pt x="485" y="2147"/>
                  </a:lnTo>
                  <a:lnTo>
                    <a:pt x="435" y="1997"/>
                  </a:lnTo>
                  <a:lnTo>
                    <a:pt x="393" y="1855"/>
                  </a:lnTo>
                  <a:lnTo>
                    <a:pt x="351" y="1713"/>
                  </a:lnTo>
                  <a:lnTo>
                    <a:pt x="310" y="1562"/>
                  </a:lnTo>
                  <a:lnTo>
                    <a:pt x="293" y="1487"/>
                  </a:lnTo>
                  <a:lnTo>
                    <a:pt x="268" y="1420"/>
                  </a:lnTo>
                  <a:lnTo>
                    <a:pt x="251" y="1345"/>
                  </a:lnTo>
                  <a:lnTo>
                    <a:pt x="234" y="1270"/>
                  </a:lnTo>
                  <a:lnTo>
                    <a:pt x="218" y="1203"/>
                  </a:lnTo>
                  <a:lnTo>
                    <a:pt x="193" y="1128"/>
                  </a:lnTo>
                  <a:lnTo>
                    <a:pt x="176" y="1053"/>
                  </a:lnTo>
                  <a:lnTo>
                    <a:pt x="159" y="978"/>
                  </a:lnTo>
                  <a:lnTo>
                    <a:pt x="143" y="911"/>
                  </a:lnTo>
                  <a:lnTo>
                    <a:pt x="126" y="836"/>
                  </a:lnTo>
                  <a:lnTo>
                    <a:pt x="109" y="761"/>
                  </a:lnTo>
                  <a:lnTo>
                    <a:pt x="109" y="752"/>
                  </a:lnTo>
                  <a:lnTo>
                    <a:pt x="92" y="685"/>
                  </a:lnTo>
                  <a:lnTo>
                    <a:pt x="76" y="610"/>
                  </a:lnTo>
                  <a:lnTo>
                    <a:pt x="59" y="535"/>
                  </a:lnTo>
                  <a:lnTo>
                    <a:pt x="42" y="468"/>
                  </a:lnTo>
                  <a:lnTo>
                    <a:pt x="34" y="393"/>
                  </a:lnTo>
                  <a:lnTo>
                    <a:pt x="17" y="318"/>
                  </a:lnTo>
                  <a:lnTo>
                    <a:pt x="0" y="243"/>
                  </a:lnTo>
                  <a:lnTo>
                    <a:pt x="0" y="234"/>
                  </a:lnTo>
                  <a:lnTo>
                    <a:pt x="34" y="159"/>
                  </a:lnTo>
                  <a:lnTo>
                    <a:pt x="34" y="151"/>
                  </a:lnTo>
                  <a:lnTo>
                    <a:pt x="59" y="84"/>
                  </a:lnTo>
                  <a:lnTo>
                    <a:pt x="59" y="7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34"/>
            <p:cNvSpPr/>
            <p:nvPr/>
          </p:nvSpPr>
          <p:spPr>
            <a:xfrm>
              <a:off x="8999839" y="3987628"/>
              <a:ext cx="50314" cy="104722"/>
            </a:xfrm>
            <a:custGeom>
              <a:avLst/>
              <a:gdLst/>
              <a:ahLst/>
              <a:cxnLst/>
              <a:rect l="l" t="t" r="r" b="b"/>
              <a:pathLst>
                <a:path w="1020" h="2123" extrusionOk="0">
                  <a:moveTo>
                    <a:pt x="476" y="59"/>
                  </a:moveTo>
                  <a:lnTo>
                    <a:pt x="518" y="109"/>
                  </a:lnTo>
                  <a:lnTo>
                    <a:pt x="535" y="134"/>
                  </a:lnTo>
                  <a:lnTo>
                    <a:pt x="543" y="159"/>
                  </a:lnTo>
                  <a:lnTo>
                    <a:pt x="560" y="218"/>
                  </a:lnTo>
                  <a:lnTo>
                    <a:pt x="577" y="276"/>
                  </a:lnTo>
                  <a:lnTo>
                    <a:pt x="585" y="343"/>
                  </a:lnTo>
                  <a:lnTo>
                    <a:pt x="602" y="402"/>
                  </a:lnTo>
                  <a:lnTo>
                    <a:pt x="618" y="460"/>
                  </a:lnTo>
                  <a:lnTo>
                    <a:pt x="644" y="577"/>
                  </a:lnTo>
                  <a:lnTo>
                    <a:pt x="677" y="694"/>
                  </a:lnTo>
                  <a:lnTo>
                    <a:pt x="702" y="811"/>
                  </a:lnTo>
                  <a:lnTo>
                    <a:pt x="735" y="928"/>
                  </a:lnTo>
                  <a:lnTo>
                    <a:pt x="769" y="1045"/>
                  </a:lnTo>
                  <a:lnTo>
                    <a:pt x="794" y="1120"/>
                  </a:lnTo>
                  <a:lnTo>
                    <a:pt x="802" y="1162"/>
                  </a:lnTo>
                  <a:lnTo>
                    <a:pt x="844" y="1279"/>
                  </a:lnTo>
                  <a:lnTo>
                    <a:pt x="877" y="1396"/>
                  </a:lnTo>
                  <a:lnTo>
                    <a:pt x="911" y="1513"/>
                  </a:lnTo>
                  <a:lnTo>
                    <a:pt x="953" y="1630"/>
                  </a:lnTo>
                  <a:lnTo>
                    <a:pt x="986" y="1747"/>
                  </a:lnTo>
                  <a:lnTo>
                    <a:pt x="1019" y="1847"/>
                  </a:lnTo>
                  <a:lnTo>
                    <a:pt x="1019" y="1864"/>
                  </a:lnTo>
                  <a:lnTo>
                    <a:pt x="903" y="2122"/>
                  </a:lnTo>
                  <a:lnTo>
                    <a:pt x="644" y="2006"/>
                  </a:lnTo>
                  <a:lnTo>
                    <a:pt x="644" y="1997"/>
                  </a:lnTo>
                  <a:lnTo>
                    <a:pt x="593" y="1889"/>
                  </a:lnTo>
                  <a:lnTo>
                    <a:pt x="552" y="1780"/>
                  </a:lnTo>
                  <a:lnTo>
                    <a:pt x="502" y="1663"/>
                  </a:lnTo>
                  <a:lnTo>
                    <a:pt x="451" y="1546"/>
                  </a:lnTo>
                  <a:lnTo>
                    <a:pt x="410" y="1429"/>
                  </a:lnTo>
                  <a:lnTo>
                    <a:pt x="360" y="1312"/>
                  </a:lnTo>
                  <a:lnTo>
                    <a:pt x="343" y="1270"/>
                  </a:lnTo>
                  <a:lnTo>
                    <a:pt x="318" y="1195"/>
                  </a:lnTo>
                  <a:lnTo>
                    <a:pt x="268" y="1078"/>
                  </a:lnTo>
                  <a:lnTo>
                    <a:pt x="226" y="961"/>
                  </a:lnTo>
                  <a:lnTo>
                    <a:pt x="184" y="836"/>
                  </a:lnTo>
                  <a:lnTo>
                    <a:pt x="142" y="719"/>
                  </a:lnTo>
                  <a:lnTo>
                    <a:pt x="109" y="602"/>
                  </a:lnTo>
                  <a:lnTo>
                    <a:pt x="84" y="544"/>
                  </a:lnTo>
                  <a:lnTo>
                    <a:pt x="67" y="477"/>
                  </a:lnTo>
                  <a:lnTo>
                    <a:pt x="50" y="418"/>
                  </a:lnTo>
                  <a:lnTo>
                    <a:pt x="25" y="360"/>
                  </a:lnTo>
                  <a:lnTo>
                    <a:pt x="9" y="301"/>
                  </a:lnTo>
                  <a:lnTo>
                    <a:pt x="0" y="268"/>
                  </a:lnTo>
                  <a:lnTo>
                    <a:pt x="9" y="234"/>
                  </a:lnTo>
                  <a:lnTo>
                    <a:pt x="17" y="168"/>
                  </a:lnTo>
                  <a:lnTo>
                    <a:pt x="34" y="101"/>
                  </a:lnTo>
                  <a:lnTo>
                    <a:pt x="92" y="84"/>
                  </a:lnTo>
                  <a:lnTo>
                    <a:pt x="376" y="9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34"/>
            <p:cNvSpPr/>
            <p:nvPr/>
          </p:nvSpPr>
          <p:spPr>
            <a:xfrm>
              <a:off x="9212440" y="3904808"/>
              <a:ext cx="37144" cy="142211"/>
            </a:xfrm>
            <a:custGeom>
              <a:avLst/>
              <a:gdLst/>
              <a:ahLst/>
              <a:cxnLst/>
              <a:rect l="l" t="t" r="r" b="b"/>
              <a:pathLst>
                <a:path w="753" h="2883" extrusionOk="0">
                  <a:moveTo>
                    <a:pt x="402" y="193"/>
                  </a:moveTo>
                  <a:lnTo>
                    <a:pt x="410" y="234"/>
                  </a:lnTo>
                  <a:lnTo>
                    <a:pt x="419" y="268"/>
                  </a:lnTo>
                  <a:lnTo>
                    <a:pt x="427" y="301"/>
                  </a:lnTo>
                  <a:lnTo>
                    <a:pt x="435" y="326"/>
                  </a:lnTo>
                  <a:lnTo>
                    <a:pt x="435" y="335"/>
                  </a:lnTo>
                  <a:lnTo>
                    <a:pt x="435" y="376"/>
                  </a:lnTo>
                  <a:lnTo>
                    <a:pt x="435" y="410"/>
                  </a:lnTo>
                  <a:lnTo>
                    <a:pt x="435" y="443"/>
                  </a:lnTo>
                  <a:lnTo>
                    <a:pt x="435" y="769"/>
                  </a:lnTo>
                  <a:lnTo>
                    <a:pt x="435" y="802"/>
                  </a:lnTo>
                  <a:lnTo>
                    <a:pt x="435" y="844"/>
                  </a:lnTo>
                  <a:lnTo>
                    <a:pt x="435" y="878"/>
                  </a:lnTo>
                  <a:lnTo>
                    <a:pt x="435" y="919"/>
                  </a:lnTo>
                  <a:lnTo>
                    <a:pt x="435" y="953"/>
                  </a:lnTo>
                  <a:lnTo>
                    <a:pt x="435" y="995"/>
                  </a:lnTo>
                  <a:lnTo>
                    <a:pt x="435" y="1028"/>
                  </a:lnTo>
                  <a:lnTo>
                    <a:pt x="435" y="1070"/>
                  </a:lnTo>
                  <a:lnTo>
                    <a:pt x="444" y="1145"/>
                  </a:lnTo>
                  <a:lnTo>
                    <a:pt x="460" y="1220"/>
                  </a:lnTo>
                  <a:lnTo>
                    <a:pt x="469" y="1304"/>
                  </a:lnTo>
                  <a:lnTo>
                    <a:pt x="486" y="1379"/>
                  </a:lnTo>
                  <a:lnTo>
                    <a:pt x="494" y="1454"/>
                  </a:lnTo>
                  <a:lnTo>
                    <a:pt x="511" y="1529"/>
                  </a:lnTo>
                  <a:lnTo>
                    <a:pt x="519" y="1596"/>
                  </a:lnTo>
                  <a:lnTo>
                    <a:pt x="519" y="1613"/>
                  </a:lnTo>
                  <a:lnTo>
                    <a:pt x="536" y="1688"/>
                  </a:lnTo>
                  <a:lnTo>
                    <a:pt x="552" y="1763"/>
                  </a:lnTo>
                  <a:lnTo>
                    <a:pt x="569" y="1838"/>
                  </a:lnTo>
                  <a:lnTo>
                    <a:pt x="586" y="1922"/>
                  </a:lnTo>
                  <a:lnTo>
                    <a:pt x="602" y="1997"/>
                  </a:lnTo>
                  <a:lnTo>
                    <a:pt x="653" y="2156"/>
                  </a:lnTo>
                  <a:lnTo>
                    <a:pt x="686" y="2306"/>
                  </a:lnTo>
                  <a:lnTo>
                    <a:pt x="719" y="2448"/>
                  </a:lnTo>
                  <a:lnTo>
                    <a:pt x="753" y="2582"/>
                  </a:lnTo>
                  <a:lnTo>
                    <a:pt x="753" y="2599"/>
                  </a:lnTo>
                  <a:lnTo>
                    <a:pt x="561" y="2883"/>
                  </a:lnTo>
                  <a:lnTo>
                    <a:pt x="268" y="2690"/>
                  </a:lnTo>
                  <a:lnTo>
                    <a:pt x="268" y="2682"/>
                  </a:lnTo>
                  <a:lnTo>
                    <a:pt x="243" y="2548"/>
                  </a:lnTo>
                  <a:lnTo>
                    <a:pt x="210" y="2398"/>
                  </a:lnTo>
                  <a:lnTo>
                    <a:pt x="176" y="2248"/>
                  </a:lnTo>
                  <a:lnTo>
                    <a:pt x="151" y="2089"/>
                  </a:lnTo>
                  <a:lnTo>
                    <a:pt x="135" y="2014"/>
                  </a:lnTo>
                  <a:lnTo>
                    <a:pt x="118" y="1930"/>
                  </a:lnTo>
                  <a:lnTo>
                    <a:pt x="101" y="1855"/>
                  </a:lnTo>
                  <a:lnTo>
                    <a:pt x="85" y="1771"/>
                  </a:lnTo>
                  <a:lnTo>
                    <a:pt x="76" y="1688"/>
                  </a:lnTo>
                  <a:lnTo>
                    <a:pt x="76" y="1671"/>
                  </a:lnTo>
                  <a:lnTo>
                    <a:pt x="68" y="1604"/>
                  </a:lnTo>
                  <a:lnTo>
                    <a:pt x="51" y="1529"/>
                  </a:lnTo>
                  <a:lnTo>
                    <a:pt x="43" y="1446"/>
                  </a:lnTo>
                  <a:lnTo>
                    <a:pt x="26" y="1362"/>
                  </a:lnTo>
                  <a:lnTo>
                    <a:pt x="18" y="1279"/>
                  </a:lnTo>
                  <a:lnTo>
                    <a:pt x="9" y="1195"/>
                  </a:lnTo>
                  <a:lnTo>
                    <a:pt x="1" y="1111"/>
                  </a:lnTo>
                  <a:lnTo>
                    <a:pt x="1" y="1070"/>
                  </a:lnTo>
                  <a:lnTo>
                    <a:pt x="1" y="1028"/>
                  </a:lnTo>
                  <a:lnTo>
                    <a:pt x="1" y="986"/>
                  </a:lnTo>
                  <a:lnTo>
                    <a:pt x="1" y="944"/>
                  </a:lnTo>
                  <a:lnTo>
                    <a:pt x="1" y="903"/>
                  </a:lnTo>
                  <a:lnTo>
                    <a:pt x="1" y="535"/>
                  </a:lnTo>
                  <a:lnTo>
                    <a:pt x="1" y="493"/>
                  </a:lnTo>
                  <a:lnTo>
                    <a:pt x="1" y="452"/>
                  </a:lnTo>
                  <a:lnTo>
                    <a:pt x="1" y="410"/>
                  </a:lnTo>
                  <a:lnTo>
                    <a:pt x="1" y="368"/>
                  </a:lnTo>
                  <a:lnTo>
                    <a:pt x="1" y="335"/>
                  </a:lnTo>
                  <a:lnTo>
                    <a:pt x="1" y="293"/>
                  </a:lnTo>
                  <a:lnTo>
                    <a:pt x="1" y="276"/>
                  </a:lnTo>
                  <a:lnTo>
                    <a:pt x="18" y="251"/>
                  </a:lnTo>
                  <a:lnTo>
                    <a:pt x="34" y="218"/>
                  </a:lnTo>
                  <a:lnTo>
                    <a:pt x="59" y="176"/>
                  </a:lnTo>
                  <a:lnTo>
                    <a:pt x="76" y="142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34"/>
            <p:cNvSpPr/>
            <p:nvPr/>
          </p:nvSpPr>
          <p:spPr>
            <a:xfrm>
              <a:off x="9416459" y="3858637"/>
              <a:ext cx="27229" cy="124108"/>
            </a:xfrm>
            <a:custGeom>
              <a:avLst/>
              <a:gdLst/>
              <a:ahLst/>
              <a:cxnLst/>
              <a:rect l="l" t="t" r="r" b="b"/>
              <a:pathLst>
                <a:path w="552" h="2516" extrusionOk="0">
                  <a:moveTo>
                    <a:pt x="359" y="9"/>
                  </a:moveTo>
                  <a:lnTo>
                    <a:pt x="468" y="93"/>
                  </a:lnTo>
                  <a:lnTo>
                    <a:pt x="476" y="93"/>
                  </a:lnTo>
                  <a:lnTo>
                    <a:pt x="501" y="168"/>
                  </a:lnTo>
                  <a:lnTo>
                    <a:pt x="535" y="235"/>
                  </a:lnTo>
                  <a:lnTo>
                    <a:pt x="535" y="235"/>
                  </a:lnTo>
                  <a:lnTo>
                    <a:pt x="535" y="301"/>
                  </a:lnTo>
                  <a:lnTo>
                    <a:pt x="535" y="368"/>
                  </a:lnTo>
                  <a:lnTo>
                    <a:pt x="535" y="444"/>
                  </a:lnTo>
                  <a:lnTo>
                    <a:pt x="535" y="510"/>
                  </a:lnTo>
                  <a:lnTo>
                    <a:pt x="535" y="577"/>
                  </a:lnTo>
                  <a:lnTo>
                    <a:pt x="535" y="644"/>
                  </a:lnTo>
                  <a:lnTo>
                    <a:pt x="535" y="1195"/>
                  </a:lnTo>
                  <a:lnTo>
                    <a:pt x="535" y="1262"/>
                  </a:lnTo>
                  <a:lnTo>
                    <a:pt x="535" y="1329"/>
                  </a:lnTo>
                  <a:lnTo>
                    <a:pt x="535" y="1404"/>
                  </a:lnTo>
                  <a:lnTo>
                    <a:pt x="535" y="1471"/>
                  </a:lnTo>
                  <a:lnTo>
                    <a:pt x="535" y="1538"/>
                  </a:lnTo>
                  <a:lnTo>
                    <a:pt x="535" y="1605"/>
                  </a:lnTo>
                  <a:lnTo>
                    <a:pt x="535" y="1680"/>
                  </a:lnTo>
                  <a:lnTo>
                    <a:pt x="535" y="1747"/>
                  </a:lnTo>
                  <a:lnTo>
                    <a:pt x="535" y="1814"/>
                  </a:lnTo>
                  <a:lnTo>
                    <a:pt x="535" y="1880"/>
                  </a:lnTo>
                  <a:lnTo>
                    <a:pt x="535" y="1956"/>
                  </a:lnTo>
                  <a:lnTo>
                    <a:pt x="535" y="2022"/>
                  </a:lnTo>
                  <a:lnTo>
                    <a:pt x="543" y="2089"/>
                  </a:lnTo>
                  <a:lnTo>
                    <a:pt x="552" y="2156"/>
                  </a:lnTo>
                  <a:lnTo>
                    <a:pt x="552" y="2223"/>
                  </a:lnTo>
                  <a:lnTo>
                    <a:pt x="552" y="2231"/>
                  </a:lnTo>
                  <a:lnTo>
                    <a:pt x="318" y="2515"/>
                  </a:lnTo>
                  <a:lnTo>
                    <a:pt x="34" y="2281"/>
                  </a:lnTo>
                  <a:lnTo>
                    <a:pt x="34" y="2273"/>
                  </a:lnTo>
                  <a:lnTo>
                    <a:pt x="34" y="2215"/>
                  </a:lnTo>
                  <a:lnTo>
                    <a:pt x="25" y="2139"/>
                  </a:lnTo>
                  <a:lnTo>
                    <a:pt x="17" y="2064"/>
                  </a:lnTo>
                  <a:lnTo>
                    <a:pt x="9" y="1997"/>
                  </a:lnTo>
                  <a:lnTo>
                    <a:pt x="0" y="1922"/>
                  </a:lnTo>
                  <a:lnTo>
                    <a:pt x="0" y="1855"/>
                  </a:lnTo>
                  <a:lnTo>
                    <a:pt x="0" y="1780"/>
                  </a:lnTo>
                  <a:lnTo>
                    <a:pt x="0" y="1705"/>
                  </a:lnTo>
                  <a:lnTo>
                    <a:pt x="0" y="1638"/>
                  </a:lnTo>
                  <a:lnTo>
                    <a:pt x="0" y="1563"/>
                  </a:lnTo>
                  <a:lnTo>
                    <a:pt x="0" y="1488"/>
                  </a:lnTo>
                  <a:lnTo>
                    <a:pt x="0" y="1421"/>
                  </a:lnTo>
                  <a:lnTo>
                    <a:pt x="0" y="1346"/>
                  </a:lnTo>
                  <a:lnTo>
                    <a:pt x="0" y="1279"/>
                  </a:lnTo>
                  <a:lnTo>
                    <a:pt x="0" y="769"/>
                  </a:lnTo>
                  <a:lnTo>
                    <a:pt x="0" y="702"/>
                  </a:lnTo>
                  <a:lnTo>
                    <a:pt x="0" y="627"/>
                  </a:lnTo>
                  <a:lnTo>
                    <a:pt x="0" y="552"/>
                  </a:lnTo>
                  <a:lnTo>
                    <a:pt x="0" y="485"/>
                  </a:lnTo>
                  <a:lnTo>
                    <a:pt x="0" y="410"/>
                  </a:lnTo>
                  <a:lnTo>
                    <a:pt x="0" y="343"/>
                  </a:lnTo>
                  <a:lnTo>
                    <a:pt x="0" y="268"/>
                  </a:lnTo>
                  <a:lnTo>
                    <a:pt x="0" y="193"/>
                  </a:lnTo>
                  <a:lnTo>
                    <a:pt x="0" y="193"/>
                  </a:lnTo>
                  <a:lnTo>
                    <a:pt x="42" y="126"/>
                  </a:lnTo>
                  <a:lnTo>
                    <a:pt x="84" y="68"/>
                  </a:lnTo>
                  <a:lnTo>
                    <a:pt x="92" y="68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34"/>
            <p:cNvSpPr/>
            <p:nvPr/>
          </p:nvSpPr>
          <p:spPr>
            <a:xfrm>
              <a:off x="9606814" y="3854099"/>
              <a:ext cx="24812" cy="146355"/>
            </a:xfrm>
            <a:custGeom>
              <a:avLst/>
              <a:gdLst/>
              <a:ahLst/>
              <a:cxnLst/>
              <a:rect l="l" t="t" r="r" b="b"/>
              <a:pathLst>
                <a:path w="502" h="2967" extrusionOk="0">
                  <a:moveTo>
                    <a:pt x="193" y="1"/>
                  </a:moveTo>
                  <a:lnTo>
                    <a:pt x="410" y="9"/>
                  </a:lnTo>
                  <a:lnTo>
                    <a:pt x="444" y="9"/>
                  </a:lnTo>
                  <a:lnTo>
                    <a:pt x="469" y="51"/>
                  </a:lnTo>
                  <a:lnTo>
                    <a:pt x="469" y="1028"/>
                  </a:lnTo>
                  <a:lnTo>
                    <a:pt x="469" y="1195"/>
                  </a:lnTo>
                  <a:lnTo>
                    <a:pt x="469" y="1363"/>
                  </a:lnTo>
                  <a:lnTo>
                    <a:pt x="469" y="1538"/>
                  </a:lnTo>
                  <a:lnTo>
                    <a:pt x="469" y="1622"/>
                  </a:lnTo>
                  <a:lnTo>
                    <a:pt x="469" y="1705"/>
                  </a:lnTo>
                  <a:lnTo>
                    <a:pt x="469" y="1789"/>
                  </a:lnTo>
                  <a:lnTo>
                    <a:pt x="469" y="1872"/>
                  </a:lnTo>
                  <a:lnTo>
                    <a:pt x="469" y="1956"/>
                  </a:lnTo>
                  <a:lnTo>
                    <a:pt x="469" y="2039"/>
                  </a:lnTo>
                  <a:lnTo>
                    <a:pt x="469" y="2123"/>
                  </a:lnTo>
                  <a:lnTo>
                    <a:pt x="469" y="2206"/>
                  </a:lnTo>
                  <a:lnTo>
                    <a:pt x="469" y="2290"/>
                  </a:lnTo>
                  <a:lnTo>
                    <a:pt x="477" y="2373"/>
                  </a:lnTo>
                  <a:lnTo>
                    <a:pt x="477" y="2457"/>
                  </a:lnTo>
                  <a:lnTo>
                    <a:pt x="485" y="2540"/>
                  </a:lnTo>
                  <a:lnTo>
                    <a:pt x="494" y="2624"/>
                  </a:lnTo>
                  <a:lnTo>
                    <a:pt x="502" y="2708"/>
                  </a:lnTo>
                  <a:lnTo>
                    <a:pt x="260" y="2967"/>
                  </a:lnTo>
                  <a:lnTo>
                    <a:pt x="1" y="2733"/>
                  </a:lnTo>
                  <a:lnTo>
                    <a:pt x="1" y="2649"/>
                  </a:lnTo>
                  <a:lnTo>
                    <a:pt x="1" y="1964"/>
                  </a:lnTo>
                  <a:lnTo>
                    <a:pt x="1" y="1872"/>
                  </a:lnTo>
                  <a:lnTo>
                    <a:pt x="1" y="1789"/>
                  </a:lnTo>
                  <a:lnTo>
                    <a:pt x="1" y="1705"/>
                  </a:lnTo>
                  <a:lnTo>
                    <a:pt x="1" y="1622"/>
                  </a:lnTo>
                  <a:lnTo>
                    <a:pt x="1" y="1530"/>
                  </a:lnTo>
                  <a:lnTo>
                    <a:pt x="9" y="1363"/>
                  </a:lnTo>
                  <a:lnTo>
                    <a:pt x="18" y="1187"/>
                  </a:lnTo>
                  <a:lnTo>
                    <a:pt x="26" y="1020"/>
                  </a:lnTo>
                  <a:lnTo>
                    <a:pt x="34" y="845"/>
                  </a:lnTo>
                  <a:lnTo>
                    <a:pt x="43" y="678"/>
                  </a:lnTo>
                  <a:lnTo>
                    <a:pt x="51" y="510"/>
                  </a:lnTo>
                  <a:lnTo>
                    <a:pt x="59" y="335"/>
                  </a:lnTo>
                  <a:lnTo>
                    <a:pt x="76" y="168"/>
                  </a:lnTo>
                  <a:lnTo>
                    <a:pt x="84" y="34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34"/>
            <p:cNvSpPr/>
            <p:nvPr/>
          </p:nvSpPr>
          <p:spPr>
            <a:xfrm>
              <a:off x="9714852" y="3820753"/>
              <a:ext cx="31323" cy="144283"/>
            </a:xfrm>
            <a:custGeom>
              <a:avLst/>
              <a:gdLst/>
              <a:ahLst/>
              <a:cxnLst/>
              <a:rect l="l" t="t" r="r" b="b"/>
              <a:pathLst>
                <a:path w="635" h="2925" extrusionOk="0">
                  <a:moveTo>
                    <a:pt x="443" y="75"/>
                  </a:moveTo>
                  <a:lnTo>
                    <a:pt x="568" y="242"/>
                  </a:lnTo>
                  <a:lnTo>
                    <a:pt x="618" y="293"/>
                  </a:lnTo>
                  <a:lnTo>
                    <a:pt x="627" y="401"/>
                  </a:lnTo>
                  <a:lnTo>
                    <a:pt x="627" y="443"/>
                  </a:lnTo>
                  <a:lnTo>
                    <a:pt x="635" y="560"/>
                  </a:lnTo>
                  <a:lnTo>
                    <a:pt x="635" y="602"/>
                  </a:lnTo>
                  <a:lnTo>
                    <a:pt x="635" y="719"/>
                  </a:lnTo>
                  <a:lnTo>
                    <a:pt x="635" y="877"/>
                  </a:lnTo>
                  <a:lnTo>
                    <a:pt x="635" y="1036"/>
                  </a:lnTo>
                  <a:lnTo>
                    <a:pt x="635" y="1153"/>
                  </a:lnTo>
                  <a:lnTo>
                    <a:pt x="635" y="1203"/>
                  </a:lnTo>
                  <a:lnTo>
                    <a:pt x="635" y="1362"/>
                  </a:lnTo>
                  <a:lnTo>
                    <a:pt x="635" y="1479"/>
                  </a:lnTo>
                  <a:lnTo>
                    <a:pt x="635" y="1780"/>
                  </a:lnTo>
                  <a:lnTo>
                    <a:pt x="627" y="2005"/>
                  </a:lnTo>
                  <a:lnTo>
                    <a:pt x="627" y="2039"/>
                  </a:lnTo>
                  <a:lnTo>
                    <a:pt x="593" y="2323"/>
                  </a:lnTo>
                  <a:lnTo>
                    <a:pt x="593" y="2323"/>
                  </a:lnTo>
                  <a:lnTo>
                    <a:pt x="560" y="2640"/>
                  </a:lnTo>
                  <a:lnTo>
                    <a:pt x="318" y="2924"/>
                  </a:lnTo>
                  <a:lnTo>
                    <a:pt x="67" y="2640"/>
                  </a:lnTo>
                  <a:lnTo>
                    <a:pt x="33" y="2323"/>
                  </a:lnTo>
                  <a:lnTo>
                    <a:pt x="33" y="2323"/>
                  </a:lnTo>
                  <a:lnTo>
                    <a:pt x="8" y="2030"/>
                  </a:lnTo>
                  <a:lnTo>
                    <a:pt x="8" y="1997"/>
                  </a:lnTo>
                  <a:lnTo>
                    <a:pt x="0" y="1771"/>
                  </a:lnTo>
                  <a:lnTo>
                    <a:pt x="0" y="1679"/>
                  </a:lnTo>
                  <a:lnTo>
                    <a:pt x="0" y="1512"/>
                  </a:lnTo>
                  <a:lnTo>
                    <a:pt x="0" y="1479"/>
                  </a:lnTo>
                  <a:lnTo>
                    <a:pt x="8" y="1354"/>
                  </a:lnTo>
                  <a:lnTo>
                    <a:pt x="8" y="1195"/>
                  </a:lnTo>
                  <a:lnTo>
                    <a:pt x="8" y="1145"/>
                  </a:lnTo>
                  <a:lnTo>
                    <a:pt x="17" y="1028"/>
                  </a:lnTo>
                  <a:lnTo>
                    <a:pt x="33" y="869"/>
                  </a:lnTo>
                  <a:lnTo>
                    <a:pt x="42" y="702"/>
                  </a:lnTo>
                  <a:lnTo>
                    <a:pt x="50" y="585"/>
                  </a:lnTo>
                  <a:lnTo>
                    <a:pt x="50" y="543"/>
                  </a:lnTo>
                  <a:lnTo>
                    <a:pt x="67" y="426"/>
                  </a:lnTo>
                  <a:lnTo>
                    <a:pt x="75" y="384"/>
                  </a:lnTo>
                  <a:lnTo>
                    <a:pt x="92" y="276"/>
                  </a:lnTo>
                  <a:lnTo>
                    <a:pt x="150" y="226"/>
                  </a:lnTo>
                  <a:lnTo>
                    <a:pt x="284" y="67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34"/>
            <p:cNvSpPr/>
            <p:nvPr/>
          </p:nvSpPr>
          <p:spPr>
            <a:xfrm>
              <a:off x="9833534" y="3833085"/>
              <a:ext cx="21852" cy="111332"/>
            </a:xfrm>
            <a:custGeom>
              <a:avLst/>
              <a:gdLst/>
              <a:ahLst/>
              <a:cxnLst/>
              <a:rect l="l" t="t" r="r" b="b"/>
              <a:pathLst>
                <a:path w="442" h="2257" extrusionOk="0">
                  <a:moveTo>
                    <a:pt x="443" y="76"/>
                  </a:moveTo>
                  <a:lnTo>
                    <a:pt x="443" y="84"/>
                  </a:lnTo>
                  <a:lnTo>
                    <a:pt x="443" y="201"/>
                  </a:lnTo>
                  <a:lnTo>
                    <a:pt x="443" y="586"/>
                  </a:lnTo>
                  <a:lnTo>
                    <a:pt x="443" y="719"/>
                  </a:lnTo>
                  <a:lnTo>
                    <a:pt x="443" y="736"/>
                  </a:lnTo>
                  <a:lnTo>
                    <a:pt x="434" y="836"/>
                  </a:lnTo>
                  <a:lnTo>
                    <a:pt x="418" y="1095"/>
                  </a:lnTo>
                  <a:lnTo>
                    <a:pt x="418" y="1220"/>
                  </a:lnTo>
                  <a:lnTo>
                    <a:pt x="409" y="1346"/>
                  </a:lnTo>
                  <a:lnTo>
                    <a:pt x="401" y="1479"/>
                  </a:lnTo>
                  <a:lnTo>
                    <a:pt x="393" y="1546"/>
                  </a:lnTo>
                  <a:lnTo>
                    <a:pt x="393" y="1605"/>
                  </a:lnTo>
                  <a:lnTo>
                    <a:pt x="384" y="1730"/>
                  </a:lnTo>
                  <a:lnTo>
                    <a:pt x="368" y="1864"/>
                  </a:lnTo>
                  <a:lnTo>
                    <a:pt x="359" y="1922"/>
                  </a:lnTo>
                  <a:lnTo>
                    <a:pt x="351" y="1989"/>
                  </a:lnTo>
                  <a:lnTo>
                    <a:pt x="343" y="2048"/>
                  </a:lnTo>
                  <a:lnTo>
                    <a:pt x="343" y="2106"/>
                  </a:lnTo>
                  <a:lnTo>
                    <a:pt x="343" y="2114"/>
                  </a:lnTo>
                  <a:lnTo>
                    <a:pt x="150" y="2256"/>
                  </a:lnTo>
                  <a:lnTo>
                    <a:pt x="0" y="2064"/>
                  </a:lnTo>
                  <a:lnTo>
                    <a:pt x="0" y="2056"/>
                  </a:lnTo>
                  <a:lnTo>
                    <a:pt x="8" y="2006"/>
                  </a:lnTo>
                  <a:lnTo>
                    <a:pt x="25" y="1947"/>
                  </a:lnTo>
                  <a:lnTo>
                    <a:pt x="33" y="1880"/>
                  </a:lnTo>
                  <a:lnTo>
                    <a:pt x="42" y="1822"/>
                  </a:lnTo>
                  <a:lnTo>
                    <a:pt x="58" y="1697"/>
                  </a:lnTo>
                  <a:lnTo>
                    <a:pt x="75" y="1571"/>
                  </a:lnTo>
                  <a:lnTo>
                    <a:pt x="84" y="1513"/>
                  </a:lnTo>
                  <a:lnTo>
                    <a:pt x="92" y="1446"/>
                  </a:lnTo>
                  <a:lnTo>
                    <a:pt x="117" y="1321"/>
                  </a:lnTo>
                  <a:lnTo>
                    <a:pt x="134" y="1195"/>
                  </a:lnTo>
                  <a:lnTo>
                    <a:pt x="150" y="1062"/>
                  </a:lnTo>
                  <a:lnTo>
                    <a:pt x="175" y="811"/>
                  </a:lnTo>
                  <a:lnTo>
                    <a:pt x="192" y="711"/>
                  </a:lnTo>
                  <a:lnTo>
                    <a:pt x="192" y="686"/>
                  </a:lnTo>
                  <a:lnTo>
                    <a:pt x="217" y="561"/>
                  </a:lnTo>
                  <a:lnTo>
                    <a:pt x="217" y="527"/>
                  </a:lnTo>
                  <a:lnTo>
                    <a:pt x="242" y="435"/>
                  </a:lnTo>
                  <a:lnTo>
                    <a:pt x="259" y="335"/>
                  </a:lnTo>
                  <a:lnTo>
                    <a:pt x="267" y="310"/>
                  </a:lnTo>
                  <a:lnTo>
                    <a:pt x="292" y="185"/>
                  </a:lnTo>
                  <a:lnTo>
                    <a:pt x="317" y="68"/>
                  </a:lnTo>
                  <a:lnTo>
                    <a:pt x="317" y="59"/>
                  </a:lnTo>
                  <a:lnTo>
                    <a:pt x="3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34"/>
            <p:cNvSpPr/>
            <p:nvPr/>
          </p:nvSpPr>
          <p:spPr>
            <a:xfrm>
              <a:off x="7932934" y="4147943"/>
              <a:ext cx="83314" cy="58946"/>
            </a:xfrm>
            <a:custGeom>
              <a:avLst/>
              <a:gdLst/>
              <a:ahLst/>
              <a:cxnLst/>
              <a:rect l="l" t="t" r="r" b="b"/>
              <a:pathLst>
                <a:path w="1689" h="1195" extrusionOk="0">
                  <a:moveTo>
                    <a:pt x="93" y="9"/>
                  </a:moveTo>
                  <a:lnTo>
                    <a:pt x="193" y="42"/>
                  </a:lnTo>
                  <a:lnTo>
                    <a:pt x="293" y="84"/>
                  </a:lnTo>
                  <a:lnTo>
                    <a:pt x="352" y="101"/>
                  </a:lnTo>
                  <a:lnTo>
                    <a:pt x="402" y="117"/>
                  </a:lnTo>
                  <a:lnTo>
                    <a:pt x="502" y="151"/>
                  </a:lnTo>
                  <a:lnTo>
                    <a:pt x="535" y="159"/>
                  </a:lnTo>
                  <a:lnTo>
                    <a:pt x="602" y="184"/>
                  </a:lnTo>
                  <a:lnTo>
                    <a:pt x="711" y="226"/>
                  </a:lnTo>
                  <a:lnTo>
                    <a:pt x="719" y="226"/>
                  </a:lnTo>
                  <a:lnTo>
                    <a:pt x="803" y="268"/>
                  </a:lnTo>
                  <a:lnTo>
                    <a:pt x="895" y="326"/>
                  </a:lnTo>
                  <a:lnTo>
                    <a:pt x="961" y="360"/>
                  </a:lnTo>
                  <a:lnTo>
                    <a:pt x="986" y="376"/>
                  </a:lnTo>
                  <a:lnTo>
                    <a:pt x="1070" y="435"/>
                  </a:lnTo>
                  <a:lnTo>
                    <a:pt x="1162" y="493"/>
                  </a:lnTo>
                  <a:lnTo>
                    <a:pt x="1245" y="543"/>
                  </a:lnTo>
                  <a:lnTo>
                    <a:pt x="1254" y="543"/>
                  </a:lnTo>
                  <a:lnTo>
                    <a:pt x="1337" y="602"/>
                  </a:lnTo>
                  <a:lnTo>
                    <a:pt x="1421" y="660"/>
                  </a:lnTo>
                  <a:lnTo>
                    <a:pt x="1513" y="719"/>
                  </a:lnTo>
                  <a:lnTo>
                    <a:pt x="1605" y="777"/>
                  </a:lnTo>
                  <a:lnTo>
                    <a:pt x="1688" y="1120"/>
                  </a:lnTo>
                  <a:lnTo>
                    <a:pt x="1346" y="1195"/>
                  </a:lnTo>
                  <a:lnTo>
                    <a:pt x="1254" y="1145"/>
                  </a:lnTo>
                  <a:lnTo>
                    <a:pt x="1162" y="1095"/>
                  </a:lnTo>
                  <a:lnTo>
                    <a:pt x="1062" y="1036"/>
                  </a:lnTo>
                  <a:lnTo>
                    <a:pt x="978" y="986"/>
                  </a:lnTo>
                  <a:lnTo>
                    <a:pt x="970" y="986"/>
                  </a:lnTo>
                  <a:lnTo>
                    <a:pt x="878" y="936"/>
                  </a:lnTo>
                  <a:lnTo>
                    <a:pt x="794" y="877"/>
                  </a:lnTo>
                  <a:lnTo>
                    <a:pt x="702" y="819"/>
                  </a:lnTo>
                  <a:lnTo>
                    <a:pt x="677" y="802"/>
                  </a:lnTo>
                  <a:lnTo>
                    <a:pt x="611" y="752"/>
                  </a:lnTo>
                  <a:lnTo>
                    <a:pt x="527" y="694"/>
                  </a:lnTo>
                  <a:lnTo>
                    <a:pt x="452" y="635"/>
                  </a:lnTo>
                  <a:lnTo>
                    <a:pt x="443" y="627"/>
                  </a:lnTo>
                  <a:lnTo>
                    <a:pt x="368" y="543"/>
                  </a:lnTo>
                  <a:lnTo>
                    <a:pt x="310" y="493"/>
                  </a:lnTo>
                  <a:lnTo>
                    <a:pt x="293" y="460"/>
                  </a:lnTo>
                  <a:lnTo>
                    <a:pt x="218" y="376"/>
                  </a:lnTo>
                  <a:lnTo>
                    <a:pt x="184" y="334"/>
                  </a:lnTo>
                  <a:lnTo>
                    <a:pt x="151" y="284"/>
                  </a:lnTo>
                  <a:lnTo>
                    <a:pt x="84" y="192"/>
                  </a:lnTo>
                  <a:lnTo>
                    <a:pt x="17" y="117"/>
                  </a:lnTo>
                  <a:lnTo>
                    <a:pt x="17" y="109"/>
                  </a:lnTo>
                  <a:lnTo>
                    <a:pt x="1" y="17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34"/>
            <p:cNvSpPr/>
            <p:nvPr/>
          </p:nvSpPr>
          <p:spPr>
            <a:xfrm>
              <a:off x="8153823" y="4012341"/>
              <a:ext cx="79565" cy="96485"/>
            </a:xfrm>
            <a:custGeom>
              <a:avLst/>
              <a:gdLst/>
              <a:ahLst/>
              <a:cxnLst/>
              <a:rect l="l" t="t" r="r" b="b"/>
              <a:pathLst>
                <a:path w="1613" h="1956" extrusionOk="0">
                  <a:moveTo>
                    <a:pt x="101" y="34"/>
                  </a:moveTo>
                  <a:lnTo>
                    <a:pt x="109" y="34"/>
                  </a:lnTo>
                  <a:lnTo>
                    <a:pt x="226" y="101"/>
                  </a:lnTo>
                  <a:lnTo>
                    <a:pt x="301" y="134"/>
                  </a:lnTo>
                  <a:lnTo>
                    <a:pt x="360" y="168"/>
                  </a:lnTo>
                  <a:lnTo>
                    <a:pt x="443" y="210"/>
                  </a:lnTo>
                  <a:lnTo>
                    <a:pt x="502" y="251"/>
                  </a:lnTo>
                  <a:lnTo>
                    <a:pt x="552" y="285"/>
                  </a:lnTo>
                  <a:lnTo>
                    <a:pt x="594" y="335"/>
                  </a:lnTo>
                  <a:lnTo>
                    <a:pt x="677" y="419"/>
                  </a:lnTo>
                  <a:lnTo>
                    <a:pt x="777" y="535"/>
                  </a:lnTo>
                  <a:lnTo>
                    <a:pt x="836" y="602"/>
                  </a:lnTo>
                  <a:lnTo>
                    <a:pt x="953" y="753"/>
                  </a:lnTo>
                  <a:lnTo>
                    <a:pt x="1036" y="861"/>
                  </a:lnTo>
                  <a:lnTo>
                    <a:pt x="1120" y="962"/>
                  </a:lnTo>
                  <a:lnTo>
                    <a:pt x="1187" y="1045"/>
                  </a:lnTo>
                  <a:lnTo>
                    <a:pt x="1203" y="1070"/>
                  </a:lnTo>
                  <a:lnTo>
                    <a:pt x="1287" y="1187"/>
                  </a:lnTo>
                  <a:lnTo>
                    <a:pt x="1371" y="1296"/>
                  </a:lnTo>
                  <a:lnTo>
                    <a:pt x="1446" y="1413"/>
                  </a:lnTo>
                  <a:lnTo>
                    <a:pt x="1529" y="1521"/>
                  </a:lnTo>
                  <a:lnTo>
                    <a:pt x="1604" y="1630"/>
                  </a:lnTo>
                  <a:lnTo>
                    <a:pt x="1613" y="1638"/>
                  </a:lnTo>
                  <a:lnTo>
                    <a:pt x="1563" y="1956"/>
                  </a:lnTo>
                  <a:lnTo>
                    <a:pt x="1245" y="1914"/>
                  </a:lnTo>
                  <a:lnTo>
                    <a:pt x="1237" y="1906"/>
                  </a:lnTo>
                  <a:lnTo>
                    <a:pt x="1153" y="1814"/>
                  </a:lnTo>
                  <a:lnTo>
                    <a:pt x="1070" y="1705"/>
                  </a:lnTo>
                  <a:lnTo>
                    <a:pt x="978" y="1605"/>
                  </a:lnTo>
                  <a:lnTo>
                    <a:pt x="894" y="1496"/>
                  </a:lnTo>
                  <a:lnTo>
                    <a:pt x="802" y="1396"/>
                  </a:lnTo>
                  <a:lnTo>
                    <a:pt x="786" y="1371"/>
                  </a:lnTo>
                  <a:lnTo>
                    <a:pt x="719" y="1287"/>
                  </a:lnTo>
                  <a:lnTo>
                    <a:pt x="627" y="1187"/>
                  </a:lnTo>
                  <a:lnTo>
                    <a:pt x="535" y="1078"/>
                  </a:lnTo>
                  <a:lnTo>
                    <a:pt x="418" y="936"/>
                  </a:lnTo>
                  <a:lnTo>
                    <a:pt x="360" y="870"/>
                  </a:lnTo>
                  <a:lnTo>
                    <a:pt x="268" y="744"/>
                  </a:lnTo>
                  <a:lnTo>
                    <a:pt x="193" y="652"/>
                  </a:lnTo>
                  <a:lnTo>
                    <a:pt x="159" y="602"/>
                  </a:lnTo>
                  <a:lnTo>
                    <a:pt x="134" y="544"/>
                  </a:lnTo>
                  <a:lnTo>
                    <a:pt x="109" y="477"/>
                  </a:lnTo>
                  <a:lnTo>
                    <a:pt x="84" y="385"/>
                  </a:lnTo>
                  <a:lnTo>
                    <a:pt x="59" y="318"/>
                  </a:lnTo>
                  <a:lnTo>
                    <a:pt x="42" y="243"/>
                  </a:lnTo>
                  <a:lnTo>
                    <a:pt x="0" y="109"/>
                  </a:lnTo>
                  <a:lnTo>
                    <a:pt x="0" y="101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34"/>
            <p:cNvSpPr/>
            <p:nvPr/>
          </p:nvSpPr>
          <p:spPr>
            <a:xfrm>
              <a:off x="8311671" y="3919211"/>
              <a:ext cx="103884" cy="112565"/>
            </a:xfrm>
            <a:custGeom>
              <a:avLst/>
              <a:gdLst/>
              <a:ahLst/>
              <a:cxnLst/>
              <a:rect l="l" t="t" r="r" b="b"/>
              <a:pathLst>
                <a:path w="2106" h="2282" extrusionOk="0">
                  <a:moveTo>
                    <a:pt x="1696" y="2148"/>
                  </a:moveTo>
                  <a:lnTo>
                    <a:pt x="1646" y="2081"/>
                  </a:lnTo>
                  <a:lnTo>
                    <a:pt x="1587" y="2014"/>
                  </a:lnTo>
                  <a:lnTo>
                    <a:pt x="1587" y="2014"/>
                  </a:lnTo>
                  <a:lnTo>
                    <a:pt x="1537" y="1956"/>
                  </a:lnTo>
                  <a:lnTo>
                    <a:pt x="1479" y="1889"/>
                  </a:lnTo>
                  <a:lnTo>
                    <a:pt x="1420" y="1822"/>
                  </a:lnTo>
                  <a:lnTo>
                    <a:pt x="1370" y="1755"/>
                  </a:lnTo>
                  <a:lnTo>
                    <a:pt x="1353" y="1747"/>
                  </a:lnTo>
                  <a:lnTo>
                    <a:pt x="1312" y="1697"/>
                  </a:lnTo>
                  <a:lnTo>
                    <a:pt x="1262" y="1630"/>
                  </a:lnTo>
                  <a:lnTo>
                    <a:pt x="1211" y="1563"/>
                  </a:lnTo>
                  <a:lnTo>
                    <a:pt x="1153" y="1496"/>
                  </a:lnTo>
                  <a:lnTo>
                    <a:pt x="1103" y="1429"/>
                  </a:lnTo>
                  <a:lnTo>
                    <a:pt x="1044" y="1362"/>
                  </a:lnTo>
                  <a:lnTo>
                    <a:pt x="994" y="1296"/>
                  </a:lnTo>
                  <a:lnTo>
                    <a:pt x="936" y="1237"/>
                  </a:lnTo>
                  <a:lnTo>
                    <a:pt x="877" y="1170"/>
                  </a:lnTo>
                  <a:lnTo>
                    <a:pt x="827" y="1112"/>
                  </a:lnTo>
                  <a:lnTo>
                    <a:pt x="794" y="1070"/>
                  </a:lnTo>
                  <a:lnTo>
                    <a:pt x="769" y="1045"/>
                  </a:lnTo>
                  <a:lnTo>
                    <a:pt x="710" y="987"/>
                  </a:lnTo>
                  <a:lnTo>
                    <a:pt x="652" y="920"/>
                  </a:lnTo>
                  <a:lnTo>
                    <a:pt x="593" y="861"/>
                  </a:lnTo>
                  <a:lnTo>
                    <a:pt x="535" y="794"/>
                  </a:lnTo>
                  <a:lnTo>
                    <a:pt x="476" y="736"/>
                  </a:lnTo>
                  <a:lnTo>
                    <a:pt x="460" y="719"/>
                  </a:lnTo>
                  <a:lnTo>
                    <a:pt x="418" y="669"/>
                  </a:lnTo>
                  <a:lnTo>
                    <a:pt x="359" y="611"/>
                  </a:lnTo>
                  <a:lnTo>
                    <a:pt x="301" y="544"/>
                  </a:lnTo>
                  <a:lnTo>
                    <a:pt x="242" y="485"/>
                  </a:lnTo>
                  <a:lnTo>
                    <a:pt x="209" y="452"/>
                  </a:lnTo>
                  <a:lnTo>
                    <a:pt x="184" y="418"/>
                  </a:lnTo>
                  <a:lnTo>
                    <a:pt x="159" y="377"/>
                  </a:lnTo>
                  <a:lnTo>
                    <a:pt x="142" y="335"/>
                  </a:lnTo>
                  <a:lnTo>
                    <a:pt x="100" y="260"/>
                  </a:lnTo>
                  <a:lnTo>
                    <a:pt x="100" y="260"/>
                  </a:lnTo>
                  <a:lnTo>
                    <a:pt x="50" y="185"/>
                  </a:lnTo>
                  <a:lnTo>
                    <a:pt x="0" y="109"/>
                  </a:lnTo>
                  <a:lnTo>
                    <a:pt x="0" y="101"/>
                  </a:lnTo>
                  <a:lnTo>
                    <a:pt x="0" y="9"/>
                  </a:lnTo>
                  <a:lnTo>
                    <a:pt x="92" y="1"/>
                  </a:lnTo>
                  <a:lnTo>
                    <a:pt x="100" y="1"/>
                  </a:lnTo>
                  <a:lnTo>
                    <a:pt x="175" y="34"/>
                  </a:lnTo>
                  <a:lnTo>
                    <a:pt x="259" y="76"/>
                  </a:lnTo>
                  <a:lnTo>
                    <a:pt x="259" y="76"/>
                  </a:lnTo>
                  <a:lnTo>
                    <a:pt x="343" y="109"/>
                  </a:lnTo>
                  <a:lnTo>
                    <a:pt x="384" y="126"/>
                  </a:lnTo>
                  <a:lnTo>
                    <a:pt x="426" y="151"/>
                  </a:lnTo>
                  <a:lnTo>
                    <a:pt x="468" y="168"/>
                  </a:lnTo>
                  <a:lnTo>
                    <a:pt x="501" y="193"/>
                  </a:lnTo>
                  <a:lnTo>
                    <a:pt x="576" y="251"/>
                  </a:lnTo>
                  <a:lnTo>
                    <a:pt x="643" y="310"/>
                  </a:lnTo>
                  <a:lnTo>
                    <a:pt x="710" y="368"/>
                  </a:lnTo>
                  <a:lnTo>
                    <a:pt x="760" y="402"/>
                  </a:lnTo>
                  <a:lnTo>
                    <a:pt x="777" y="418"/>
                  </a:lnTo>
                  <a:lnTo>
                    <a:pt x="844" y="477"/>
                  </a:lnTo>
                  <a:lnTo>
                    <a:pt x="911" y="544"/>
                  </a:lnTo>
                  <a:lnTo>
                    <a:pt x="977" y="602"/>
                  </a:lnTo>
                  <a:lnTo>
                    <a:pt x="1044" y="661"/>
                  </a:lnTo>
                  <a:lnTo>
                    <a:pt x="1103" y="719"/>
                  </a:lnTo>
                  <a:lnTo>
                    <a:pt x="1136" y="744"/>
                  </a:lnTo>
                  <a:lnTo>
                    <a:pt x="1170" y="786"/>
                  </a:lnTo>
                  <a:lnTo>
                    <a:pt x="1228" y="845"/>
                  </a:lnTo>
                  <a:lnTo>
                    <a:pt x="1295" y="911"/>
                  </a:lnTo>
                  <a:lnTo>
                    <a:pt x="1353" y="978"/>
                  </a:lnTo>
                  <a:lnTo>
                    <a:pt x="1412" y="1045"/>
                  </a:lnTo>
                  <a:lnTo>
                    <a:pt x="1470" y="1104"/>
                  </a:lnTo>
                  <a:lnTo>
                    <a:pt x="1529" y="1170"/>
                  </a:lnTo>
                  <a:lnTo>
                    <a:pt x="1587" y="1237"/>
                  </a:lnTo>
                  <a:lnTo>
                    <a:pt x="1646" y="1312"/>
                  </a:lnTo>
                  <a:lnTo>
                    <a:pt x="1704" y="1379"/>
                  </a:lnTo>
                  <a:lnTo>
                    <a:pt x="1754" y="1429"/>
                  </a:lnTo>
                  <a:lnTo>
                    <a:pt x="1763" y="1446"/>
                  </a:lnTo>
                  <a:lnTo>
                    <a:pt x="1813" y="1521"/>
                  </a:lnTo>
                  <a:lnTo>
                    <a:pt x="1863" y="1596"/>
                  </a:lnTo>
                  <a:lnTo>
                    <a:pt x="1913" y="1672"/>
                  </a:lnTo>
                  <a:lnTo>
                    <a:pt x="1963" y="1747"/>
                  </a:lnTo>
                  <a:lnTo>
                    <a:pt x="1963" y="1747"/>
                  </a:lnTo>
                  <a:lnTo>
                    <a:pt x="2013" y="1822"/>
                  </a:lnTo>
                  <a:lnTo>
                    <a:pt x="2055" y="1897"/>
                  </a:lnTo>
                  <a:lnTo>
                    <a:pt x="2105" y="1972"/>
                  </a:lnTo>
                  <a:lnTo>
                    <a:pt x="2055" y="2281"/>
                  </a:lnTo>
                  <a:lnTo>
                    <a:pt x="1754" y="2215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34"/>
            <p:cNvSpPr/>
            <p:nvPr/>
          </p:nvSpPr>
          <p:spPr>
            <a:xfrm>
              <a:off x="8197922" y="4197369"/>
              <a:ext cx="50314" cy="56529"/>
            </a:xfrm>
            <a:custGeom>
              <a:avLst/>
              <a:gdLst/>
              <a:ahLst/>
              <a:cxnLst/>
              <a:rect l="l" t="t" r="r" b="b"/>
              <a:pathLst>
                <a:path w="1020" h="1146" extrusionOk="0">
                  <a:moveTo>
                    <a:pt x="276" y="17"/>
                  </a:moveTo>
                  <a:lnTo>
                    <a:pt x="301" y="17"/>
                  </a:lnTo>
                  <a:lnTo>
                    <a:pt x="309" y="34"/>
                  </a:lnTo>
                  <a:lnTo>
                    <a:pt x="334" y="59"/>
                  </a:lnTo>
                  <a:lnTo>
                    <a:pt x="351" y="93"/>
                  </a:lnTo>
                  <a:lnTo>
                    <a:pt x="376" y="118"/>
                  </a:lnTo>
                  <a:lnTo>
                    <a:pt x="401" y="143"/>
                  </a:lnTo>
                  <a:lnTo>
                    <a:pt x="418" y="176"/>
                  </a:lnTo>
                  <a:lnTo>
                    <a:pt x="443" y="201"/>
                  </a:lnTo>
                  <a:lnTo>
                    <a:pt x="460" y="226"/>
                  </a:lnTo>
                  <a:lnTo>
                    <a:pt x="485" y="251"/>
                  </a:lnTo>
                  <a:lnTo>
                    <a:pt x="535" y="310"/>
                  </a:lnTo>
                  <a:lnTo>
                    <a:pt x="577" y="360"/>
                  </a:lnTo>
                  <a:lnTo>
                    <a:pt x="627" y="418"/>
                  </a:lnTo>
                  <a:lnTo>
                    <a:pt x="677" y="469"/>
                  </a:lnTo>
                  <a:lnTo>
                    <a:pt x="694" y="494"/>
                  </a:lnTo>
                  <a:lnTo>
                    <a:pt x="719" y="527"/>
                  </a:lnTo>
                  <a:lnTo>
                    <a:pt x="769" y="577"/>
                  </a:lnTo>
                  <a:lnTo>
                    <a:pt x="819" y="636"/>
                  </a:lnTo>
                  <a:lnTo>
                    <a:pt x="928" y="736"/>
                  </a:lnTo>
                  <a:lnTo>
                    <a:pt x="1020" y="845"/>
                  </a:lnTo>
                  <a:lnTo>
                    <a:pt x="1020" y="845"/>
                  </a:lnTo>
                  <a:lnTo>
                    <a:pt x="1003" y="1145"/>
                  </a:lnTo>
                  <a:lnTo>
                    <a:pt x="694" y="1129"/>
                  </a:lnTo>
                  <a:lnTo>
                    <a:pt x="694" y="1129"/>
                  </a:lnTo>
                  <a:lnTo>
                    <a:pt x="602" y="1020"/>
                  </a:lnTo>
                  <a:lnTo>
                    <a:pt x="510" y="911"/>
                  </a:lnTo>
                  <a:lnTo>
                    <a:pt x="460" y="853"/>
                  </a:lnTo>
                  <a:lnTo>
                    <a:pt x="410" y="794"/>
                  </a:lnTo>
                  <a:lnTo>
                    <a:pt x="385" y="753"/>
                  </a:lnTo>
                  <a:lnTo>
                    <a:pt x="368" y="736"/>
                  </a:lnTo>
                  <a:lnTo>
                    <a:pt x="318" y="677"/>
                  </a:lnTo>
                  <a:lnTo>
                    <a:pt x="276" y="611"/>
                  </a:lnTo>
                  <a:lnTo>
                    <a:pt x="226" y="552"/>
                  </a:lnTo>
                  <a:lnTo>
                    <a:pt x="184" y="494"/>
                  </a:lnTo>
                  <a:lnTo>
                    <a:pt x="159" y="460"/>
                  </a:lnTo>
                  <a:lnTo>
                    <a:pt x="142" y="427"/>
                  </a:lnTo>
                  <a:lnTo>
                    <a:pt x="117" y="393"/>
                  </a:lnTo>
                  <a:lnTo>
                    <a:pt x="92" y="368"/>
                  </a:lnTo>
                  <a:lnTo>
                    <a:pt x="76" y="335"/>
                  </a:lnTo>
                  <a:lnTo>
                    <a:pt x="50" y="302"/>
                  </a:lnTo>
                  <a:lnTo>
                    <a:pt x="34" y="268"/>
                  </a:lnTo>
                  <a:lnTo>
                    <a:pt x="9" y="235"/>
                  </a:lnTo>
                  <a:lnTo>
                    <a:pt x="0" y="210"/>
                  </a:lnTo>
                  <a:lnTo>
                    <a:pt x="9" y="193"/>
                  </a:lnTo>
                  <a:lnTo>
                    <a:pt x="25" y="134"/>
                  </a:lnTo>
                  <a:lnTo>
                    <a:pt x="2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34"/>
            <p:cNvSpPr/>
            <p:nvPr/>
          </p:nvSpPr>
          <p:spPr>
            <a:xfrm>
              <a:off x="7752050" y="4290499"/>
              <a:ext cx="126130" cy="47848"/>
            </a:xfrm>
            <a:custGeom>
              <a:avLst/>
              <a:gdLst/>
              <a:ahLst/>
              <a:cxnLst/>
              <a:rect l="l" t="t" r="r" b="b"/>
              <a:pathLst>
                <a:path w="2557" h="970" extrusionOk="0">
                  <a:moveTo>
                    <a:pt x="393" y="9"/>
                  </a:moveTo>
                  <a:lnTo>
                    <a:pt x="468" y="17"/>
                  </a:lnTo>
                  <a:lnTo>
                    <a:pt x="543" y="34"/>
                  </a:lnTo>
                  <a:lnTo>
                    <a:pt x="618" y="51"/>
                  </a:lnTo>
                  <a:lnTo>
                    <a:pt x="694" y="68"/>
                  </a:lnTo>
                  <a:lnTo>
                    <a:pt x="769" y="93"/>
                  </a:lnTo>
                  <a:lnTo>
                    <a:pt x="844" y="109"/>
                  </a:lnTo>
                  <a:lnTo>
                    <a:pt x="844" y="109"/>
                  </a:lnTo>
                  <a:lnTo>
                    <a:pt x="911" y="126"/>
                  </a:lnTo>
                  <a:lnTo>
                    <a:pt x="986" y="151"/>
                  </a:lnTo>
                  <a:lnTo>
                    <a:pt x="1061" y="176"/>
                  </a:lnTo>
                  <a:lnTo>
                    <a:pt x="1128" y="193"/>
                  </a:lnTo>
                  <a:lnTo>
                    <a:pt x="1203" y="218"/>
                  </a:lnTo>
                  <a:lnTo>
                    <a:pt x="1278" y="243"/>
                  </a:lnTo>
                  <a:lnTo>
                    <a:pt x="1420" y="285"/>
                  </a:lnTo>
                  <a:lnTo>
                    <a:pt x="1546" y="327"/>
                  </a:lnTo>
                  <a:lnTo>
                    <a:pt x="1571" y="335"/>
                  </a:lnTo>
                  <a:lnTo>
                    <a:pt x="1713" y="385"/>
                  </a:lnTo>
                  <a:lnTo>
                    <a:pt x="1855" y="427"/>
                  </a:lnTo>
                  <a:lnTo>
                    <a:pt x="1997" y="477"/>
                  </a:lnTo>
                  <a:lnTo>
                    <a:pt x="2064" y="502"/>
                  </a:lnTo>
                  <a:lnTo>
                    <a:pt x="2139" y="519"/>
                  </a:lnTo>
                  <a:lnTo>
                    <a:pt x="2206" y="544"/>
                  </a:lnTo>
                  <a:lnTo>
                    <a:pt x="2281" y="569"/>
                  </a:lnTo>
                  <a:lnTo>
                    <a:pt x="2348" y="586"/>
                  </a:lnTo>
                  <a:lnTo>
                    <a:pt x="2406" y="602"/>
                  </a:lnTo>
                  <a:lnTo>
                    <a:pt x="2423" y="602"/>
                  </a:lnTo>
                  <a:lnTo>
                    <a:pt x="2557" y="836"/>
                  </a:lnTo>
                  <a:lnTo>
                    <a:pt x="2323" y="970"/>
                  </a:lnTo>
                  <a:lnTo>
                    <a:pt x="2306" y="970"/>
                  </a:lnTo>
                  <a:lnTo>
                    <a:pt x="2247" y="953"/>
                  </a:lnTo>
                  <a:lnTo>
                    <a:pt x="2172" y="928"/>
                  </a:lnTo>
                  <a:lnTo>
                    <a:pt x="2097" y="911"/>
                  </a:lnTo>
                  <a:lnTo>
                    <a:pt x="2030" y="886"/>
                  </a:lnTo>
                  <a:lnTo>
                    <a:pt x="1955" y="870"/>
                  </a:lnTo>
                  <a:lnTo>
                    <a:pt x="1880" y="845"/>
                  </a:lnTo>
                  <a:lnTo>
                    <a:pt x="1738" y="803"/>
                  </a:lnTo>
                  <a:lnTo>
                    <a:pt x="1588" y="761"/>
                  </a:lnTo>
                  <a:lnTo>
                    <a:pt x="1446" y="719"/>
                  </a:lnTo>
                  <a:lnTo>
                    <a:pt x="1420" y="711"/>
                  </a:lnTo>
                  <a:lnTo>
                    <a:pt x="1303" y="669"/>
                  </a:lnTo>
                  <a:lnTo>
                    <a:pt x="1161" y="627"/>
                  </a:lnTo>
                  <a:lnTo>
                    <a:pt x="1086" y="602"/>
                  </a:lnTo>
                  <a:lnTo>
                    <a:pt x="1011" y="586"/>
                  </a:lnTo>
                  <a:lnTo>
                    <a:pt x="944" y="560"/>
                  </a:lnTo>
                  <a:lnTo>
                    <a:pt x="877" y="544"/>
                  </a:lnTo>
                  <a:lnTo>
                    <a:pt x="802" y="519"/>
                  </a:lnTo>
                  <a:lnTo>
                    <a:pt x="735" y="502"/>
                  </a:lnTo>
                  <a:lnTo>
                    <a:pt x="735" y="502"/>
                  </a:lnTo>
                  <a:lnTo>
                    <a:pt x="660" y="477"/>
                  </a:lnTo>
                  <a:lnTo>
                    <a:pt x="593" y="460"/>
                  </a:lnTo>
                  <a:lnTo>
                    <a:pt x="518" y="435"/>
                  </a:lnTo>
                  <a:lnTo>
                    <a:pt x="451" y="418"/>
                  </a:lnTo>
                  <a:lnTo>
                    <a:pt x="376" y="402"/>
                  </a:lnTo>
                  <a:lnTo>
                    <a:pt x="309" y="385"/>
                  </a:lnTo>
                  <a:lnTo>
                    <a:pt x="259" y="368"/>
                  </a:lnTo>
                  <a:lnTo>
                    <a:pt x="243" y="360"/>
                  </a:lnTo>
                  <a:lnTo>
                    <a:pt x="209" y="335"/>
                  </a:lnTo>
                  <a:lnTo>
                    <a:pt x="176" y="302"/>
                  </a:lnTo>
                  <a:lnTo>
                    <a:pt x="142" y="276"/>
                  </a:lnTo>
                  <a:lnTo>
                    <a:pt x="109" y="251"/>
                  </a:lnTo>
                  <a:lnTo>
                    <a:pt x="50" y="201"/>
                  </a:lnTo>
                  <a:lnTo>
                    <a:pt x="50" y="201"/>
                  </a:lnTo>
                  <a:lnTo>
                    <a:pt x="0" y="126"/>
                  </a:lnTo>
                  <a:lnTo>
                    <a:pt x="75" y="68"/>
                  </a:lnTo>
                  <a:lnTo>
                    <a:pt x="84" y="68"/>
                  </a:lnTo>
                  <a:lnTo>
                    <a:pt x="159" y="51"/>
                  </a:lnTo>
                  <a:lnTo>
                    <a:pt x="201" y="34"/>
                  </a:lnTo>
                  <a:lnTo>
                    <a:pt x="243" y="26"/>
                  </a:lnTo>
                  <a:lnTo>
                    <a:pt x="284" y="9"/>
                  </a:lnTo>
                  <a:lnTo>
                    <a:pt x="318" y="1"/>
                  </a:lnTo>
                  <a:lnTo>
                    <a:pt x="34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34"/>
            <p:cNvSpPr/>
            <p:nvPr/>
          </p:nvSpPr>
          <p:spPr>
            <a:xfrm>
              <a:off x="8564277" y="3960844"/>
              <a:ext cx="49870" cy="90713"/>
            </a:xfrm>
            <a:custGeom>
              <a:avLst/>
              <a:gdLst/>
              <a:ahLst/>
              <a:cxnLst/>
              <a:rect l="l" t="t" r="r" b="b"/>
              <a:pathLst>
                <a:path w="1011" h="1839" extrusionOk="0">
                  <a:moveTo>
                    <a:pt x="384" y="42"/>
                  </a:moveTo>
                  <a:lnTo>
                    <a:pt x="401" y="42"/>
                  </a:lnTo>
                  <a:lnTo>
                    <a:pt x="426" y="84"/>
                  </a:lnTo>
                  <a:lnTo>
                    <a:pt x="460" y="134"/>
                  </a:lnTo>
                  <a:lnTo>
                    <a:pt x="493" y="168"/>
                  </a:lnTo>
                  <a:lnTo>
                    <a:pt x="493" y="176"/>
                  </a:lnTo>
                  <a:lnTo>
                    <a:pt x="501" y="226"/>
                  </a:lnTo>
                  <a:lnTo>
                    <a:pt x="510" y="276"/>
                  </a:lnTo>
                  <a:lnTo>
                    <a:pt x="526" y="326"/>
                  </a:lnTo>
                  <a:lnTo>
                    <a:pt x="543" y="376"/>
                  </a:lnTo>
                  <a:lnTo>
                    <a:pt x="551" y="418"/>
                  </a:lnTo>
                  <a:lnTo>
                    <a:pt x="568" y="468"/>
                  </a:lnTo>
                  <a:lnTo>
                    <a:pt x="585" y="518"/>
                  </a:lnTo>
                  <a:lnTo>
                    <a:pt x="602" y="569"/>
                  </a:lnTo>
                  <a:lnTo>
                    <a:pt x="618" y="619"/>
                  </a:lnTo>
                  <a:lnTo>
                    <a:pt x="635" y="661"/>
                  </a:lnTo>
                  <a:lnTo>
                    <a:pt x="652" y="711"/>
                  </a:lnTo>
                  <a:lnTo>
                    <a:pt x="668" y="761"/>
                  </a:lnTo>
                  <a:lnTo>
                    <a:pt x="685" y="811"/>
                  </a:lnTo>
                  <a:lnTo>
                    <a:pt x="710" y="853"/>
                  </a:lnTo>
                  <a:lnTo>
                    <a:pt x="727" y="903"/>
                  </a:lnTo>
                  <a:lnTo>
                    <a:pt x="744" y="945"/>
                  </a:lnTo>
                  <a:lnTo>
                    <a:pt x="744" y="953"/>
                  </a:lnTo>
                  <a:lnTo>
                    <a:pt x="769" y="1003"/>
                  </a:lnTo>
                  <a:lnTo>
                    <a:pt x="785" y="1045"/>
                  </a:lnTo>
                  <a:lnTo>
                    <a:pt x="810" y="1095"/>
                  </a:lnTo>
                  <a:lnTo>
                    <a:pt x="827" y="1145"/>
                  </a:lnTo>
                  <a:lnTo>
                    <a:pt x="852" y="1195"/>
                  </a:lnTo>
                  <a:lnTo>
                    <a:pt x="877" y="1237"/>
                  </a:lnTo>
                  <a:lnTo>
                    <a:pt x="919" y="1337"/>
                  </a:lnTo>
                  <a:lnTo>
                    <a:pt x="961" y="1429"/>
                  </a:lnTo>
                  <a:lnTo>
                    <a:pt x="1011" y="1521"/>
                  </a:lnTo>
                  <a:lnTo>
                    <a:pt x="1011" y="1529"/>
                  </a:lnTo>
                  <a:lnTo>
                    <a:pt x="902" y="1838"/>
                  </a:lnTo>
                  <a:lnTo>
                    <a:pt x="593" y="1738"/>
                  </a:lnTo>
                  <a:lnTo>
                    <a:pt x="593" y="1730"/>
                  </a:lnTo>
                  <a:lnTo>
                    <a:pt x="543" y="1638"/>
                  </a:lnTo>
                  <a:lnTo>
                    <a:pt x="493" y="1546"/>
                  </a:lnTo>
                  <a:lnTo>
                    <a:pt x="443" y="1446"/>
                  </a:lnTo>
                  <a:lnTo>
                    <a:pt x="418" y="1396"/>
                  </a:lnTo>
                  <a:lnTo>
                    <a:pt x="393" y="1346"/>
                  </a:lnTo>
                  <a:lnTo>
                    <a:pt x="368" y="1295"/>
                  </a:lnTo>
                  <a:lnTo>
                    <a:pt x="343" y="1245"/>
                  </a:lnTo>
                  <a:lnTo>
                    <a:pt x="318" y="1195"/>
                  </a:lnTo>
                  <a:lnTo>
                    <a:pt x="301" y="1145"/>
                  </a:lnTo>
                  <a:lnTo>
                    <a:pt x="301" y="1137"/>
                  </a:lnTo>
                  <a:lnTo>
                    <a:pt x="276" y="1095"/>
                  </a:lnTo>
                  <a:lnTo>
                    <a:pt x="259" y="1036"/>
                  </a:lnTo>
                  <a:lnTo>
                    <a:pt x="234" y="986"/>
                  </a:lnTo>
                  <a:lnTo>
                    <a:pt x="217" y="936"/>
                  </a:lnTo>
                  <a:lnTo>
                    <a:pt x="192" y="886"/>
                  </a:lnTo>
                  <a:lnTo>
                    <a:pt x="176" y="828"/>
                  </a:lnTo>
                  <a:lnTo>
                    <a:pt x="150" y="777"/>
                  </a:lnTo>
                  <a:lnTo>
                    <a:pt x="134" y="727"/>
                  </a:lnTo>
                  <a:lnTo>
                    <a:pt x="117" y="669"/>
                  </a:lnTo>
                  <a:lnTo>
                    <a:pt x="100" y="619"/>
                  </a:lnTo>
                  <a:lnTo>
                    <a:pt x="75" y="560"/>
                  </a:lnTo>
                  <a:lnTo>
                    <a:pt x="59" y="510"/>
                  </a:lnTo>
                  <a:lnTo>
                    <a:pt x="42" y="452"/>
                  </a:lnTo>
                  <a:lnTo>
                    <a:pt x="33" y="393"/>
                  </a:lnTo>
                  <a:lnTo>
                    <a:pt x="17" y="343"/>
                  </a:lnTo>
                  <a:lnTo>
                    <a:pt x="0" y="285"/>
                  </a:lnTo>
                  <a:lnTo>
                    <a:pt x="0" y="276"/>
                  </a:lnTo>
                  <a:lnTo>
                    <a:pt x="8" y="226"/>
                  </a:lnTo>
                  <a:lnTo>
                    <a:pt x="25" y="159"/>
                  </a:lnTo>
                  <a:lnTo>
                    <a:pt x="25" y="109"/>
                  </a:lnTo>
                  <a:lnTo>
                    <a:pt x="42" y="101"/>
                  </a:lnTo>
                  <a:lnTo>
                    <a:pt x="134" y="26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34"/>
            <p:cNvSpPr/>
            <p:nvPr/>
          </p:nvSpPr>
          <p:spPr>
            <a:xfrm>
              <a:off x="8662340" y="3688457"/>
              <a:ext cx="72166" cy="133579"/>
            </a:xfrm>
            <a:custGeom>
              <a:avLst/>
              <a:gdLst/>
              <a:ahLst/>
              <a:cxnLst/>
              <a:rect l="l" t="t" r="r" b="b"/>
              <a:pathLst>
                <a:path w="1463" h="2708" extrusionOk="0">
                  <a:moveTo>
                    <a:pt x="167" y="34"/>
                  </a:moveTo>
                  <a:lnTo>
                    <a:pt x="351" y="126"/>
                  </a:lnTo>
                  <a:lnTo>
                    <a:pt x="502" y="301"/>
                  </a:lnTo>
                  <a:lnTo>
                    <a:pt x="627" y="552"/>
                  </a:lnTo>
                  <a:lnTo>
                    <a:pt x="769" y="853"/>
                  </a:lnTo>
                  <a:lnTo>
                    <a:pt x="911" y="1153"/>
                  </a:lnTo>
                  <a:lnTo>
                    <a:pt x="1053" y="1454"/>
                  </a:lnTo>
                  <a:lnTo>
                    <a:pt x="1053" y="1471"/>
                  </a:lnTo>
                  <a:lnTo>
                    <a:pt x="1187" y="1755"/>
                  </a:lnTo>
                  <a:lnTo>
                    <a:pt x="1253" y="1905"/>
                  </a:lnTo>
                  <a:lnTo>
                    <a:pt x="1329" y="2064"/>
                  </a:lnTo>
                  <a:lnTo>
                    <a:pt x="1395" y="2214"/>
                  </a:lnTo>
                  <a:lnTo>
                    <a:pt x="1454" y="2356"/>
                  </a:lnTo>
                  <a:lnTo>
                    <a:pt x="1462" y="2365"/>
                  </a:lnTo>
                  <a:lnTo>
                    <a:pt x="1329" y="2707"/>
                  </a:lnTo>
                  <a:lnTo>
                    <a:pt x="994" y="2582"/>
                  </a:lnTo>
                  <a:lnTo>
                    <a:pt x="986" y="2565"/>
                  </a:lnTo>
                  <a:lnTo>
                    <a:pt x="928" y="2423"/>
                  </a:lnTo>
                  <a:lnTo>
                    <a:pt x="852" y="2273"/>
                  </a:lnTo>
                  <a:lnTo>
                    <a:pt x="786" y="2122"/>
                  </a:lnTo>
                  <a:lnTo>
                    <a:pt x="719" y="1972"/>
                  </a:lnTo>
                  <a:lnTo>
                    <a:pt x="585" y="1688"/>
                  </a:lnTo>
                  <a:lnTo>
                    <a:pt x="577" y="1671"/>
                  </a:lnTo>
                  <a:lnTo>
                    <a:pt x="435" y="1371"/>
                  </a:lnTo>
                  <a:lnTo>
                    <a:pt x="293" y="1070"/>
                  </a:lnTo>
                  <a:lnTo>
                    <a:pt x="159" y="769"/>
                  </a:lnTo>
                  <a:lnTo>
                    <a:pt x="34" y="518"/>
                  </a:lnTo>
                  <a:lnTo>
                    <a:pt x="0" y="285"/>
                  </a:lnTo>
                  <a:lnTo>
                    <a:pt x="42" y="84"/>
                  </a:lnTo>
                  <a:lnTo>
                    <a:pt x="7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34"/>
            <p:cNvSpPr/>
            <p:nvPr/>
          </p:nvSpPr>
          <p:spPr>
            <a:xfrm>
              <a:off x="8878691" y="3538058"/>
              <a:ext cx="76260" cy="180933"/>
            </a:xfrm>
            <a:custGeom>
              <a:avLst/>
              <a:gdLst/>
              <a:ahLst/>
              <a:cxnLst/>
              <a:rect l="l" t="t" r="r" b="b"/>
              <a:pathLst>
                <a:path w="1546" h="3668" extrusionOk="0">
                  <a:moveTo>
                    <a:pt x="201" y="17"/>
                  </a:moveTo>
                  <a:lnTo>
                    <a:pt x="201" y="25"/>
                  </a:lnTo>
                  <a:lnTo>
                    <a:pt x="226" y="67"/>
                  </a:lnTo>
                  <a:lnTo>
                    <a:pt x="259" y="117"/>
                  </a:lnTo>
                  <a:lnTo>
                    <a:pt x="276" y="134"/>
                  </a:lnTo>
                  <a:lnTo>
                    <a:pt x="301" y="167"/>
                  </a:lnTo>
                  <a:lnTo>
                    <a:pt x="334" y="218"/>
                  </a:lnTo>
                  <a:lnTo>
                    <a:pt x="376" y="251"/>
                  </a:lnTo>
                  <a:lnTo>
                    <a:pt x="376" y="259"/>
                  </a:lnTo>
                  <a:lnTo>
                    <a:pt x="393" y="318"/>
                  </a:lnTo>
                  <a:lnTo>
                    <a:pt x="410" y="368"/>
                  </a:lnTo>
                  <a:lnTo>
                    <a:pt x="426" y="418"/>
                  </a:lnTo>
                  <a:lnTo>
                    <a:pt x="443" y="468"/>
                  </a:lnTo>
                  <a:lnTo>
                    <a:pt x="460" y="527"/>
                  </a:lnTo>
                  <a:lnTo>
                    <a:pt x="460" y="527"/>
                  </a:lnTo>
                  <a:lnTo>
                    <a:pt x="476" y="577"/>
                  </a:lnTo>
                  <a:lnTo>
                    <a:pt x="493" y="627"/>
                  </a:lnTo>
                  <a:lnTo>
                    <a:pt x="518" y="677"/>
                  </a:lnTo>
                  <a:lnTo>
                    <a:pt x="535" y="735"/>
                  </a:lnTo>
                  <a:lnTo>
                    <a:pt x="552" y="786"/>
                  </a:lnTo>
                  <a:lnTo>
                    <a:pt x="560" y="811"/>
                  </a:lnTo>
                  <a:lnTo>
                    <a:pt x="568" y="836"/>
                  </a:lnTo>
                  <a:lnTo>
                    <a:pt x="585" y="886"/>
                  </a:lnTo>
                  <a:lnTo>
                    <a:pt x="602" y="944"/>
                  </a:lnTo>
                  <a:lnTo>
                    <a:pt x="635" y="1045"/>
                  </a:lnTo>
                  <a:lnTo>
                    <a:pt x="677" y="1153"/>
                  </a:lnTo>
                  <a:lnTo>
                    <a:pt x="710" y="1253"/>
                  </a:lnTo>
                  <a:lnTo>
                    <a:pt x="752" y="1362"/>
                  </a:lnTo>
                  <a:lnTo>
                    <a:pt x="794" y="1462"/>
                  </a:lnTo>
                  <a:lnTo>
                    <a:pt x="827" y="1571"/>
                  </a:lnTo>
                  <a:lnTo>
                    <a:pt x="869" y="1671"/>
                  </a:lnTo>
                  <a:lnTo>
                    <a:pt x="911" y="1780"/>
                  </a:lnTo>
                  <a:lnTo>
                    <a:pt x="953" y="1880"/>
                  </a:lnTo>
                  <a:lnTo>
                    <a:pt x="994" y="1989"/>
                  </a:lnTo>
                  <a:lnTo>
                    <a:pt x="1036" y="2089"/>
                  </a:lnTo>
                  <a:lnTo>
                    <a:pt x="1111" y="2264"/>
                  </a:lnTo>
                  <a:lnTo>
                    <a:pt x="1120" y="2298"/>
                  </a:lnTo>
                  <a:lnTo>
                    <a:pt x="1212" y="2507"/>
                  </a:lnTo>
                  <a:lnTo>
                    <a:pt x="1295" y="2715"/>
                  </a:lnTo>
                  <a:lnTo>
                    <a:pt x="1379" y="2924"/>
                  </a:lnTo>
                  <a:lnTo>
                    <a:pt x="1420" y="3033"/>
                  </a:lnTo>
                  <a:lnTo>
                    <a:pt x="1462" y="3133"/>
                  </a:lnTo>
                  <a:lnTo>
                    <a:pt x="1504" y="3242"/>
                  </a:lnTo>
                  <a:lnTo>
                    <a:pt x="1537" y="3325"/>
                  </a:lnTo>
                  <a:lnTo>
                    <a:pt x="1546" y="3342"/>
                  </a:lnTo>
                  <a:lnTo>
                    <a:pt x="1395" y="3668"/>
                  </a:lnTo>
                  <a:lnTo>
                    <a:pt x="1070" y="3526"/>
                  </a:lnTo>
                  <a:lnTo>
                    <a:pt x="1061" y="3509"/>
                  </a:lnTo>
                  <a:lnTo>
                    <a:pt x="1028" y="3417"/>
                  </a:lnTo>
                  <a:lnTo>
                    <a:pt x="986" y="3317"/>
                  </a:lnTo>
                  <a:lnTo>
                    <a:pt x="953" y="3208"/>
                  </a:lnTo>
                  <a:lnTo>
                    <a:pt x="911" y="3108"/>
                  </a:lnTo>
                  <a:lnTo>
                    <a:pt x="827" y="2899"/>
                  </a:lnTo>
                  <a:lnTo>
                    <a:pt x="752" y="2690"/>
                  </a:lnTo>
                  <a:lnTo>
                    <a:pt x="669" y="2481"/>
                  </a:lnTo>
                  <a:lnTo>
                    <a:pt x="652" y="2448"/>
                  </a:lnTo>
                  <a:lnTo>
                    <a:pt x="585" y="2264"/>
                  </a:lnTo>
                  <a:lnTo>
                    <a:pt x="543" y="2164"/>
                  </a:lnTo>
                  <a:lnTo>
                    <a:pt x="501" y="2055"/>
                  </a:lnTo>
                  <a:lnTo>
                    <a:pt x="460" y="1955"/>
                  </a:lnTo>
                  <a:lnTo>
                    <a:pt x="426" y="1847"/>
                  </a:lnTo>
                  <a:lnTo>
                    <a:pt x="384" y="1746"/>
                  </a:lnTo>
                  <a:lnTo>
                    <a:pt x="343" y="1638"/>
                  </a:lnTo>
                  <a:lnTo>
                    <a:pt x="309" y="1537"/>
                  </a:lnTo>
                  <a:lnTo>
                    <a:pt x="268" y="1429"/>
                  </a:lnTo>
                  <a:lnTo>
                    <a:pt x="234" y="1329"/>
                  </a:lnTo>
                  <a:lnTo>
                    <a:pt x="201" y="1220"/>
                  </a:lnTo>
                  <a:lnTo>
                    <a:pt x="167" y="1111"/>
                  </a:lnTo>
                  <a:lnTo>
                    <a:pt x="151" y="1061"/>
                  </a:lnTo>
                  <a:lnTo>
                    <a:pt x="126" y="1003"/>
                  </a:lnTo>
                  <a:lnTo>
                    <a:pt x="126" y="978"/>
                  </a:lnTo>
                  <a:lnTo>
                    <a:pt x="117" y="944"/>
                  </a:lnTo>
                  <a:lnTo>
                    <a:pt x="100" y="886"/>
                  </a:lnTo>
                  <a:lnTo>
                    <a:pt x="84" y="836"/>
                  </a:lnTo>
                  <a:lnTo>
                    <a:pt x="75" y="777"/>
                  </a:lnTo>
                  <a:lnTo>
                    <a:pt x="59" y="719"/>
                  </a:lnTo>
                  <a:lnTo>
                    <a:pt x="50" y="669"/>
                  </a:lnTo>
                  <a:lnTo>
                    <a:pt x="50" y="669"/>
                  </a:lnTo>
                  <a:lnTo>
                    <a:pt x="34" y="610"/>
                  </a:lnTo>
                  <a:lnTo>
                    <a:pt x="25" y="552"/>
                  </a:lnTo>
                  <a:lnTo>
                    <a:pt x="17" y="493"/>
                  </a:lnTo>
                  <a:lnTo>
                    <a:pt x="9" y="435"/>
                  </a:lnTo>
                  <a:lnTo>
                    <a:pt x="0" y="385"/>
                  </a:lnTo>
                  <a:lnTo>
                    <a:pt x="0" y="368"/>
                  </a:lnTo>
                  <a:lnTo>
                    <a:pt x="9" y="318"/>
                  </a:lnTo>
                  <a:lnTo>
                    <a:pt x="25" y="259"/>
                  </a:lnTo>
                  <a:lnTo>
                    <a:pt x="34" y="218"/>
                  </a:lnTo>
                  <a:lnTo>
                    <a:pt x="34" y="192"/>
                  </a:lnTo>
                  <a:lnTo>
                    <a:pt x="50" y="134"/>
                  </a:lnTo>
                  <a:lnTo>
                    <a:pt x="59" y="84"/>
                  </a:lnTo>
                  <a:lnTo>
                    <a:pt x="59" y="75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34"/>
            <p:cNvSpPr/>
            <p:nvPr/>
          </p:nvSpPr>
          <p:spPr>
            <a:xfrm>
              <a:off x="8845296" y="3918422"/>
              <a:ext cx="28906" cy="91946"/>
            </a:xfrm>
            <a:custGeom>
              <a:avLst/>
              <a:gdLst/>
              <a:ahLst/>
              <a:cxnLst/>
              <a:rect l="l" t="t" r="r" b="b"/>
              <a:pathLst>
                <a:path w="586" h="1864" extrusionOk="0">
                  <a:moveTo>
                    <a:pt x="168" y="67"/>
                  </a:moveTo>
                  <a:lnTo>
                    <a:pt x="168" y="75"/>
                  </a:lnTo>
                  <a:lnTo>
                    <a:pt x="184" y="117"/>
                  </a:lnTo>
                  <a:lnTo>
                    <a:pt x="201" y="176"/>
                  </a:lnTo>
                  <a:lnTo>
                    <a:pt x="218" y="226"/>
                  </a:lnTo>
                  <a:lnTo>
                    <a:pt x="226" y="267"/>
                  </a:lnTo>
                  <a:lnTo>
                    <a:pt x="226" y="267"/>
                  </a:lnTo>
                  <a:lnTo>
                    <a:pt x="251" y="318"/>
                  </a:lnTo>
                  <a:lnTo>
                    <a:pt x="268" y="368"/>
                  </a:lnTo>
                  <a:lnTo>
                    <a:pt x="276" y="401"/>
                  </a:lnTo>
                  <a:lnTo>
                    <a:pt x="285" y="418"/>
                  </a:lnTo>
                  <a:lnTo>
                    <a:pt x="293" y="468"/>
                  </a:lnTo>
                  <a:lnTo>
                    <a:pt x="310" y="510"/>
                  </a:lnTo>
                  <a:lnTo>
                    <a:pt x="310" y="510"/>
                  </a:lnTo>
                  <a:lnTo>
                    <a:pt x="318" y="560"/>
                  </a:lnTo>
                  <a:lnTo>
                    <a:pt x="335" y="610"/>
                  </a:lnTo>
                  <a:lnTo>
                    <a:pt x="343" y="652"/>
                  </a:lnTo>
                  <a:lnTo>
                    <a:pt x="351" y="702"/>
                  </a:lnTo>
                  <a:lnTo>
                    <a:pt x="368" y="752"/>
                  </a:lnTo>
                  <a:lnTo>
                    <a:pt x="376" y="802"/>
                  </a:lnTo>
                  <a:lnTo>
                    <a:pt x="376" y="802"/>
                  </a:lnTo>
                  <a:lnTo>
                    <a:pt x="385" y="844"/>
                  </a:lnTo>
                  <a:lnTo>
                    <a:pt x="402" y="894"/>
                  </a:lnTo>
                  <a:lnTo>
                    <a:pt x="410" y="944"/>
                  </a:lnTo>
                  <a:lnTo>
                    <a:pt x="418" y="994"/>
                  </a:lnTo>
                  <a:lnTo>
                    <a:pt x="435" y="1044"/>
                  </a:lnTo>
                  <a:lnTo>
                    <a:pt x="460" y="1136"/>
                  </a:lnTo>
                  <a:lnTo>
                    <a:pt x="468" y="1170"/>
                  </a:lnTo>
                  <a:lnTo>
                    <a:pt x="485" y="1236"/>
                  </a:lnTo>
                  <a:lnTo>
                    <a:pt x="510" y="1337"/>
                  </a:lnTo>
                  <a:lnTo>
                    <a:pt x="535" y="1437"/>
                  </a:lnTo>
                  <a:lnTo>
                    <a:pt x="560" y="1546"/>
                  </a:lnTo>
                  <a:lnTo>
                    <a:pt x="585" y="1637"/>
                  </a:lnTo>
                  <a:lnTo>
                    <a:pt x="585" y="1646"/>
                  </a:lnTo>
                  <a:lnTo>
                    <a:pt x="477" y="1863"/>
                  </a:lnTo>
                  <a:lnTo>
                    <a:pt x="259" y="1746"/>
                  </a:lnTo>
                  <a:lnTo>
                    <a:pt x="259" y="1738"/>
                  </a:lnTo>
                  <a:lnTo>
                    <a:pt x="234" y="1637"/>
                  </a:lnTo>
                  <a:lnTo>
                    <a:pt x="209" y="1537"/>
                  </a:lnTo>
                  <a:lnTo>
                    <a:pt x="176" y="1429"/>
                  </a:lnTo>
                  <a:lnTo>
                    <a:pt x="151" y="1328"/>
                  </a:lnTo>
                  <a:lnTo>
                    <a:pt x="134" y="1262"/>
                  </a:lnTo>
                  <a:lnTo>
                    <a:pt x="126" y="1228"/>
                  </a:lnTo>
                  <a:lnTo>
                    <a:pt x="101" y="1120"/>
                  </a:lnTo>
                  <a:lnTo>
                    <a:pt x="92" y="1069"/>
                  </a:lnTo>
                  <a:lnTo>
                    <a:pt x="84" y="1019"/>
                  </a:lnTo>
                  <a:lnTo>
                    <a:pt x="67" y="969"/>
                  </a:lnTo>
                  <a:lnTo>
                    <a:pt x="59" y="919"/>
                  </a:lnTo>
                  <a:lnTo>
                    <a:pt x="51" y="869"/>
                  </a:lnTo>
                  <a:lnTo>
                    <a:pt x="51" y="869"/>
                  </a:lnTo>
                  <a:lnTo>
                    <a:pt x="42" y="810"/>
                  </a:lnTo>
                  <a:lnTo>
                    <a:pt x="34" y="760"/>
                  </a:lnTo>
                  <a:lnTo>
                    <a:pt x="26" y="710"/>
                  </a:lnTo>
                  <a:lnTo>
                    <a:pt x="17" y="660"/>
                  </a:lnTo>
                  <a:lnTo>
                    <a:pt x="9" y="610"/>
                  </a:lnTo>
                  <a:lnTo>
                    <a:pt x="1" y="560"/>
                  </a:lnTo>
                  <a:lnTo>
                    <a:pt x="1" y="426"/>
                  </a:lnTo>
                  <a:lnTo>
                    <a:pt x="1" y="393"/>
                  </a:lnTo>
                  <a:lnTo>
                    <a:pt x="1" y="343"/>
                  </a:lnTo>
                  <a:lnTo>
                    <a:pt x="1" y="284"/>
                  </a:lnTo>
                  <a:lnTo>
                    <a:pt x="1" y="284"/>
                  </a:lnTo>
                  <a:lnTo>
                    <a:pt x="9" y="234"/>
                  </a:lnTo>
                  <a:lnTo>
                    <a:pt x="17" y="184"/>
                  </a:lnTo>
                  <a:lnTo>
                    <a:pt x="26" y="12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34"/>
            <p:cNvSpPr/>
            <p:nvPr/>
          </p:nvSpPr>
          <p:spPr>
            <a:xfrm>
              <a:off x="9124687" y="3704933"/>
              <a:ext cx="39215" cy="101023"/>
            </a:xfrm>
            <a:custGeom>
              <a:avLst/>
              <a:gdLst/>
              <a:ahLst/>
              <a:cxnLst/>
              <a:rect l="l" t="t" r="r" b="b"/>
              <a:pathLst>
                <a:path w="795" h="2048" extrusionOk="0">
                  <a:moveTo>
                    <a:pt x="209" y="51"/>
                  </a:moveTo>
                  <a:lnTo>
                    <a:pt x="268" y="101"/>
                  </a:lnTo>
                  <a:lnTo>
                    <a:pt x="310" y="134"/>
                  </a:lnTo>
                  <a:lnTo>
                    <a:pt x="318" y="151"/>
                  </a:lnTo>
                  <a:lnTo>
                    <a:pt x="343" y="210"/>
                  </a:lnTo>
                  <a:lnTo>
                    <a:pt x="360" y="260"/>
                  </a:lnTo>
                  <a:lnTo>
                    <a:pt x="376" y="293"/>
                  </a:lnTo>
                  <a:lnTo>
                    <a:pt x="376" y="310"/>
                  </a:lnTo>
                  <a:lnTo>
                    <a:pt x="393" y="368"/>
                  </a:lnTo>
                  <a:lnTo>
                    <a:pt x="402" y="418"/>
                  </a:lnTo>
                  <a:lnTo>
                    <a:pt x="418" y="477"/>
                  </a:lnTo>
                  <a:lnTo>
                    <a:pt x="427" y="535"/>
                  </a:lnTo>
                  <a:lnTo>
                    <a:pt x="443" y="585"/>
                  </a:lnTo>
                  <a:lnTo>
                    <a:pt x="452" y="636"/>
                  </a:lnTo>
                  <a:lnTo>
                    <a:pt x="468" y="694"/>
                  </a:lnTo>
                  <a:lnTo>
                    <a:pt x="485" y="753"/>
                  </a:lnTo>
                  <a:lnTo>
                    <a:pt x="502" y="803"/>
                  </a:lnTo>
                  <a:lnTo>
                    <a:pt x="510" y="861"/>
                  </a:lnTo>
                  <a:lnTo>
                    <a:pt x="527" y="911"/>
                  </a:lnTo>
                  <a:lnTo>
                    <a:pt x="560" y="1020"/>
                  </a:lnTo>
                  <a:lnTo>
                    <a:pt x="594" y="1128"/>
                  </a:lnTo>
                  <a:lnTo>
                    <a:pt x="594" y="1137"/>
                  </a:lnTo>
                  <a:lnTo>
                    <a:pt x="619" y="1237"/>
                  </a:lnTo>
                  <a:lnTo>
                    <a:pt x="661" y="1346"/>
                  </a:lnTo>
                  <a:lnTo>
                    <a:pt x="727" y="1563"/>
                  </a:lnTo>
                  <a:lnTo>
                    <a:pt x="761" y="1680"/>
                  </a:lnTo>
                  <a:lnTo>
                    <a:pt x="794" y="1780"/>
                  </a:lnTo>
                  <a:lnTo>
                    <a:pt x="794" y="1788"/>
                  </a:lnTo>
                  <a:lnTo>
                    <a:pt x="652" y="2047"/>
                  </a:lnTo>
                  <a:lnTo>
                    <a:pt x="402" y="1914"/>
                  </a:lnTo>
                  <a:lnTo>
                    <a:pt x="402" y="1905"/>
                  </a:lnTo>
                  <a:lnTo>
                    <a:pt x="368" y="1797"/>
                  </a:lnTo>
                  <a:lnTo>
                    <a:pt x="335" y="1688"/>
                  </a:lnTo>
                  <a:lnTo>
                    <a:pt x="268" y="1463"/>
                  </a:lnTo>
                  <a:lnTo>
                    <a:pt x="234" y="1354"/>
                  </a:lnTo>
                  <a:lnTo>
                    <a:pt x="201" y="1245"/>
                  </a:lnTo>
                  <a:lnTo>
                    <a:pt x="201" y="1237"/>
                  </a:lnTo>
                  <a:lnTo>
                    <a:pt x="176" y="1120"/>
                  </a:lnTo>
                  <a:lnTo>
                    <a:pt x="143" y="1012"/>
                  </a:lnTo>
                  <a:lnTo>
                    <a:pt x="126" y="953"/>
                  </a:lnTo>
                  <a:lnTo>
                    <a:pt x="109" y="895"/>
                  </a:lnTo>
                  <a:lnTo>
                    <a:pt x="101" y="836"/>
                  </a:lnTo>
                  <a:lnTo>
                    <a:pt x="84" y="778"/>
                  </a:lnTo>
                  <a:lnTo>
                    <a:pt x="67" y="727"/>
                  </a:lnTo>
                  <a:lnTo>
                    <a:pt x="59" y="669"/>
                  </a:lnTo>
                  <a:lnTo>
                    <a:pt x="42" y="611"/>
                  </a:lnTo>
                  <a:lnTo>
                    <a:pt x="34" y="569"/>
                  </a:lnTo>
                  <a:lnTo>
                    <a:pt x="17" y="510"/>
                  </a:lnTo>
                  <a:lnTo>
                    <a:pt x="9" y="452"/>
                  </a:lnTo>
                  <a:lnTo>
                    <a:pt x="1" y="393"/>
                  </a:lnTo>
                  <a:lnTo>
                    <a:pt x="1" y="368"/>
                  </a:lnTo>
                  <a:lnTo>
                    <a:pt x="1" y="326"/>
                  </a:lnTo>
                  <a:lnTo>
                    <a:pt x="1" y="268"/>
                  </a:lnTo>
                  <a:lnTo>
                    <a:pt x="1" y="210"/>
                  </a:lnTo>
                  <a:lnTo>
                    <a:pt x="1" y="184"/>
                  </a:lnTo>
                  <a:lnTo>
                    <a:pt x="34" y="143"/>
                  </a:lnTo>
                  <a:lnTo>
                    <a:pt x="67" y="76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34"/>
            <p:cNvSpPr/>
            <p:nvPr/>
          </p:nvSpPr>
          <p:spPr>
            <a:xfrm>
              <a:off x="9347647" y="3547923"/>
              <a:ext cx="28067" cy="130274"/>
            </a:xfrm>
            <a:custGeom>
              <a:avLst/>
              <a:gdLst/>
              <a:ahLst/>
              <a:cxnLst/>
              <a:rect l="l" t="t" r="r" b="b"/>
              <a:pathLst>
                <a:path w="569" h="2641" extrusionOk="0">
                  <a:moveTo>
                    <a:pt x="318" y="34"/>
                  </a:moveTo>
                  <a:lnTo>
                    <a:pt x="343" y="68"/>
                  </a:lnTo>
                  <a:lnTo>
                    <a:pt x="343" y="84"/>
                  </a:lnTo>
                  <a:lnTo>
                    <a:pt x="343" y="118"/>
                  </a:lnTo>
                  <a:lnTo>
                    <a:pt x="343" y="151"/>
                  </a:lnTo>
                  <a:lnTo>
                    <a:pt x="343" y="302"/>
                  </a:lnTo>
                  <a:lnTo>
                    <a:pt x="343" y="335"/>
                  </a:lnTo>
                  <a:lnTo>
                    <a:pt x="343" y="368"/>
                  </a:lnTo>
                  <a:lnTo>
                    <a:pt x="343" y="402"/>
                  </a:lnTo>
                  <a:lnTo>
                    <a:pt x="343" y="435"/>
                  </a:lnTo>
                  <a:lnTo>
                    <a:pt x="343" y="477"/>
                  </a:lnTo>
                  <a:lnTo>
                    <a:pt x="343" y="510"/>
                  </a:lnTo>
                  <a:lnTo>
                    <a:pt x="343" y="552"/>
                  </a:lnTo>
                  <a:lnTo>
                    <a:pt x="343" y="845"/>
                  </a:lnTo>
                  <a:lnTo>
                    <a:pt x="343" y="886"/>
                  </a:lnTo>
                  <a:lnTo>
                    <a:pt x="343" y="920"/>
                  </a:lnTo>
                  <a:lnTo>
                    <a:pt x="343" y="962"/>
                  </a:lnTo>
                  <a:lnTo>
                    <a:pt x="343" y="995"/>
                  </a:lnTo>
                  <a:lnTo>
                    <a:pt x="343" y="1037"/>
                  </a:lnTo>
                  <a:lnTo>
                    <a:pt x="343" y="1070"/>
                  </a:lnTo>
                  <a:lnTo>
                    <a:pt x="351" y="1145"/>
                  </a:lnTo>
                  <a:lnTo>
                    <a:pt x="359" y="1220"/>
                  </a:lnTo>
                  <a:lnTo>
                    <a:pt x="368" y="1304"/>
                  </a:lnTo>
                  <a:lnTo>
                    <a:pt x="376" y="1379"/>
                  </a:lnTo>
                  <a:lnTo>
                    <a:pt x="384" y="1454"/>
                  </a:lnTo>
                  <a:lnTo>
                    <a:pt x="393" y="1505"/>
                  </a:lnTo>
                  <a:lnTo>
                    <a:pt x="393" y="1530"/>
                  </a:lnTo>
                  <a:lnTo>
                    <a:pt x="409" y="1605"/>
                  </a:lnTo>
                  <a:lnTo>
                    <a:pt x="418" y="1680"/>
                  </a:lnTo>
                  <a:lnTo>
                    <a:pt x="435" y="1755"/>
                  </a:lnTo>
                  <a:lnTo>
                    <a:pt x="451" y="1830"/>
                  </a:lnTo>
                  <a:lnTo>
                    <a:pt x="460" y="1906"/>
                  </a:lnTo>
                  <a:lnTo>
                    <a:pt x="476" y="1981"/>
                  </a:lnTo>
                  <a:lnTo>
                    <a:pt x="493" y="2056"/>
                  </a:lnTo>
                  <a:lnTo>
                    <a:pt x="510" y="2131"/>
                  </a:lnTo>
                  <a:lnTo>
                    <a:pt x="543" y="2281"/>
                  </a:lnTo>
                  <a:lnTo>
                    <a:pt x="568" y="2415"/>
                  </a:lnTo>
                  <a:lnTo>
                    <a:pt x="568" y="2432"/>
                  </a:lnTo>
                  <a:lnTo>
                    <a:pt x="426" y="2641"/>
                  </a:lnTo>
                  <a:lnTo>
                    <a:pt x="209" y="2499"/>
                  </a:lnTo>
                  <a:lnTo>
                    <a:pt x="209" y="2490"/>
                  </a:lnTo>
                  <a:lnTo>
                    <a:pt x="184" y="2357"/>
                  </a:lnTo>
                  <a:lnTo>
                    <a:pt x="159" y="2206"/>
                  </a:lnTo>
                  <a:lnTo>
                    <a:pt x="142" y="2123"/>
                  </a:lnTo>
                  <a:lnTo>
                    <a:pt x="125" y="2048"/>
                  </a:lnTo>
                  <a:lnTo>
                    <a:pt x="109" y="1972"/>
                  </a:lnTo>
                  <a:lnTo>
                    <a:pt x="92" y="1897"/>
                  </a:lnTo>
                  <a:lnTo>
                    <a:pt x="84" y="1814"/>
                  </a:lnTo>
                  <a:lnTo>
                    <a:pt x="67" y="1738"/>
                  </a:lnTo>
                  <a:lnTo>
                    <a:pt x="59" y="1663"/>
                  </a:lnTo>
                  <a:lnTo>
                    <a:pt x="42" y="1580"/>
                  </a:lnTo>
                  <a:lnTo>
                    <a:pt x="42" y="1555"/>
                  </a:lnTo>
                  <a:lnTo>
                    <a:pt x="34" y="1505"/>
                  </a:lnTo>
                  <a:lnTo>
                    <a:pt x="25" y="1421"/>
                  </a:lnTo>
                  <a:lnTo>
                    <a:pt x="17" y="1337"/>
                  </a:lnTo>
                  <a:lnTo>
                    <a:pt x="8" y="1262"/>
                  </a:lnTo>
                  <a:lnTo>
                    <a:pt x="0" y="1179"/>
                  </a:lnTo>
                  <a:lnTo>
                    <a:pt x="0" y="1095"/>
                  </a:lnTo>
                  <a:lnTo>
                    <a:pt x="0" y="1062"/>
                  </a:lnTo>
                  <a:lnTo>
                    <a:pt x="0" y="1020"/>
                  </a:lnTo>
                  <a:lnTo>
                    <a:pt x="0" y="619"/>
                  </a:lnTo>
                  <a:lnTo>
                    <a:pt x="0" y="577"/>
                  </a:lnTo>
                  <a:lnTo>
                    <a:pt x="0" y="535"/>
                  </a:lnTo>
                  <a:lnTo>
                    <a:pt x="0" y="494"/>
                  </a:lnTo>
                  <a:lnTo>
                    <a:pt x="0" y="460"/>
                  </a:lnTo>
                  <a:lnTo>
                    <a:pt x="0" y="418"/>
                  </a:lnTo>
                  <a:lnTo>
                    <a:pt x="0" y="377"/>
                  </a:lnTo>
                  <a:lnTo>
                    <a:pt x="0" y="335"/>
                  </a:lnTo>
                  <a:lnTo>
                    <a:pt x="0" y="302"/>
                  </a:lnTo>
                  <a:lnTo>
                    <a:pt x="0" y="268"/>
                  </a:lnTo>
                  <a:lnTo>
                    <a:pt x="0" y="260"/>
                  </a:lnTo>
                  <a:lnTo>
                    <a:pt x="17" y="218"/>
                  </a:lnTo>
                  <a:lnTo>
                    <a:pt x="25" y="185"/>
                  </a:lnTo>
                  <a:lnTo>
                    <a:pt x="34" y="143"/>
                  </a:lnTo>
                  <a:lnTo>
                    <a:pt x="50" y="101"/>
                  </a:lnTo>
                  <a:lnTo>
                    <a:pt x="59" y="68"/>
                  </a:lnTo>
                  <a:lnTo>
                    <a:pt x="75" y="26"/>
                  </a:lnTo>
                  <a:lnTo>
                    <a:pt x="75" y="18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34"/>
            <p:cNvSpPr/>
            <p:nvPr/>
          </p:nvSpPr>
          <p:spPr>
            <a:xfrm>
              <a:off x="9599020" y="3489026"/>
              <a:ext cx="41238" cy="156220"/>
            </a:xfrm>
            <a:custGeom>
              <a:avLst/>
              <a:gdLst/>
              <a:ahLst/>
              <a:cxnLst/>
              <a:rect l="l" t="t" r="r" b="b"/>
              <a:pathLst>
                <a:path w="836" h="3167" extrusionOk="0">
                  <a:moveTo>
                    <a:pt x="384" y="9"/>
                  </a:moveTo>
                  <a:lnTo>
                    <a:pt x="418" y="67"/>
                  </a:lnTo>
                  <a:lnTo>
                    <a:pt x="468" y="151"/>
                  </a:lnTo>
                  <a:lnTo>
                    <a:pt x="485" y="176"/>
                  </a:lnTo>
                  <a:lnTo>
                    <a:pt x="493" y="242"/>
                  </a:lnTo>
                  <a:lnTo>
                    <a:pt x="510" y="334"/>
                  </a:lnTo>
                  <a:lnTo>
                    <a:pt x="526" y="435"/>
                  </a:lnTo>
                  <a:lnTo>
                    <a:pt x="543" y="526"/>
                  </a:lnTo>
                  <a:lnTo>
                    <a:pt x="560" y="618"/>
                  </a:lnTo>
                  <a:lnTo>
                    <a:pt x="576" y="710"/>
                  </a:lnTo>
                  <a:lnTo>
                    <a:pt x="593" y="802"/>
                  </a:lnTo>
                  <a:lnTo>
                    <a:pt x="610" y="902"/>
                  </a:lnTo>
                  <a:lnTo>
                    <a:pt x="635" y="1086"/>
                  </a:lnTo>
                  <a:lnTo>
                    <a:pt x="643" y="1145"/>
                  </a:lnTo>
                  <a:lnTo>
                    <a:pt x="660" y="1270"/>
                  </a:lnTo>
                  <a:lnTo>
                    <a:pt x="685" y="1462"/>
                  </a:lnTo>
                  <a:lnTo>
                    <a:pt x="710" y="1646"/>
                  </a:lnTo>
                  <a:lnTo>
                    <a:pt x="727" y="1830"/>
                  </a:lnTo>
                  <a:lnTo>
                    <a:pt x="752" y="2022"/>
                  </a:lnTo>
                  <a:lnTo>
                    <a:pt x="769" y="2114"/>
                  </a:lnTo>
                  <a:lnTo>
                    <a:pt x="777" y="2181"/>
                  </a:lnTo>
                  <a:lnTo>
                    <a:pt x="777" y="2206"/>
                  </a:lnTo>
                  <a:lnTo>
                    <a:pt x="785" y="2298"/>
                  </a:lnTo>
                  <a:lnTo>
                    <a:pt x="794" y="2389"/>
                  </a:lnTo>
                  <a:lnTo>
                    <a:pt x="794" y="2481"/>
                  </a:lnTo>
                  <a:lnTo>
                    <a:pt x="802" y="2573"/>
                  </a:lnTo>
                  <a:lnTo>
                    <a:pt x="810" y="2640"/>
                  </a:lnTo>
                  <a:lnTo>
                    <a:pt x="810" y="2665"/>
                  </a:lnTo>
                  <a:lnTo>
                    <a:pt x="819" y="2757"/>
                  </a:lnTo>
                  <a:lnTo>
                    <a:pt x="827" y="2849"/>
                  </a:lnTo>
                  <a:lnTo>
                    <a:pt x="835" y="2941"/>
                  </a:lnTo>
                  <a:lnTo>
                    <a:pt x="693" y="3166"/>
                  </a:lnTo>
                  <a:lnTo>
                    <a:pt x="468" y="3008"/>
                  </a:lnTo>
                  <a:lnTo>
                    <a:pt x="443" y="2916"/>
                  </a:lnTo>
                  <a:lnTo>
                    <a:pt x="418" y="2824"/>
                  </a:lnTo>
                  <a:lnTo>
                    <a:pt x="393" y="2732"/>
                  </a:lnTo>
                  <a:lnTo>
                    <a:pt x="384" y="2707"/>
                  </a:lnTo>
                  <a:lnTo>
                    <a:pt x="368" y="2640"/>
                  </a:lnTo>
                  <a:lnTo>
                    <a:pt x="343" y="2548"/>
                  </a:lnTo>
                  <a:lnTo>
                    <a:pt x="326" y="2456"/>
                  </a:lnTo>
                  <a:lnTo>
                    <a:pt x="301" y="2364"/>
                  </a:lnTo>
                  <a:lnTo>
                    <a:pt x="284" y="2272"/>
                  </a:lnTo>
                  <a:lnTo>
                    <a:pt x="284" y="2256"/>
                  </a:lnTo>
                  <a:lnTo>
                    <a:pt x="267" y="2181"/>
                  </a:lnTo>
                  <a:lnTo>
                    <a:pt x="259" y="2080"/>
                  </a:lnTo>
                  <a:lnTo>
                    <a:pt x="226" y="1897"/>
                  </a:lnTo>
                  <a:lnTo>
                    <a:pt x="201" y="1713"/>
                  </a:lnTo>
                  <a:lnTo>
                    <a:pt x="176" y="1529"/>
                  </a:lnTo>
                  <a:lnTo>
                    <a:pt x="150" y="1337"/>
                  </a:lnTo>
                  <a:lnTo>
                    <a:pt x="134" y="1220"/>
                  </a:lnTo>
                  <a:lnTo>
                    <a:pt x="125" y="1153"/>
                  </a:lnTo>
                  <a:lnTo>
                    <a:pt x="100" y="969"/>
                  </a:lnTo>
                  <a:lnTo>
                    <a:pt x="92" y="877"/>
                  </a:lnTo>
                  <a:lnTo>
                    <a:pt x="75" y="785"/>
                  </a:lnTo>
                  <a:lnTo>
                    <a:pt x="67" y="694"/>
                  </a:lnTo>
                  <a:lnTo>
                    <a:pt x="50" y="602"/>
                  </a:lnTo>
                  <a:lnTo>
                    <a:pt x="33" y="510"/>
                  </a:lnTo>
                  <a:lnTo>
                    <a:pt x="25" y="426"/>
                  </a:lnTo>
                  <a:lnTo>
                    <a:pt x="8" y="334"/>
                  </a:lnTo>
                  <a:lnTo>
                    <a:pt x="0" y="267"/>
                  </a:lnTo>
                  <a:lnTo>
                    <a:pt x="0" y="242"/>
                  </a:lnTo>
                  <a:lnTo>
                    <a:pt x="17" y="142"/>
                  </a:lnTo>
                  <a:lnTo>
                    <a:pt x="25" y="75"/>
                  </a:lnTo>
                  <a:lnTo>
                    <a:pt x="75" y="42"/>
                  </a:lnTo>
                  <a:lnTo>
                    <a:pt x="134" y="25"/>
                  </a:lnTo>
                  <a:lnTo>
                    <a:pt x="267" y="0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34"/>
            <p:cNvSpPr/>
            <p:nvPr/>
          </p:nvSpPr>
          <p:spPr>
            <a:xfrm>
              <a:off x="9517827" y="3669910"/>
              <a:ext cx="17758" cy="59785"/>
            </a:xfrm>
            <a:custGeom>
              <a:avLst/>
              <a:gdLst/>
              <a:ahLst/>
              <a:cxnLst/>
              <a:rect l="l" t="t" r="r" b="b"/>
              <a:pathLst>
                <a:path w="360" h="1212" extrusionOk="0">
                  <a:moveTo>
                    <a:pt x="351" y="34"/>
                  </a:moveTo>
                  <a:lnTo>
                    <a:pt x="351" y="67"/>
                  </a:lnTo>
                  <a:lnTo>
                    <a:pt x="351" y="101"/>
                  </a:lnTo>
                  <a:lnTo>
                    <a:pt x="351" y="134"/>
                  </a:lnTo>
                  <a:lnTo>
                    <a:pt x="351" y="168"/>
                  </a:lnTo>
                  <a:lnTo>
                    <a:pt x="351" y="168"/>
                  </a:lnTo>
                  <a:lnTo>
                    <a:pt x="351" y="201"/>
                  </a:lnTo>
                  <a:lnTo>
                    <a:pt x="351" y="235"/>
                  </a:lnTo>
                  <a:lnTo>
                    <a:pt x="360" y="260"/>
                  </a:lnTo>
                  <a:lnTo>
                    <a:pt x="360" y="268"/>
                  </a:lnTo>
                  <a:lnTo>
                    <a:pt x="360" y="301"/>
                  </a:lnTo>
                  <a:lnTo>
                    <a:pt x="360" y="326"/>
                  </a:lnTo>
                  <a:lnTo>
                    <a:pt x="360" y="343"/>
                  </a:lnTo>
                  <a:lnTo>
                    <a:pt x="360" y="360"/>
                  </a:lnTo>
                  <a:lnTo>
                    <a:pt x="360" y="393"/>
                  </a:lnTo>
                  <a:lnTo>
                    <a:pt x="360" y="418"/>
                  </a:lnTo>
                  <a:lnTo>
                    <a:pt x="360" y="485"/>
                  </a:lnTo>
                  <a:lnTo>
                    <a:pt x="360" y="544"/>
                  </a:lnTo>
                  <a:lnTo>
                    <a:pt x="360" y="602"/>
                  </a:lnTo>
                  <a:lnTo>
                    <a:pt x="360" y="661"/>
                  </a:lnTo>
                  <a:lnTo>
                    <a:pt x="360" y="727"/>
                  </a:lnTo>
                  <a:lnTo>
                    <a:pt x="360" y="752"/>
                  </a:lnTo>
                  <a:lnTo>
                    <a:pt x="360" y="786"/>
                  </a:lnTo>
                  <a:lnTo>
                    <a:pt x="360" y="844"/>
                  </a:lnTo>
                  <a:lnTo>
                    <a:pt x="360" y="911"/>
                  </a:lnTo>
                  <a:lnTo>
                    <a:pt x="360" y="1036"/>
                  </a:lnTo>
                  <a:lnTo>
                    <a:pt x="167" y="1212"/>
                  </a:lnTo>
                  <a:lnTo>
                    <a:pt x="0" y="1028"/>
                  </a:lnTo>
                  <a:lnTo>
                    <a:pt x="0" y="1020"/>
                  </a:lnTo>
                  <a:lnTo>
                    <a:pt x="0" y="961"/>
                  </a:lnTo>
                  <a:lnTo>
                    <a:pt x="0" y="886"/>
                  </a:lnTo>
                  <a:lnTo>
                    <a:pt x="9" y="819"/>
                  </a:lnTo>
                  <a:lnTo>
                    <a:pt x="17" y="752"/>
                  </a:lnTo>
                  <a:lnTo>
                    <a:pt x="17" y="719"/>
                  </a:lnTo>
                  <a:lnTo>
                    <a:pt x="17" y="694"/>
                  </a:lnTo>
                  <a:lnTo>
                    <a:pt x="25" y="627"/>
                  </a:lnTo>
                  <a:lnTo>
                    <a:pt x="34" y="560"/>
                  </a:lnTo>
                  <a:lnTo>
                    <a:pt x="50" y="493"/>
                  </a:lnTo>
                  <a:lnTo>
                    <a:pt x="50" y="477"/>
                  </a:lnTo>
                  <a:lnTo>
                    <a:pt x="59" y="435"/>
                  </a:lnTo>
                  <a:lnTo>
                    <a:pt x="76" y="368"/>
                  </a:lnTo>
                  <a:lnTo>
                    <a:pt x="84" y="335"/>
                  </a:lnTo>
                  <a:lnTo>
                    <a:pt x="101" y="310"/>
                  </a:lnTo>
                  <a:lnTo>
                    <a:pt x="101" y="293"/>
                  </a:lnTo>
                  <a:lnTo>
                    <a:pt x="109" y="276"/>
                  </a:lnTo>
                  <a:lnTo>
                    <a:pt x="126" y="243"/>
                  </a:lnTo>
                  <a:lnTo>
                    <a:pt x="142" y="218"/>
                  </a:lnTo>
                  <a:lnTo>
                    <a:pt x="142" y="209"/>
                  </a:lnTo>
                  <a:lnTo>
                    <a:pt x="159" y="184"/>
                  </a:lnTo>
                  <a:lnTo>
                    <a:pt x="176" y="159"/>
                  </a:lnTo>
                  <a:lnTo>
                    <a:pt x="201" y="126"/>
                  </a:lnTo>
                  <a:lnTo>
                    <a:pt x="201" y="126"/>
                  </a:lnTo>
                  <a:lnTo>
                    <a:pt x="218" y="101"/>
                  </a:lnTo>
                  <a:lnTo>
                    <a:pt x="234" y="76"/>
                  </a:lnTo>
                  <a:lnTo>
                    <a:pt x="259" y="42"/>
                  </a:lnTo>
                  <a:lnTo>
                    <a:pt x="276" y="17"/>
                  </a:lnTo>
                  <a:lnTo>
                    <a:pt x="276" y="17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34"/>
            <p:cNvSpPr/>
            <p:nvPr/>
          </p:nvSpPr>
          <p:spPr>
            <a:xfrm>
              <a:off x="9739960" y="3556999"/>
              <a:ext cx="16969" cy="135651"/>
            </a:xfrm>
            <a:custGeom>
              <a:avLst/>
              <a:gdLst/>
              <a:ahLst/>
              <a:cxnLst/>
              <a:rect l="l" t="t" r="r" b="b"/>
              <a:pathLst>
                <a:path w="344" h="2750" extrusionOk="0">
                  <a:moveTo>
                    <a:pt x="218" y="67"/>
                  </a:moveTo>
                  <a:lnTo>
                    <a:pt x="218" y="76"/>
                  </a:lnTo>
                  <a:lnTo>
                    <a:pt x="260" y="226"/>
                  </a:lnTo>
                  <a:lnTo>
                    <a:pt x="260" y="226"/>
                  </a:lnTo>
                  <a:lnTo>
                    <a:pt x="301" y="377"/>
                  </a:lnTo>
                  <a:lnTo>
                    <a:pt x="301" y="393"/>
                  </a:lnTo>
                  <a:lnTo>
                    <a:pt x="318" y="535"/>
                  </a:lnTo>
                  <a:lnTo>
                    <a:pt x="335" y="644"/>
                  </a:lnTo>
                  <a:lnTo>
                    <a:pt x="335" y="694"/>
                  </a:lnTo>
                  <a:lnTo>
                    <a:pt x="343" y="853"/>
                  </a:lnTo>
                  <a:lnTo>
                    <a:pt x="343" y="894"/>
                  </a:lnTo>
                  <a:lnTo>
                    <a:pt x="343" y="1011"/>
                  </a:lnTo>
                  <a:lnTo>
                    <a:pt x="343" y="1170"/>
                  </a:lnTo>
                  <a:lnTo>
                    <a:pt x="343" y="1329"/>
                  </a:lnTo>
                  <a:lnTo>
                    <a:pt x="343" y="1479"/>
                  </a:lnTo>
                  <a:lnTo>
                    <a:pt x="343" y="1638"/>
                  </a:lnTo>
                  <a:lnTo>
                    <a:pt x="343" y="1955"/>
                  </a:lnTo>
                  <a:lnTo>
                    <a:pt x="343" y="2582"/>
                  </a:lnTo>
                  <a:lnTo>
                    <a:pt x="168" y="2749"/>
                  </a:lnTo>
                  <a:lnTo>
                    <a:pt x="1" y="2582"/>
                  </a:lnTo>
                  <a:lnTo>
                    <a:pt x="1" y="2265"/>
                  </a:lnTo>
                  <a:lnTo>
                    <a:pt x="1" y="1955"/>
                  </a:lnTo>
                  <a:lnTo>
                    <a:pt x="1" y="1638"/>
                  </a:lnTo>
                  <a:lnTo>
                    <a:pt x="1" y="1488"/>
                  </a:lnTo>
                  <a:lnTo>
                    <a:pt x="1" y="1329"/>
                  </a:lnTo>
                  <a:lnTo>
                    <a:pt x="1" y="1170"/>
                  </a:lnTo>
                  <a:lnTo>
                    <a:pt x="1" y="1011"/>
                  </a:lnTo>
                  <a:lnTo>
                    <a:pt x="1" y="903"/>
                  </a:lnTo>
                  <a:lnTo>
                    <a:pt x="1" y="644"/>
                  </a:lnTo>
                  <a:lnTo>
                    <a:pt x="1" y="544"/>
                  </a:lnTo>
                  <a:lnTo>
                    <a:pt x="1" y="402"/>
                  </a:lnTo>
                  <a:lnTo>
                    <a:pt x="1" y="385"/>
                  </a:lnTo>
                  <a:lnTo>
                    <a:pt x="34" y="226"/>
                  </a:lnTo>
                  <a:lnTo>
                    <a:pt x="34" y="226"/>
                  </a:lnTo>
                  <a:lnTo>
                    <a:pt x="67" y="76"/>
                  </a:lnTo>
                  <a:lnTo>
                    <a:pt x="67" y="6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34"/>
            <p:cNvSpPr/>
            <p:nvPr/>
          </p:nvSpPr>
          <p:spPr>
            <a:xfrm>
              <a:off x="9766350" y="3291617"/>
              <a:ext cx="29695" cy="170229"/>
            </a:xfrm>
            <a:custGeom>
              <a:avLst/>
              <a:gdLst/>
              <a:ahLst/>
              <a:cxnLst/>
              <a:rect l="l" t="t" r="r" b="b"/>
              <a:pathLst>
                <a:path w="602" h="3450" extrusionOk="0">
                  <a:moveTo>
                    <a:pt x="552" y="51"/>
                  </a:moveTo>
                  <a:lnTo>
                    <a:pt x="585" y="118"/>
                  </a:lnTo>
                  <a:lnTo>
                    <a:pt x="602" y="151"/>
                  </a:lnTo>
                  <a:lnTo>
                    <a:pt x="602" y="176"/>
                  </a:lnTo>
                  <a:lnTo>
                    <a:pt x="602" y="218"/>
                  </a:lnTo>
                  <a:lnTo>
                    <a:pt x="602" y="226"/>
                  </a:lnTo>
                  <a:lnTo>
                    <a:pt x="593" y="268"/>
                  </a:lnTo>
                  <a:lnTo>
                    <a:pt x="585" y="318"/>
                  </a:lnTo>
                  <a:lnTo>
                    <a:pt x="568" y="360"/>
                  </a:lnTo>
                  <a:lnTo>
                    <a:pt x="560" y="410"/>
                  </a:lnTo>
                  <a:lnTo>
                    <a:pt x="552" y="452"/>
                  </a:lnTo>
                  <a:lnTo>
                    <a:pt x="543" y="502"/>
                  </a:lnTo>
                  <a:lnTo>
                    <a:pt x="535" y="552"/>
                  </a:lnTo>
                  <a:lnTo>
                    <a:pt x="527" y="594"/>
                  </a:lnTo>
                  <a:lnTo>
                    <a:pt x="527" y="644"/>
                  </a:lnTo>
                  <a:lnTo>
                    <a:pt x="518" y="694"/>
                  </a:lnTo>
                  <a:lnTo>
                    <a:pt x="518" y="719"/>
                  </a:lnTo>
                  <a:lnTo>
                    <a:pt x="518" y="736"/>
                  </a:lnTo>
                  <a:lnTo>
                    <a:pt x="510" y="786"/>
                  </a:lnTo>
                  <a:lnTo>
                    <a:pt x="510" y="836"/>
                  </a:lnTo>
                  <a:lnTo>
                    <a:pt x="510" y="878"/>
                  </a:lnTo>
                  <a:lnTo>
                    <a:pt x="510" y="928"/>
                  </a:lnTo>
                  <a:lnTo>
                    <a:pt x="510" y="978"/>
                  </a:lnTo>
                  <a:lnTo>
                    <a:pt x="510" y="1028"/>
                  </a:lnTo>
                  <a:lnTo>
                    <a:pt x="510" y="1070"/>
                  </a:lnTo>
                  <a:lnTo>
                    <a:pt x="510" y="1120"/>
                  </a:lnTo>
                  <a:lnTo>
                    <a:pt x="510" y="1170"/>
                  </a:lnTo>
                  <a:lnTo>
                    <a:pt x="510" y="1220"/>
                  </a:lnTo>
                  <a:lnTo>
                    <a:pt x="510" y="1262"/>
                  </a:lnTo>
                  <a:lnTo>
                    <a:pt x="510" y="1713"/>
                  </a:lnTo>
                  <a:lnTo>
                    <a:pt x="510" y="1788"/>
                  </a:lnTo>
                  <a:lnTo>
                    <a:pt x="510" y="2306"/>
                  </a:lnTo>
                  <a:lnTo>
                    <a:pt x="510" y="2415"/>
                  </a:lnTo>
                  <a:lnTo>
                    <a:pt x="510" y="2615"/>
                  </a:lnTo>
                  <a:lnTo>
                    <a:pt x="510" y="2649"/>
                  </a:lnTo>
                  <a:lnTo>
                    <a:pt x="510" y="2816"/>
                  </a:lnTo>
                  <a:lnTo>
                    <a:pt x="510" y="3016"/>
                  </a:lnTo>
                  <a:lnTo>
                    <a:pt x="510" y="3209"/>
                  </a:lnTo>
                  <a:lnTo>
                    <a:pt x="293" y="3451"/>
                  </a:lnTo>
                  <a:lnTo>
                    <a:pt x="59" y="3225"/>
                  </a:lnTo>
                  <a:lnTo>
                    <a:pt x="50" y="3133"/>
                  </a:lnTo>
                  <a:lnTo>
                    <a:pt x="42" y="3033"/>
                  </a:lnTo>
                  <a:lnTo>
                    <a:pt x="34" y="2833"/>
                  </a:lnTo>
                  <a:lnTo>
                    <a:pt x="17" y="2674"/>
                  </a:lnTo>
                  <a:lnTo>
                    <a:pt x="17" y="2632"/>
                  </a:lnTo>
                  <a:lnTo>
                    <a:pt x="9" y="2432"/>
                  </a:lnTo>
                  <a:lnTo>
                    <a:pt x="0" y="2323"/>
                  </a:lnTo>
                  <a:lnTo>
                    <a:pt x="0" y="2223"/>
                  </a:lnTo>
                  <a:lnTo>
                    <a:pt x="0" y="2114"/>
                  </a:lnTo>
                  <a:lnTo>
                    <a:pt x="0" y="2014"/>
                  </a:lnTo>
                  <a:lnTo>
                    <a:pt x="0" y="1905"/>
                  </a:lnTo>
                  <a:lnTo>
                    <a:pt x="0" y="1805"/>
                  </a:lnTo>
                  <a:lnTo>
                    <a:pt x="0" y="1780"/>
                  </a:lnTo>
                  <a:lnTo>
                    <a:pt x="0" y="1696"/>
                  </a:lnTo>
                  <a:lnTo>
                    <a:pt x="0" y="1646"/>
                  </a:lnTo>
                  <a:lnTo>
                    <a:pt x="0" y="1596"/>
                  </a:lnTo>
                  <a:lnTo>
                    <a:pt x="0" y="1546"/>
                  </a:lnTo>
                  <a:lnTo>
                    <a:pt x="0" y="1488"/>
                  </a:lnTo>
                  <a:lnTo>
                    <a:pt x="0" y="1437"/>
                  </a:lnTo>
                  <a:lnTo>
                    <a:pt x="0" y="1387"/>
                  </a:lnTo>
                  <a:lnTo>
                    <a:pt x="0" y="1337"/>
                  </a:lnTo>
                  <a:lnTo>
                    <a:pt x="0" y="1279"/>
                  </a:lnTo>
                  <a:lnTo>
                    <a:pt x="0" y="1229"/>
                  </a:lnTo>
                  <a:lnTo>
                    <a:pt x="9" y="1178"/>
                  </a:lnTo>
                  <a:lnTo>
                    <a:pt x="9" y="1178"/>
                  </a:lnTo>
                  <a:lnTo>
                    <a:pt x="17" y="1128"/>
                  </a:lnTo>
                  <a:lnTo>
                    <a:pt x="25" y="1078"/>
                  </a:lnTo>
                  <a:lnTo>
                    <a:pt x="34" y="1028"/>
                  </a:lnTo>
                  <a:lnTo>
                    <a:pt x="42" y="970"/>
                  </a:lnTo>
                  <a:lnTo>
                    <a:pt x="50" y="920"/>
                  </a:lnTo>
                  <a:lnTo>
                    <a:pt x="59" y="869"/>
                  </a:lnTo>
                  <a:lnTo>
                    <a:pt x="67" y="819"/>
                  </a:lnTo>
                  <a:lnTo>
                    <a:pt x="75" y="761"/>
                  </a:lnTo>
                  <a:lnTo>
                    <a:pt x="92" y="711"/>
                  </a:lnTo>
                  <a:lnTo>
                    <a:pt x="101" y="661"/>
                  </a:lnTo>
                  <a:lnTo>
                    <a:pt x="101" y="644"/>
                  </a:lnTo>
                  <a:lnTo>
                    <a:pt x="109" y="610"/>
                  </a:lnTo>
                  <a:lnTo>
                    <a:pt x="126" y="560"/>
                  </a:lnTo>
                  <a:lnTo>
                    <a:pt x="134" y="510"/>
                  </a:lnTo>
                  <a:lnTo>
                    <a:pt x="151" y="460"/>
                  </a:lnTo>
                  <a:lnTo>
                    <a:pt x="167" y="410"/>
                  </a:lnTo>
                  <a:lnTo>
                    <a:pt x="184" y="360"/>
                  </a:lnTo>
                  <a:lnTo>
                    <a:pt x="192" y="310"/>
                  </a:lnTo>
                  <a:lnTo>
                    <a:pt x="209" y="260"/>
                  </a:lnTo>
                  <a:lnTo>
                    <a:pt x="234" y="209"/>
                  </a:lnTo>
                  <a:lnTo>
                    <a:pt x="251" y="159"/>
                  </a:lnTo>
                  <a:lnTo>
                    <a:pt x="268" y="109"/>
                  </a:lnTo>
                  <a:lnTo>
                    <a:pt x="268" y="101"/>
                  </a:lnTo>
                  <a:lnTo>
                    <a:pt x="301" y="67"/>
                  </a:lnTo>
                  <a:lnTo>
                    <a:pt x="318" y="42"/>
                  </a:lnTo>
                  <a:lnTo>
                    <a:pt x="351" y="34"/>
                  </a:lnTo>
                  <a:lnTo>
                    <a:pt x="41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34"/>
            <p:cNvSpPr/>
            <p:nvPr/>
          </p:nvSpPr>
          <p:spPr>
            <a:xfrm>
              <a:off x="9667832" y="3261972"/>
              <a:ext cx="18596" cy="135601"/>
            </a:xfrm>
            <a:custGeom>
              <a:avLst/>
              <a:gdLst/>
              <a:ahLst/>
              <a:cxnLst/>
              <a:rect l="l" t="t" r="r" b="b"/>
              <a:pathLst>
                <a:path w="377" h="2749" extrusionOk="0">
                  <a:moveTo>
                    <a:pt x="318" y="0"/>
                  </a:moveTo>
                  <a:lnTo>
                    <a:pt x="351" y="34"/>
                  </a:lnTo>
                  <a:lnTo>
                    <a:pt x="359" y="326"/>
                  </a:lnTo>
                  <a:lnTo>
                    <a:pt x="368" y="610"/>
                  </a:lnTo>
                  <a:lnTo>
                    <a:pt x="368" y="652"/>
                  </a:lnTo>
                  <a:lnTo>
                    <a:pt x="376" y="969"/>
                  </a:lnTo>
                  <a:lnTo>
                    <a:pt x="376" y="986"/>
                  </a:lnTo>
                  <a:lnTo>
                    <a:pt x="376" y="1295"/>
                  </a:lnTo>
                  <a:lnTo>
                    <a:pt x="376" y="1337"/>
                  </a:lnTo>
                  <a:lnTo>
                    <a:pt x="368" y="1621"/>
                  </a:lnTo>
                  <a:lnTo>
                    <a:pt x="368" y="1713"/>
                  </a:lnTo>
                  <a:lnTo>
                    <a:pt x="368" y="1779"/>
                  </a:lnTo>
                  <a:lnTo>
                    <a:pt x="368" y="1938"/>
                  </a:lnTo>
                  <a:lnTo>
                    <a:pt x="359" y="2097"/>
                  </a:lnTo>
                  <a:lnTo>
                    <a:pt x="359" y="2114"/>
                  </a:lnTo>
                  <a:lnTo>
                    <a:pt x="351" y="2264"/>
                  </a:lnTo>
                  <a:lnTo>
                    <a:pt x="343" y="2423"/>
                  </a:lnTo>
                  <a:lnTo>
                    <a:pt x="334" y="2581"/>
                  </a:lnTo>
                  <a:lnTo>
                    <a:pt x="167" y="2749"/>
                  </a:lnTo>
                  <a:lnTo>
                    <a:pt x="0" y="2573"/>
                  </a:lnTo>
                  <a:lnTo>
                    <a:pt x="0" y="2089"/>
                  </a:lnTo>
                  <a:lnTo>
                    <a:pt x="0" y="1930"/>
                  </a:lnTo>
                  <a:lnTo>
                    <a:pt x="0" y="1771"/>
                  </a:lnTo>
                  <a:lnTo>
                    <a:pt x="0" y="1696"/>
                  </a:lnTo>
                  <a:lnTo>
                    <a:pt x="0" y="1604"/>
                  </a:lnTo>
                  <a:lnTo>
                    <a:pt x="9" y="1328"/>
                  </a:lnTo>
                  <a:lnTo>
                    <a:pt x="9" y="1278"/>
                  </a:lnTo>
                  <a:lnTo>
                    <a:pt x="34" y="978"/>
                  </a:lnTo>
                  <a:lnTo>
                    <a:pt x="34" y="961"/>
                  </a:lnTo>
                  <a:lnTo>
                    <a:pt x="67" y="635"/>
                  </a:lnTo>
                  <a:lnTo>
                    <a:pt x="67" y="602"/>
                  </a:lnTo>
                  <a:lnTo>
                    <a:pt x="100" y="318"/>
                  </a:lnTo>
                  <a:lnTo>
                    <a:pt x="134" y="25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34"/>
            <p:cNvSpPr/>
            <p:nvPr/>
          </p:nvSpPr>
          <p:spPr>
            <a:xfrm>
              <a:off x="9430468" y="3223644"/>
              <a:ext cx="21901" cy="123269"/>
            </a:xfrm>
            <a:custGeom>
              <a:avLst/>
              <a:gdLst/>
              <a:ahLst/>
              <a:cxnLst/>
              <a:rect l="l" t="t" r="r" b="b"/>
              <a:pathLst>
                <a:path w="443" h="2499" extrusionOk="0">
                  <a:moveTo>
                    <a:pt x="318" y="75"/>
                  </a:moveTo>
                  <a:lnTo>
                    <a:pt x="318" y="92"/>
                  </a:lnTo>
                  <a:lnTo>
                    <a:pt x="334" y="151"/>
                  </a:lnTo>
                  <a:lnTo>
                    <a:pt x="343" y="217"/>
                  </a:lnTo>
                  <a:lnTo>
                    <a:pt x="359" y="293"/>
                  </a:lnTo>
                  <a:lnTo>
                    <a:pt x="368" y="318"/>
                  </a:lnTo>
                  <a:lnTo>
                    <a:pt x="376" y="359"/>
                  </a:lnTo>
                  <a:lnTo>
                    <a:pt x="393" y="426"/>
                  </a:lnTo>
                  <a:lnTo>
                    <a:pt x="410" y="485"/>
                  </a:lnTo>
                  <a:lnTo>
                    <a:pt x="410" y="501"/>
                  </a:lnTo>
                  <a:lnTo>
                    <a:pt x="418" y="568"/>
                  </a:lnTo>
                  <a:lnTo>
                    <a:pt x="426" y="618"/>
                  </a:lnTo>
                  <a:lnTo>
                    <a:pt x="426" y="702"/>
                  </a:lnTo>
                  <a:lnTo>
                    <a:pt x="426" y="769"/>
                  </a:lnTo>
                  <a:lnTo>
                    <a:pt x="426" y="844"/>
                  </a:lnTo>
                  <a:lnTo>
                    <a:pt x="426" y="911"/>
                  </a:lnTo>
                  <a:lnTo>
                    <a:pt x="435" y="1036"/>
                  </a:lnTo>
                  <a:lnTo>
                    <a:pt x="435" y="1044"/>
                  </a:lnTo>
                  <a:lnTo>
                    <a:pt x="435" y="1186"/>
                  </a:lnTo>
                  <a:lnTo>
                    <a:pt x="435" y="1320"/>
                  </a:lnTo>
                  <a:lnTo>
                    <a:pt x="435" y="1454"/>
                  </a:lnTo>
                  <a:lnTo>
                    <a:pt x="435" y="1587"/>
                  </a:lnTo>
                  <a:lnTo>
                    <a:pt x="435" y="1587"/>
                  </a:lnTo>
                  <a:lnTo>
                    <a:pt x="435" y="1729"/>
                  </a:lnTo>
                  <a:lnTo>
                    <a:pt x="443" y="2005"/>
                  </a:lnTo>
                  <a:lnTo>
                    <a:pt x="443" y="2147"/>
                  </a:lnTo>
                  <a:lnTo>
                    <a:pt x="443" y="2272"/>
                  </a:lnTo>
                  <a:lnTo>
                    <a:pt x="443" y="2289"/>
                  </a:lnTo>
                  <a:lnTo>
                    <a:pt x="243" y="2498"/>
                  </a:lnTo>
                  <a:lnTo>
                    <a:pt x="34" y="2298"/>
                  </a:lnTo>
                  <a:lnTo>
                    <a:pt x="34" y="2281"/>
                  </a:lnTo>
                  <a:lnTo>
                    <a:pt x="25" y="2156"/>
                  </a:lnTo>
                  <a:lnTo>
                    <a:pt x="17" y="2013"/>
                  </a:lnTo>
                  <a:lnTo>
                    <a:pt x="9" y="1738"/>
                  </a:lnTo>
                  <a:lnTo>
                    <a:pt x="0" y="1596"/>
                  </a:lnTo>
                  <a:lnTo>
                    <a:pt x="0" y="1596"/>
                  </a:lnTo>
                  <a:lnTo>
                    <a:pt x="0" y="1462"/>
                  </a:lnTo>
                  <a:lnTo>
                    <a:pt x="0" y="1328"/>
                  </a:lnTo>
                  <a:lnTo>
                    <a:pt x="0" y="1186"/>
                  </a:lnTo>
                  <a:lnTo>
                    <a:pt x="0" y="1044"/>
                  </a:lnTo>
                  <a:lnTo>
                    <a:pt x="0" y="1036"/>
                  </a:lnTo>
                  <a:lnTo>
                    <a:pt x="0" y="902"/>
                  </a:lnTo>
                  <a:lnTo>
                    <a:pt x="0" y="836"/>
                  </a:lnTo>
                  <a:lnTo>
                    <a:pt x="0" y="769"/>
                  </a:lnTo>
                  <a:lnTo>
                    <a:pt x="0" y="694"/>
                  </a:lnTo>
                  <a:lnTo>
                    <a:pt x="0" y="618"/>
                  </a:lnTo>
                  <a:lnTo>
                    <a:pt x="0" y="610"/>
                  </a:lnTo>
                  <a:lnTo>
                    <a:pt x="17" y="552"/>
                  </a:lnTo>
                  <a:lnTo>
                    <a:pt x="25" y="485"/>
                  </a:lnTo>
                  <a:lnTo>
                    <a:pt x="25" y="468"/>
                  </a:lnTo>
                  <a:lnTo>
                    <a:pt x="42" y="410"/>
                  </a:lnTo>
                  <a:lnTo>
                    <a:pt x="67" y="343"/>
                  </a:lnTo>
                  <a:lnTo>
                    <a:pt x="75" y="301"/>
                  </a:lnTo>
                  <a:lnTo>
                    <a:pt x="92" y="276"/>
                  </a:lnTo>
                  <a:lnTo>
                    <a:pt x="109" y="201"/>
                  </a:lnTo>
                  <a:lnTo>
                    <a:pt x="134" y="134"/>
                  </a:lnTo>
                  <a:lnTo>
                    <a:pt x="151" y="75"/>
                  </a:lnTo>
                  <a:lnTo>
                    <a:pt x="151" y="67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34"/>
            <p:cNvSpPr/>
            <p:nvPr/>
          </p:nvSpPr>
          <p:spPr>
            <a:xfrm>
              <a:off x="9127597" y="3371972"/>
              <a:ext cx="35861" cy="111332"/>
            </a:xfrm>
            <a:custGeom>
              <a:avLst/>
              <a:gdLst/>
              <a:ahLst/>
              <a:cxnLst/>
              <a:rect l="l" t="t" r="r" b="b"/>
              <a:pathLst>
                <a:path w="727" h="2257" extrusionOk="0">
                  <a:moveTo>
                    <a:pt x="284" y="59"/>
                  </a:moveTo>
                  <a:lnTo>
                    <a:pt x="284" y="67"/>
                  </a:lnTo>
                  <a:lnTo>
                    <a:pt x="317" y="118"/>
                  </a:lnTo>
                  <a:lnTo>
                    <a:pt x="351" y="176"/>
                  </a:lnTo>
                  <a:lnTo>
                    <a:pt x="393" y="235"/>
                  </a:lnTo>
                  <a:lnTo>
                    <a:pt x="393" y="235"/>
                  </a:lnTo>
                  <a:lnTo>
                    <a:pt x="426" y="293"/>
                  </a:lnTo>
                  <a:lnTo>
                    <a:pt x="476" y="360"/>
                  </a:lnTo>
                  <a:lnTo>
                    <a:pt x="501" y="402"/>
                  </a:lnTo>
                  <a:lnTo>
                    <a:pt x="510" y="418"/>
                  </a:lnTo>
                  <a:lnTo>
                    <a:pt x="535" y="477"/>
                  </a:lnTo>
                  <a:lnTo>
                    <a:pt x="543" y="527"/>
                  </a:lnTo>
                  <a:lnTo>
                    <a:pt x="560" y="627"/>
                  </a:lnTo>
                  <a:lnTo>
                    <a:pt x="560" y="636"/>
                  </a:lnTo>
                  <a:lnTo>
                    <a:pt x="585" y="761"/>
                  </a:lnTo>
                  <a:lnTo>
                    <a:pt x="593" y="844"/>
                  </a:lnTo>
                  <a:lnTo>
                    <a:pt x="593" y="886"/>
                  </a:lnTo>
                  <a:lnTo>
                    <a:pt x="610" y="1003"/>
                  </a:lnTo>
                  <a:lnTo>
                    <a:pt x="627" y="1128"/>
                  </a:lnTo>
                  <a:lnTo>
                    <a:pt x="643" y="1254"/>
                  </a:lnTo>
                  <a:lnTo>
                    <a:pt x="652" y="1354"/>
                  </a:lnTo>
                  <a:lnTo>
                    <a:pt x="668" y="1504"/>
                  </a:lnTo>
                  <a:lnTo>
                    <a:pt x="702" y="1755"/>
                  </a:lnTo>
                  <a:lnTo>
                    <a:pt x="710" y="1880"/>
                  </a:lnTo>
                  <a:lnTo>
                    <a:pt x="727" y="1997"/>
                  </a:lnTo>
                  <a:lnTo>
                    <a:pt x="727" y="2006"/>
                  </a:lnTo>
                  <a:lnTo>
                    <a:pt x="543" y="2256"/>
                  </a:lnTo>
                  <a:lnTo>
                    <a:pt x="292" y="2072"/>
                  </a:lnTo>
                  <a:lnTo>
                    <a:pt x="292" y="2064"/>
                  </a:lnTo>
                  <a:lnTo>
                    <a:pt x="267" y="1955"/>
                  </a:lnTo>
                  <a:lnTo>
                    <a:pt x="234" y="1830"/>
                  </a:lnTo>
                  <a:lnTo>
                    <a:pt x="184" y="1588"/>
                  </a:lnTo>
                  <a:lnTo>
                    <a:pt x="150" y="1446"/>
                  </a:lnTo>
                  <a:lnTo>
                    <a:pt x="125" y="1346"/>
                  </a:lnTo>
                  <a:lnTo>
                    <a:pt x="100" y="1220"/>
                  </a:lnTo>
                  <a:lnTo>
                    <a:pt x="75" y="1095"/>
                  </a:lnTo>
                  <a:lnTo>
                    <a:pt x="50" y="978"/>
                  </a:lnTo>
                  <a:lnTo>
                    <a:pt x="42" y="936"/>
                  </a:lnTo>
                  <a:lnTo>
                    <a:pt x="33" y="853"/>
                  </a:lnTo>
                  <a:lnTo>
                    <a:pt x="17" y="727"/>
                  </a:lnTo>
                  <a:lnTo>
                    <a:pt x="17" y="711"/>
                  </a:lnTo>
                  <a:lnTo>
                    <a:pt x="0" y="602"/>
                  </a:lnTo>
                  <a:lnTo>
                    <a:pt x="0" y="552"/>
                  </a:lnTo>
                  <a:lnTo>
                    <a:pt x="8" y="494"/>
                  </a:lnTo>
                  <a:lnTo>
                    <a:pt x="17" y="468"/>
                  </a:lnTo>
                  <a:lnTo>
                    <a:pt x="25" y="418"/>
                  </a:lnTo>
                  <a:lnTo>
                    <a:pt x="59" y="335"/>
                  </a:lnTo>
                  <a:lnTo>
                    <a:pt x="75" y="276"/>
                  </a:lnTo>
                  <a:lnTo>
                    <a:pt x="75" y="276"/>
                  </a:lnTo>
                  <a:lnTo>
                    <a:pt x="100" y="209"/>
                  </a:lnTo>
                  <a:lnTo>
                    <a:pt x="125" y="143"/>
                  </a:lnTo>
                  <a:lnTo>
                    <a:pt x="142" y="84"/>
                  </a:lnTo>
                  <a:lnTo>
                    <a:pt x="142" y="76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34"/>
            <p:cNvSpPr/>
            <p:nvPr/>
          </p:nvSpPr>
          <p:spPr>
            <a:xfrm>
              <a:off x="8843668" y="3295317"/>
              <a:ext cx="54408" cy="115426"/>
            </a:xfrm>
            <a:custGeom>
              <a:avLst/>
              <a:gdLst/>
              <a:ahLst/>
              <a:cxnLst/>
              <a:rect l="l" t="t" r="r" b="b"/>
              <a:pathLst>
                <a:path w="1103" h="2340" extrusionOk="0">
                  <a:moveTo>
                    <a:pt x="368" y="68"/>
                  </a:moveTo>
                  <a:lnTo>
                    <a:pt x="393" y="93"/>
                  </a:lnTo>
                  <a:lnTo>
                    <a:pt x="435" y="143"/>
                  </a:lnTo>
                  <a:lnTo>
                    <a:pt x="485" y="210"/>
                  </a:lnTo>
                  <a:lnTo>
                    <a:pt x="501" y="226"/>
                  </a:lnTo>
                  <a:lnTo>
                    <a:pt x="577" y="469"/>
                  </a:lnTo>
                  <a:lnTo>
                    <a:pt x="668" y="736"/>
                  </a:lnTo>
                  <a:lnTo>
                    <a:pt x="760" y="1003"/>
                  </a:lnTo>
                  <a:lnTo>
                    <a:pt x="852" y="1271"/>
                  </a:lnTo>
                  <a:lnTo>
                    <a:pt x="936" y="1530"/>
                  </a:lnTo>
                  <a:lnTo>
                    <a:pt x="1019" y="1797"/>
                  </a:lnTo>
                  <a:lnTo>
                    <a:pt x="1103" y="2056"/>
                  </a:lnTo>
                  <a:lnTo>
                    <a:pt x="1103" y="2064"/>
                  </a:lnTo>
                  <a:lnTo>
                    <a:pt x="978" y="2340"/>
                  </a:lnTo>
                  <a:lnTo>
                    <a:pt x="702" y="2206"/>
                  </a:lnTo>
                  <a:lnTo>
                    <a:pt x="702" y="2198"/>
                  </a:lnTo>
                  <a:lnTo>
                    <a:pt x="602" y="1947"/>
                  </a:lnTo>
                  <a:lnTo>
                    <a:pt x="501" y="1688"/>
                  </a:lnTo>
                  <a:lnTo>
                    <a:pt x="401" y="1429"/>
                  </a:lnTo>
                  <a:lnTo>
                    <a:pt x="301" y="1162"/>
                  </a:lnTo>
                  <a:lnTo>
                    <a:pt x="201" y="903"/>
                  </a:lnTo>
                  <a:lnTo>
                    <a:pt x="92" y="644"/>
                  </a:lnTo>
                  <a:lnTo>
                    <a:pt x="0" y="402"/>
                  </a:lnTo>
                  <a:lnTo>
                    <a:pt x="0" y="377"/>
                  </a:lnTo>
                  <a:lnTo>
                    <a:pt x="0" y="302"/>
                  </a:lnTo>
                  <a:lnTo>
                    <a:pt x="0" y="193"/>
                  </a:lnTo>
                  <a:lnTo>
                    <a:pt x="84" y="51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34"/>
            <p:cNvSpPr/>
            <p:nvPr/>
          </p:nvSpPr>
          <p:spPr>
            <a:xfrm>
              <a:off x="8551501" y="3481183"/>
              <a:ext cx="59390" cy="86570"/>
            </a:xfrm>
            <a:custGeom>
              <a:avLst/>
              <a:gdLst/>
              <a:ahLst/>
              <a:cxnLst/>
              <a:rect l="l" t="t" r="r" b="b"/>
              <a:pathLst>
                <a:path w="1204" h="1754" extrusionOk="0">
                  <a:moveTo>
                    <a:pt x="125" y="51"/>
                  </a:moveTo>
                  <a:lnTo>
                    <a:pt x="125" y="51"/>
                  </a:lnTo>
                  <a:lnTo>
                    <a:pt x="167" y="84"/>
                  </a:lnTo>
                  <a:lnTo>
                    <a:pt x="209" y="117"/>
                  </a:lnTo>
                  <a:lnTo>
                    <a:pt x="251" y="159"/>
                  </a:lnTo>
                  <a:lnTo>
                    <a:pt x="251" y="159"/>
                  </a:lnTo>
                  <a:lnTo>
                    <a:pt x="301" y="193"/>
                  </a:lnTo>
                  <a:lnTo>
                    <a:pt x="343" y="234"/>
                  </a:lnTo>
                  <a:lnTo>
                    <a:pt x="343" y="234"/>
                  </a:lnTo>
                  <a:lnTo>
                    <a:pt x="384" y="276"/>
                  </a:lnTo>
                  <a:lnTo>
                    <a:pt x="418" y="301"/>
                  </a:lnTo>
                  <a:lnTo>
                    <a:pt x="451" y="360"/>
                  </a:lnTo>
                  <a:lnTo>
                    <a:pt x="518" y="452"/>
                  </a:lnTo>
                  <a:lnTo>
                    <a:pt x="577" y="543"/>
                  </a:lnTo>
                  <a:lnTo>
                    <a:pt x="610" y="585"/>
                  </a:lnTo>
                  <a:lnTo>
                    <a:pt x="643" y="635"/>
                  </a:lnTo>
                  <a:lnTo>
                    <a:pt x="702" y="719"/>
                  </a:lnTo>
                  <a:lnTo>
                    <a:pt x="760" y="811"/>
                  </a:lnTo>
                  <a:lnTo>
                    <a:pt x="827" y="903"/>
                  </a:lnTo>
                  <a:lnTo>
                    <a:pt x="869" y="970"/>
                  </a:lnTo>
                  <a:lnTo>
                    <a:pt x="886" y="995"/>
                  </a:lnTo>
                  <a:lnTo>
                    <a:pt x="952" y="1086"/>
                  </a:lnTo>
                  <a:lnTo>
                    <a:pt x="1011" y="1178"/>
                  </a:lnTo>
                  <a:lnTo>
                    <a:pt x="1078" y="1270"/>
                  </a:lnTo>
                  <a:lnTo>
                    <a:pt x="1145" y="1354"/>
                  </a:lnTo>
                  <a:lnTo>
                    <a:pt x="1203" y="1437"/>
                  </a:lnTo>
                  <a:lnTo>
                    <a:pt x="1203" y="1446"/>
                  </a:lnTo>
                  <a:lnTo>
                    <a:pt x="1153" y="1755"/>
                  </a:lnTo>
                  <a:lnTo>
                    <a:pt x="852" y="1705"/>
                  </a:lnTo>
                  <a:lnTo>
                    <a:pt x="844" y="1696"/>
                  </a:lnTo>
                  <a:lnTo>
                    <a:pt x="785" y="1613"/>
                  </a:lnTo>
                  <a:lnTo>
                    <a:pt x="719" y="1521"/>
                  </a:lnTo>
                  <a:lnTo>
                    <a:pt x="652" y="1429"/>
                  </a:lnTo>
                  <a:lnTo>
                    <a:pt x="585" y="1337"/>
                  </a:lnTo>
                  <a:lnTo>
                    <a:pt x="526" y="1237"/>
                  </a:lnTo>
                  <a:lnTo>
                    <a:pt x="501" y="1212"/>
                  </a:lnTo>
                  <a:lnTo>
                    <a:pt x="460" y="1145"/>
                  </a:lnTo>
                  <a:lnTo>
                    <a:pt x="401" y="1053"/>
                  </a:lnTo>
                  <a:lnTo>
                    <a:pt x="334" y="953"/>
                  </a:lnTo>
                  <a:lnTo>
                    <a:pt x="276" y="861"/>
                  </a:lnTo>
                  <a:lnTo>
                    <a:pt x="251" y="802"/>
                  </a:lnTo>
                  <a:lnTo>
                    <a:pt x="226" y="761"/>
                  </a:lnTo>
                  <a:lnTo>
                    <a:pt x="167" y="660"/>
                  </a:lnTo>
                  <a:lnTo>
                    <a:pt x="109" y="552"/>
                  </a:lnTo>
                  <a:lnTo>
                    <a:pt x="75" y="485"/>
                  </a:lnTo>
                  <a:lnTo>
                    <a:pt x="67" y="443"/>
                  </a:lnTo>
                  <a:lnTo>
                    <a:pt x="50" y="393"/>
                  </a:lnTo>
                  <a:lnTo>
                    <a:pt x="50" y="393"/>
                  </a:lnTo>
                  <a:lnTo>
                    <a:pt x="42" y="335"/>
                  </a:lnTo>
                  <a:lnTo>
                    <a:pt x="34" y="268"/>
                  </a:lnTo>
                  <a:lnTo>
                    <a:pt x="34" y="268"/>
                  </a:lnTo>
                  <a:lnTo>
                    <a:pt x="25" y="209"/>
                  </a:lnTo>
                  <a:lnTo>
                    <a:pt x="17" y="151"/>
                  </a:lnTo>
                  <a:lnTo>
                    <a:pt x="0" y="101"/>
                  </a:lnTo>
                  <a:lnTo>
                    <a:pt x="0" y="9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34"/>
            <p:cNvSpPr/>
            <p:nvPr/>
          </p:nvSpPr>
          <p:spPr>
            <a:xfrm>
              <a:off x="8371012" y="3699605"/>
              <a:ext cx="79565" cy="93180"/>
            </a:xfrm>
            <a:custGeom>
              <a:avLst/>
              <a:gdLst/>
              <a:ahLst/>
              <a:cxnLst/>
              <a:rect l="l" t="t" r="r" b="b"/>
              <a:pathLst>
                <a:path w="1613" h="1889" extrusionOk="0">
                  <a:moveTo>
                    <a:pt x="92" y="8"/>
                  </a:moveTo>
                  <a:lnTo>
                    <a:pt x="100" y="8"/>
                  </a:lnTo>
                  <a:lnTo>
                    <a:pt x="292" y="117"/>
                  </a:lnTo>
                  <a:lnTo>
                    <a:pt x="434" y="184"/>
                  </a:lnTo>
                  <a:lnTo>
                    <a:pt x="501" y="226"/>
                  </a:lnTo>
                  <a:lnTo>
                    <a:pt x="551" y="259"/>
                  </a:lnTo>
                  <a:lnTo>
                    <a:pt x="585" y="292"/>
                  </a:lnTo>
                  <a:lnTo>
                    <a:pt x="668" y="384"/>
                  </a:lnTo>
                  <a:lnTo>
                    <a:pt x="827" y="560"/>
                  </a:lnTo>
                  <a:lnTo>
                    <a:pt x="927" y="685"/>
                  </a:lnTo>
                  <a:lnTo>
                    <a:pt x="1111" y="894"/>
                  </a:lnTo>
                  <a:lnTo>
                    <a:pt x="1178" y="978"/>
                  </a:lnTo>
                  <a:lnTo>
                    <a:pt x="1278" y="1094"/>
                  </a:lnTo>
                  <a:lnTo>
                    <a:pt x="1445" y="1303"/>
                  </a:lnTo>
                  <a:lnTo>
                    <a:pt x="1604" y="1504"/>
                  </a:lnTo>
                  <a:lnTo>
                    <a:pt x="1612" y="1512"/>
                  </a:lnTo>
                  <a:lnTo>
                    <a:pt x="1587" y="1888"/>
                  </a:lnTo>
                  <a:lnTo>
                    <a:pt x="1203" y="1855"/>
                  </a:lnTo>
                  <a:lnTo>
                    <a:pt x="1195" y="1846"/>
                  </a:lnTo>
                  <a:lnTo>
                    <a:pt x="1028" y="1654"/>
                  </a:lnTo>
                  <a:lnTo>
                    <a:pt x="852" y="1454"/>
                  </a:lnTo>
                  <a:lnTo>
                    <a:pt x="752" y="1337"/>
                  </a:lnTo>
                  <a:lnTo>
                    <a:pt x="677" y="1253"/>
                  </a:lnTo>
                  <a:lnTo>
                    <a:pt x="510" y="1044"/>
                  </a:lnTo>
                  <a:lnTo>
                    <a:pt x="409" y="919"/>
                  </a:lnTo>
                  <a:lnTo>
                    <a:pt x="259" y="735"/>
                  </a:lnTo>
                  <a:lnTo>
                    <a:pt x="184" y="627"/>
                  </a:lnTo>
                  <a:lnTo>
                    <a:pt x="159" y="593"/>
                  </a:lnTo>
                  <a:lnTo>
                    <a:pt x="134" y="535"/>
                  </a:lnTo>
                  <a:lnTo>
                    <a:pt x="109" y="468"/>
                  </a:lnTo>
                  <a:lnTo>
                    <a:pt x="67" y="309"/>
                  </a:lnTo>
                  <a:lnTo>
                    <a:pt x="0" y="100"/>
                  </a:lnTo>
                  <a:lnTo>
                    <a:pt x="0" y="9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34"/>
            <p:cNvSpPr/>
            <p:nvPr/>
          </p:nvSpPr>
          <p:spPr>
            <a:xfrm>
              <a:off x="8094877" y="3749031"/>
              <a:ext cx="92390" cy="88247"/>
            </a:xfrm>
            <a:custGeom>
              <a:avLst/>
              <a:gdLst/>
              <a:ahLst/>
              <a:cxnLst/>
              <a:rect l="l" t="t" r="r" b="b"/>
              <a:pathLst>
                <a:path w="1872" h="1789" extrusionOk="0">
                  <a:moveTo>
                    <a:pt x="226" y="17"/>
                  </a:moveTo>
                  <a:lnTo>
                    <a:pt x="260" y="26"/>
                  </a:lnTo>
                  <a:lnTo>
                    <a:pt x="302" y="34"/>
                  </a:lnTo>
                  <a:lnTo>
                    <a:pt x="335" y="42"/>
                  </a:lnTo>
                  <a:lnTo>
                    <a:pt x="377" y="51"/>
                  </a:lnTo>
                  <a:lnTo>
                    <a:pt x="393" y="51"/>
                  </a:lnTo>
                  <a:lnTo>
                    <a:pt x="410" y="67"/>
                  </a:lnTo>
                  <a:lnTo>
                    <a:pt x="444" y="84"/>
                  </a:lnTo>
                  <a:lnTo>
                    <a:pt x="477" y="109"/>
                  </a:lnTo>
                  <a:lnTo>
                    <a:pt x="535" y="151"/>
                  </a:lnTo>
                  <a:lnTo>
                    <a:pt x="594" y="201"/>
                  </a:lnTo>
                  <a:lnTo>
                    <a:pt x="652" y="243"/>
                  </a:lnTo>
                  <a:lnTo>
                    <a:pt x="711" y="293"/>
                  </a:lnTo>
                  <a:lnTo>
                    <a:pt x="769" y="343"/>
                  </a:lnTo>
                  <a:lnTo>
                    <a:pt x="828" y="393"/>
                  </a:lnTo>
                  <a:lnTo>
                    <a:pt x="886" y="435"/>
                  </a:lnTo>
                  <a:lnTo>
                    <a:pt x="936" y="485"/>
                  </a:lnTo>
                  <a:lnTo>
                    <a:pt x="995" y="535"/>
                  </a:lnTo>
                  <a:lnTo>
                    <a:pt x="1045" y="594"/>
                  </a:lnTo>
                  <a:lnTo>
                    <a:pt x="1104" y="644"/>
                  </a:lnTo>
                  <a:lnTo>
                    <a:pt x="1154" y="694"/>
                  </a:lnTo>
                  <a:lnTo>
                    <a:pt x="1204" y="744"/>
                  </a:lnTo>
                  <a:lnTo>
                    <a:pt x="1254" y="803"/>
                  </a:lnTo>
                  <a:lnTo>
                    <a:pt x="1296" y="844"/>
                  </a:lnTo>
                  <a:lnTo>
                    <a:pt x="1304" y="853"/>
                  </a:lnTo>
                  <a:lnTo>
                    <a:pt x="1354" y="911"/>
                  </a:lnTo>
                  <a:lnTo>
                    <a:pt x="1404" y="961"/>
                  </a:lnTo>
                  <a:lnTo>
                    <a:pt x="1454" y="1020"/>
                  </a:lnTo>
                  <a:lnTo>
                    <a:pt x="1505" y="1078"/>
                  </a:lnTo>
                  <a:lnTo>
                    <a:pt x="1546" y="1128"/>
                  </a:lnTo>
                  <a:lnTo>
                    <a:pt x="1596" y="1187"/>
                  </a:lnTo>
                  <a:lnTo>
                    <a:pt x="1647" y="1245"/>
                  </a:lnTo>
                  <a:lnTo>
                    <a:pt x="1688" y="1304"/>
                  </a:lnTo>
                  <a:lnTo>
                    <a:pt x="1738" y="1362"/>
                  </a:lnTo>
                  <a:lnTo>
                    <a:pt x="1780" y="1421"/>
                  </a:lnTo>
                  <a:lnTo>
                    <a:pt x="1822" y="1479"/>
                  </a:lnTo>
                  <a:lnTo>
                    <a:pt x="1864" y="1529"/>
                  </a:lnTo>
                  <a:lnTo>
                    <a:pt x="1872" y="1538"/>
                  </a:lnTo>
                  <a:lnTo>
                    <a:pt x="1847" y="1788"/>
                  </a:lnTo>
                  <a:lnTo>
                    <a:pt x="1596" y="1763"/>
                  </a:lnTo>
                  <a:lnTo>
                    <a:pt x="1588" y="1755"/>
                  </a:lnTo>
                  <a:lnTo>
                    <a:pt x="1546" y="1705"/>
                  </a:lnTo>
                  <a:lnTo>
                    <a:pt x="1496" y="1655"/>
                  </a:lnTo>
                  <a:lnTo>
                    <a:pt x="1454" y="1596"/>
                  </a:lnTo>
                  <a:lnTo>
                    <a:pt x="1404" y="1546"/>
                  </a:lnTo>
                  <a:lnTo>
                    <a:pt x="1354" y="1496"/>
                  </a:lnTo>
                  <a:lnTo>
                    <a:pt x="1312" y="1437"/>
                  </a:lnTo>
                  <a:lnTo>
                    <a:pt x="1262" y="1387"/>
                  </a:lnTo>
                  <a:lnTo>
                    <a:pt x="1212" y="1337"/>
                  </a:lnTo>
                  <a:lnTo>
                    <a:pt x="1162" y="1287"/>
                  </a:lnTo>
                  <a:lnTo>
                    <a:pt x="1112" y="1237"/>
                  </a:lnTo>
                  <a:lnTo>
                    <a:pt x="1062" y="1187"/>
                  </a:lnTo>
                  <a:lnTo>
                    <a:pt x="1012" y="1145"/>
                  </a:lnTo>
                  <a:lnTo>
                    <a:pt x="1003" y="1137"/>
                  </a:lnTo>
                  <a:lnTo>
                    <a:pt x="962" y="1095"/>
                  </a:lnTo>
                  <a:lnTo>
                    <a:pt x="911" y="1045"/>
                  </a:lnTo>
                  <a:lnTo>
                    <a:pt x="861" y="1003"/>
                  </a:lnTo>
                  <a:lnTo>
                    <a:pt x="811" y="953"/>
                  </a:lnTo>
                  <a:lnTo>
                    <a:pt x="753" y="911"/>
                  </a:lnTo>
                  <a:lnTo>
                    <a:pt x="703" y="869"/>
                  </a:lnTo>
                  <a:lnTo>
                    <a:pt x="652" y="819"/>
                  </a:lnTo>
                  <a:lnTo>
                    <a:pt x="594" y="777"/>
                  </a:lnTo>
                  <a:lnTo>
                    <a:pt x="544" y="736"/>
                  </a:lnTo>
                  <a:lnTo>
                    <a:pt x="485" y="694"/>
                  </a:lnTo>
                  <a:lnTo>
                    <a:pt x="435" y="652"/>
                  </a:lnTo>
                  <a:lnTo>
                    <a:pt x="377" y="619"/>
                  </a:lnTo>
                  <a:lnTo>
                    <a:pt x="318" y="577"/>
                  </a:lnTo>
                  <a:lnTo>
                    <a:pt x="268" y="535"/>
                  </a:lnTo>
                  <a:lnTo>
                    <a:pt x="210" y="502"/>
                  </a:lnTo>
                  <a:lnTo>
                    <a:pt x="176" y="485"/>
                  </a:lnTo>
                  <a:lnTo>
                    <a:pt x="151" y="468"/>
                  </a:lnTo>
                  <a:lnTo>
                    <a:pt x="126" y="452"/>
                  </a:lnTo>
                  <a:lnTo>
                    <a:pt x="126" y="443"/>
                  </a:lnTo>
                  <a:lnTo>
                    <a:pt x="101" y="418"/>
                  </a:lnTo>
                  <a:lnTo>
                    <a:pt x="76" y="385"/>
                  </a:lnTo>
                  <a:lnTo>
                    <a:pt x="51" y="360"/>
                  </a:lnTo>
                  <a:lnTo>
                    <a:pt x="26" y="326"/>
                  </a:lnTo>
                  <a:lnTo>
                    <a:pt x="18" y="318"/>
                  </a:lnTo>
                  <a:lnTo>
                    <a:pt x="18" y="285"/>
                  </a:lnTo>
                  <a:lnTo>
                    <a:pt x="9" y="226"/>
                  </a:lnTo>
                  <a:lnTo>
                    <a:pt x="1" y="168"/>
                  </a:lnTo>
                  <a:lnTo>
                    <a:pt x="68" y="59"/>
                  </a:lnTo>
                  <a:lnTo>
                    <a:pt x="118" y="42"/>
                  </a:lnTo>
                  <a:lnTo>
                    <a:pt x="176" y="17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34"/>
            <p:cNvSpPr/>
            <p:nvPr/>
          </p:nvSpPr>
          <p:spPr>
            <a:xfrm>
              <a:off x="7905311" y="3874718"/>
              <a:ext cx="97718" cy="85337"/>
            </a:xfrm>
            <a:custGeom>
              <a:avLst/>
              <a:gdLst/>
              <a:ahLst/>
              <a:cxnLst/>
              <a:rect l="l" t="t" r="r" b="b"/>
              <a:pathLst>
                <a:path w="1981" h="1730" extrusionOk="0">
                  <a:moveTo>
                    <a:pt x="126" y="9"/>
                  </a:moveTo>
                  <a:lnTo>
                    <a:pt x="176" y="17"/>
                  </a:lnTo>
                  <a:lnTo>
                    <a:pt x="252" y="17"/>
                  </a:lnTo>
                  <a:lnTo>
                    <a:pt x="268" y="26"/>
                  </a:lnTo>
                  <a:lnTo>
                    <a:pt x="293" y="51"/>
                  </a:lnTo>
                  <a:lnTo>
                    <a:pt x="327" y="67"/>
                  </a:lnTo>
                  <a:lnTo>
                    <a:pt x="360" y="92"/>
                  </a:lnTo>
                  <a:lnTo>
                    <a:pt x="385" y="109"/>
                  </a:lnTo>
                  <a:lnTo>
                    <a:pt x="410" y="134"/>
                  </a:lnTo>
                  <a:lnTo>
                    <a:pt x="435" y="159"/>
                  </a:lnTo>
                  <a:lnTo>
                    <a:pt x="460" y="184"/>
                  </a:lnTo>
                  <a:lnTo>
                    <a:pt x="502" y="234"/>
                  </a:lnTo>
                  <a:lnTo>
                    <a:pt x="552" y="285"/>
                  </a:lnTo>
                  <a:lnTo>
                    <a:pt x="602" y="335"/>
                  </a:lnTo>
                  <a:lnTo>
                    <a:pt x="653" y="385"/>
                  </a:lnTo>
                  <a:lnTo>
                    <a:pt x="703" y="427"/>
                  </a:lnTo>
                  <a:lnTo>
                    <a:pt x="753" y="477"/>
                  </a:lnTo>
                  <a:lnTo>
                    <a:pt x="811" y="527"/>
                  </a:lnTo>
                  <a:lnTo>
                    <a:pt x="861" y="569"/>
                  </a:lnTo>
                  <a:lnTo>
                    <a:pt x="912" y="619"/>
                  </a:lnTo>
                  <a:lnTo>
                    <a:pt x="970" y="661"/>
                  </a:lnTo>
                  <a:lnTo>
                    <a:pt x="1020" y="711"/>
                  </a:lnTo>
                  <a:lnTo>
                    <a:pt x="1079" y="752"/>
                  </a:lnTo>
                  <a:lnTo>
                    <a:pt x="1137" y="794"/>
                  </a:lnTo>
                  <a:lnTo>
                    <a:pt x="1187" y="844"/>
                  </a:lnTo>
                  <a:lnTo>
                    <a:pt x="1229" y="869"/>
                  </a:lnTo>
                  <a:lnTo>
                    <a:pt x="1246" y="886"/>
                  </a:lnTo>
                  <a:lnTo>
                    <a:pt x="1304" y="928"/>
                  </a:lnTo>
                  <a:lnTo>
                    <a:pt x="1363" y="970"/>
                  </a:lnTo>
                  <a:lnTo>
                    <a:pt x="1421" y="1011"/>
                  </a:lnTo>
                  <a:lnTo>
                    <a:pt x="1471" y="1062"/>
                  </a:lnTo>
                  <a:lnTo>
                    <a:pt x="1588" y="1145"/>
                  </a:lnTo>
                  <a:lnTo>
                    <a:pt x="1705" y="1229"/>
                  </a:lnTo>
                  <a:lnTo>
                    <a:pt x="1931" y="1396"/>
                  </a:lnTo>
                  <a:lnTo>
                    <a:pt x="1939" y="1396"/>
                  </a:lnTo>
                  <a:lnTo>
                    <a:pt x="1981" y="1680"/>
                  </a:lnTo>
                  <a:lnTo>
                    <a:pt x="1697" y="1730"/>
                  </a:lnTo>
                  <a:lnTo>
                    <a:pt x="1688" y="1721"/>
                  </a:lnTo>
                  <a:lnTo>
                    <a:pt x="1463" y="1554"/>
                  </a:lnTo>
                  <a:lnTo>
                    <a:pt x="1346" y="1471"/>
                  </a:lnTo>
                  <a:lnTo>
                    <a:pt x="1229" y="1387"/>
                  </a:lnTo>
                  <a:lnTo>
                    <a:pt x="1171" y="1346"/>
                  </a:lnTo>
                  <a:lnTo>
                    <a:pt x="1112" y="1295"/>
                  </a:lnTo>
                  <a:lnTo>
                    <a:pt x="1054" y="1254"/>
                  </a:lnTo>
                  <a:lnTo>
                    <a:pt x="995" y="1212"/>
                  </a:lnTo>
                  <a:lnTo>
                    <a:pt x="970" y="1195"/>
                  </a:lnTo>
                  <a:lnTo>
                    <a:pt x="937" y="1162"/>
                  </a:lnTo>
                  <a:lnTo>
                    <a:pt x="878" y="1120"/>
                  </a:lnTo>
                  <a:lnTo>
                    <a:pt x="820" y="1070"/>
                  </a:lnTo>
                  <a:lnTo>
                    <a:pt x="761" y="1020"/>
                  </a:lnTo>
                  <a:lnTo>
                    <a:pt x="703" y="978"/>
                  </a:lnTo>
                  <a:lnTo>
                    <a:pt x="644" y="928"/>
                  </a:lnTo>
                  <a:lnTo>
                    <a:pt x="594" y="878"/>
                  </a:lnTo>
                  <a:lnTo>
                    <a:pt x="536" y="828"/>
                  </a:lnTo>
                  <a:lnTo>
                    <a:pt x="477" y="777"/>
                  </a:lnTo>
                  <a:lnTo>
                    <a:pt x="427" y="727"/>
                  </a:lnTo>
                  <a:lnTo>
                    <a:pt x="369" y="677"/>
                  </a:lnTo>
                  <a:lnTo>
                    <a:pt x="318" y="627"/>
                  </a:lnTo>
                  <a:lnTo>
                    <a:pt x="260" y="569"/>
                  </a:lnTo>
                  <a:lnTo>
                    <a:pt x="210" y="519"/>
                  </a:lnTo>
                  <a:lnTo>
                    <a:pt x="160" y="460"/>
                  </a:lnTo>
                  <a:lnTo>
                    <a:pt x="135" y="435"/>
                  </a:lnTo>
                  <a:lnTo>
                    <a:pt x="110" y="410"/>
                  </a:lnTo>
                  <a:lnTo>
                    <a:pt x="84" y="376"/>
                  </a:lnTo>
                  <a:lnTo>
                    <a:pt x="84" y="376"/>
                  </a:lnTo>
                  <a:lnTo>
                    <a:pt x="68" y="343"/>
                  </a:lnTo>
                  <a:lnTo>
                    <a:pt x="51" y="310"/>
                  </a:lnTo>
                  <a:lnTo>
                    <a:pt x="34" y="276"/>
                  </a:lnTo>
                  <a:lnTo>
                    <a:pt x="18" y="243"/>
                  </a:lnTo>
                  <a:lnTo>
                    <a:pt x="1" y="218"/>
                  </a:lnTo>
                  <a:lnTo>
                    <a:pt x="1" y="201"/>
                  </a:lnTo>
                  <a:lnTo>
                    <a:pt x="9" y="143"/>
                  </a:lnTo>
                  <a:lnTo>
                    <a:pt x="9" y="92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34"/>
            <p:cNvSpPr/>
            <p:nvPr/>
          </p:nvSpPr>
          <p:spPr>
            <a:xfrm>
              <a:off x="7774297" y="3977319"/>
              <a:ext cx="77494" cy="82081"/>
            </a:xfrm>
            <a:custGeom>
              <a:avLst/>
              <a:gdLst/>
              <a:ahLst/>
              <a:cxnLst/>
              <a:rect l="l" t="t" r="r" b="b"/>
              <a:pathLst>
                <a:path w="1571" h="1664" extrusionOk="0">
                  <a:moveTo>
                    <a:pt x="117" y="26"/>
                  </a:moveTo>
                  <a:lnTo>
                    <a:pt x="117" y="26"/>
                  </a:lnTo>
                  <a:lnTo>
                    <a:pt x="142" y="51"/>
                  </a:lnTo>
                  <a:lnTo>
                    <a:pt x="167" y="68"/>
                  </a:lnTo>
                  <a:lnTo>
                    <a:pt x="193" y="93"/>
                  </a:lnTo>
                  <a:lnTo>
                    <a:pt x="218" y="109"/>
                  </a:lnTo>
                  <a:lnTo>
                    <a:pt x="243" y="134"/>
                  </a:lnTo>
                  <a:lnTo>
                    <a:pt x="268" y="151"/>
                  </a:lnTo>
                  <a:lnTo>
                    <a:pt x="276" y="151"/>
                  </a:lnTo>
                  <a:lnTo>
                    <a:pt x="301" y="168"/>
                  </a:lnTo>
                  <a:lnTo>
                    <a:pt x="326" y="184"/>
                  </a:lnTo>
                  <a:lnTo>
                    <a:pt x="351" y="201"/>
                  </a:lnTo>
                  <a:lnTo>
                    <a:pt x="376" y="218"/>
                  </a:lnTo>
                  <a:lnTo>
                    <a:pt x="393" y="235"/>
                  </a:lnTo>
                  <a:lnTo>
                    <a:pt x="410" y="243"/>
                  </a:lnTo>
                  <a:lnTo>
                    <a:pt x="435" y="260"/>
                  </a:lnTo>
                  <a:lnTo>
                    <a:pt x="451" y="268"/>
                  </a:lnTo>
                  <a:lnTo>
                    <a:pt x="477" y="301"/>
                  </a:lnTo>
                  <a:lnTo>
                    <a:pt x="485" y="310"/>
                  </a:lnTo>
                  <a:lnTo>
                    <a:pt x="518" y="343"/>
                  </a:lnTo>
                  <a:lnTo>
                    <a:pt x="560" y="393"/>
                  </a:lnTo>
                  <a:lnTo>
                    <a:pt x="585" y="427"/>
                  </a:lnTo>
                  <a:lnTo>
                    <a:pt x="602" y="443"/>
                  </a:lnTo>
                  <a:lnTo>
                    <a:pt x="635" y="485"/>
                  </a:lnTo>
                  <a:lnTo>
                    <a:pt x="677" y="535"/>
                  </a:lnTo>
                  <a:lnTo>
                    <a:pt x="719" y="585"/>
                  </a:lnTo>
                  <a:lnTo>
                    <a:pt x="736" y="602"/>
                  </a:lnTo>
                  <a:lnTo>
                    <a:pt x="761" y="636"/>
                  </a:lnTo>
                  <a:lnTo>
                    <a:pt x="802" y="677"/>
                  </a:lnTo>
                  <a:lnTo>
                    <a:pt x="844" y="728"/>
                  </a:lnTo>
                  <a:lnTo>
                    <a:pt x="886" y="778"/>
                  </a:lnTo>
                  <a:lnTo>
                    <a:pt x="936" y="819"/>
                  </a:lnTo>
                  <a:lnTo>
                    <a:pt x="978" y="870"/>
                  </a:lnTo>
                  <a:lnTo>
                    <a:pt x="1020" y="920"/>
                  </a:lnTo>
                  <a:lnTo>
                    <a:pt x="1061" y="961"/>
                  </a:lnTo>
                  <a:lnTo>
                    <a:pt x="1095" y="995"/>
                  </a:lnTo>
                  <a:lnTo>
                    <a:pt x="1111" y="1012"/>
                  </a:lnTo>
                  <a:lnTo>
                    <a:pt x="1203" y="1103"/>
                  </a:lnTo>
                  <a:lnTo>
                    <a:pt x="1379" y="1296"/>
                  </a:lnTo>
                  <a:lnTo>
                    <a:pt x="1471" y="1387"/>
                  </a:lnTo>
                  <a:lnTo>
                    <a:pt x="1521" y="1438"/>
                  </a:lnTo>
                  <a:lnTo>
                    <a:pt x="1563" y="1479"/>
                  </a:lnTo>
                  <a:lnTo>
                    <a:pt x="1563" y="1488"/>
                  </a:lnTo>
                  <a:lnTo>
                    <a:pt x="1571" y="1663"/>
                  </a:lnTo>
                  <a:lnTo>
                    <a:pt x="1395" y="1663"/>
                  </a:lnTo>
                  <a:lnTo>
                    <a:pt x="1387" y="1655"/>
                  </a:lnTo>
                  <a:lnTo>
                    <a:pt x="1345" y="1621"/>
                  </a:lnTo>
                  <a:lnTo>
                    <a:pt x="1295" y="1580"/>
                  </a:lnTo>
                  <a:lnTo>
                    <a:pt x="1195" y="1496"/>
                  </a:lnTo>
                  <a:lnTo>
                    <a:pt x="986" y="1329"/>
                  </a:lnTo>
                  <a:lnTo>
                    <a:pt x="878" y="1254"/>
                  </a:lnTo>
                  <a:lnTo>
                    <a:pt x="861" y="1237"/>
                  </a:lnTo>
                  <a:lnTo>
                    <a:pt x="827" y="1212"/>
                  </a:lnTo>
                  <a:lnTo>
                    <a:pt x="777" y="1162"/>
                  </a:lnTo>
                  <a:lnTo>
                    <a:pt x="727" y="1120"/>
                  </a:lnTo>
                  <a:lnTo>
                    <a:pt x="677" y="1078"/>
                  </a:lnTo>
                  <a:lnTo>
                    <a:pt x="627" y="1037"/>
                  </a:lnTo>
                  <a:lnTo>
                    <a:pt x="577" y="995"/>
                  </a:lnTo>
                  <a:lnTo>
                    <a:pt x="527" y="945"/>
                  </a:lnTo>
                  <a:lnTo>
                    <a:pt x="477" y="903"/>
                  </a:lnTo>
                  <a:lnTo>
                    <a:pt x="435" y="870"/>
                  </a:lnTo>
                  <a:lnTo>
                    <a:pt x="426" y="853"/>
                  </a:lnTo>
                  <a:lnTo>
                    <a:pt x="376" y="811"/>
                  </a:lnTo>
                  <a:lnTo>
                    <a:pt x="326" y="761"/>
                  </a:lnTo>
                  <a:lnTo>
                    <a:pt x="276" y="711"/>
                  </a:lnTo>
                  <a:lnTo>
                    <a:pt x="268" y="702"/>
                  </a:lnTo>
                  <a:lnTo>
                    <a:pt x="234" y="661"/>
                  </a:lnTo>
                  <a:lnTo>
                    <a:pt x="193" y="611"/>
                  </a:lnTo>
                  <a:lnTo>
                    <a:pt x="159" y="560"/>
                  </a:lnTo>
                  <a:lnTo>
                    <a:pt x="151" y="552"/>
                  </a:lnTo>
                  <a:lnTo>
                    <a:pt x="126" y="510"/>
                  </a:lnTo>
                  <a:lnTo>
                    <a:pt x="117" y="494"/>
                  </a:lnTo>
                  <a:lnTo>
                    <a:pt x="101" y="460"/>
                  </a:lnTo>
                  <a:lnTo>
                    <a:pt x="101" y="452"/>
                  </a:lnTo>
                  <a:lnTo>
                    <a:pt x="92" y="427"/>
                  </a:lnTo>
                  <a:lnTo>
                    <a:pt x="76" y="393"/>
                  </a:lnTo>
                  <a:lnTo>
                    <a:pt x="67" y="360"/>
                  </a:lnTo>
                  <a:lnTo>
                    <a:pt x="59" y="327"/>
                  </a:lnTo>
                  <a:lnTo>
                    <a:pt x="50" y="301"/>
                  </a:lnTo>
                  <a:lnTo>
                    <a:pt x="50" y="293"/>
                  </a:lnTo>
                  <a:lnTo>
                    <a:pt x="50" y="268"/>
                  </a:lnTo>
                  <a:lnTo>
                    <a:pt x="42" y="226"/>
                  </a:lnTo>
                  <a:lnTo>
                    <a:pt x="34" y="193"/>
                  </a:lnTo>
                  <a:lnTo>
                    <a:pt x="17" y="159"/>
                  </a:lnTo>
                  <a:lnTo>
                    <a:pt x="9" y="126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2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9" name="Google Shape;979;p34"/>
            <p:cNvSpPr/>
            <p:nvPr/>
          </p:nvSpPr>
          <p:spPr>
            <a:xfrm>
              <a:off x="7692709" y="4091907"/>
              <a:ext cx="33395" cy="42076"/>
            </a:xfrm>
            <a:custGeom>
              <a:avLst/>
              <a:gdLst/>
              <a:ahLst/>
              <a:cxnLst/>
              <a:rect l="l" t="t" r="r" b="b"/>
              <a:pathLst>
                <a:path w="677" h="853" extrusionOk="0">
                  <a:moveTo>
                    <a:pt x="109" y="34"/>
                  </a:moveTo>
                  <a:lnTo>
                    <a:pt x="134" y="59"/>
                  </a:lnTo>
                  <a:lnTo>
                    <a:pt x="159" y="75"/>
                  </a:lnTo>
                  <a:lnTo>
                    <a:pt x="184" y="100"/>
                  </a:lnTo>
                  <a:lnTo>
                    <a:pt x="184" y="100"/>
                  </a:lnTo>
                  <a:lnTo>
                    <a:pt x="192" y="125"/>
                  </a:lnTo>
                  <a:lnTo>
                    <a:pt x="209" y="142"/>
                  </a:lnTo>
                  <a:lnTo>
                    <a:pt x="217" y="167"/>
                  </a:lnTo>
                  <a:lnTo>
                    <a:pt x="234" y="192"/>
                  </a:lnTo>
                  <a:lnTo>
                    <a:pt x="251" y="217"/>
                  </a:lnTo>
                  <a:lnTo>
                    <a:pt x="259" y="234"/>
                  </a:lnTo>
                  <a:lnTo>
                    <a:pt x="276" y="259"/>
                  </a:lnTo>
                  <a:lnTo>
                    <a:pt x="293" y="284"/>
                  </a:lnTo>
                  <a:lnTo>
                    <a:pt x="309" y="301"/>
                  </a:lnTo>
                  <a:lnTo>
                    <a:pt x="326" y="326"/>
                  </a:lnTo>
                  <a:lnTo>
                    <a:pt x="343" y="343"/>
                  </a:lnTo>
                  <a:lnTo>
                    <a:pt x="359" y="368"/>
                  </a:lnTo>
                  <a:lnTo>
                    <a:pt x="376" y="384"/>
                  </a:lnTo>
                  <a:lnTo>
                    <a:pt x="393" y="409"/>
                  </a:lnTo>
                  <a:lnTo>
                    <a:pt x="410" y="426"/>
                  </a:lnTo>
                  <a:lnTo>
                    <a:pt x="435" y="460"/>
                  </a:lnTo>
                  <a:lnTo>
                    <a:pt x="443" y="468"/>
                  </a:lnTo>
                  <a:lnTo>
                    <a:pt x="476" y="510"/>
                  </a:lnTo>
                  <a:lnTo>
                    <a:pt x="518" y="551"/>
                  </a:lnTo>
                  <a:lnTo>
                    <a:pt x="552" y="593"/>
                  </a:lnTo>
                  <a:lnTo>
                    <a:pt x="593" y="635"/>
                  </a:lnTo>
                  <a:lnTo>
                    <a:pt x="677" y="727"/>
                  </a:lnTo>
                  <a:lnTo>
                    <a:pt x="677" y="727"/>
                  </a:lnTo>
                  <a:lnTo>
                    <a:pt x="677" y="852"/>
                  </a:lnTo>
                  <a:lnTo>
                    <a:pt x="543" y="852"/>
                  </a:lnTo>
                  <a:lnTo>
                    <a:pt x="543" y="852"/>
                  </a:lnTo>
                  <a:lnTo>
                    <a:pt x="460" y="777"/>
                  </a:lnTo>
                  <a:lnTo>
                    <a:pt x="418" y="735"/>
                  </a:lnTo>
                  <a:lnTo>
                    <a:pt x="376" y="694"/>
                  </a:lnTo>
                  <a:lnTo>
                    <a:pt x="334" y="652"/>
                  </a:lnTo>
                  <a:lnTo>
                    <a:pt x="293" y="610"/>
                  </a:lnTo>
                  <a:lnTo>
                    <a:pt x="293" y="602"/>
                  </a:lnTo>
                  <a:lnTo>
                    <a:pt x="259" y="560"/>
                  </a:lnTo>
                  <a:lnTo>
                    <a:pt x="243" y="543"/>
                  </a:lnTo>
                  <a:lnTo>
                    <a:pt x="217" y="518"/>
                  </a:lnTo>
                  <a:lnTo>
                    <a:pt x="201" y="493"/>
                  </a:lnTo>
                  <a:lnTo>
                    <a:pt x="184" y="476"/>
                  </a:lnTo>
                  <a:lnTo>
                    <a:pt x="167" y="451"/>
                  </a:lnTo>
                  <a:lnTo>
                    <a:pt x="151" y="426"/>
                  </a:lnTo>
                  <a:lnTo>
                    <a:pt x="126" y="401"/>
                  </a:lnTo>
                  <a:lnTo>
                    <a:pt x="109" y="376"/>
                  </a:lnTo>
                  <a:lnTo>
                    <a:pt x="92" y="351"/>
                  </a:lnTo>
                  <a:lnTo>
                    <a:pt x="75" y="326"/>
                  </a:lnTo>
                  <a:lnTo>
                    <a:pt x="59" y="301"/>
                  </a:lnTo>
                  <a:lnTo>
                    <a:pt x="42" y="276"/>
                  </a:lnTo>
                  <a:lnTo>
                    <a:pt x="34" y="251"/>
                  </a:lnTo>
                  <a:lnTo>
                    <a:pt x="17" y="217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59"/>
                  </a:lnTo>
                  <a:lnTo>
                    <a:pt x="0" y="125"/>
                  </a:lnTo>
                  <a:lnTo>
                    <a:pt x="0" y="9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34"/>
            <p:cNvSpPr/>
            <p:nvPr/>
          </p:nvSpPr>
          <p:spPr>
            <a:xfrm>
              <a:off x="9564787" y="3099585"/>
              <a:ext cx="25206" cy="131902"/>
            </a:xfrm>
            <a:custGeom>
              <a:avLst/>
              <a:gdLst/>
              <a:ahLst/>
              <a:cxnLst/>
              <a:rect l="l" t="t" r="r" b="b"/>
              <a:pathLst>
                <a:path w="511" h="2674" extrusionOk="0">
                  <a:moveTo>
                    <a:pt x="268" y="9"/>
                  </a:moveTo>
                  <a:lnTo>
                    <a:pt x="393" y="34"/>
                  </a:lnTo>
                  <a:lnTo>
                    <a:pt x="460" y="59"/>
                  </a:lnTo>
                  <a:lnTo>
                    <a:pt x="502" y="92"/>
                  </a:lnTo>
                  <a:lnTo>
                    <a:pt x="502" y="101"/>
                  </a:lnTo>
                  <a:lnTo>
                    <a:pt x="502" y="134"/>
                  </a:lnTo>
                  <a:lnTo>
                    <a:pt x="502" y="176"/>
                  </a:lnTo>
                  <a:lnTo>
                    <a:pt x="502" y="209"/>
                  </a:lnTo>
                  <a:lnTo>
                    <a:pt x="510" y="251"/>
                  </a:lnTo>
                  <a:lnTo>
                    <a:pt x="510" y="260"/>
                  </a:lnTo>
                  <a:lnTo>
                    <a:pt x="510" y="285"/>
                  </a:lnTo>
                  <a:lnTo>
                    <a:pt x="502" y="326"/>
                  </a:lnTo>
                  <a:lnTo>
                    <a:pt x="502" y="360"/>
                  </a:lnTo>
                  <a:lnTo>
                    <a:pt x="494" y="393"/>
                  </a:lnTo>
                  <a:lnTo>
                    <a:pt x="485" y="427"/>
                  </a:lnTo>
                  <a:lnTo>
                    <a:pt x="485" y="468"/>
                  </a:lnTo>
                  <a:lnTo>
                    <a:pt x="477" y="502"/>
                  </a:lnTo>
                  <a:lnTo>
                    <a:pt x="477" y="535"/>
                  </a:lnTo>
                  <a:lnTo>
                    <a:pt x="477" y="569"/>
                  </a:lnTo>
                  <a:lnTo>
                    <a:pt x="477" y="610"/>
                  </a:lnTo>
                  <a:lnTo>
                    <a:pt x="477" y="644"/>
                  </a:lnTo>
                  <a:lnTo>
                    <a:pt x="469" y="719"/>
                  </a:lnTo>
                  <a:lnTo>
                    <a:pt x="469" y="786"/>
                  </a:lnTo>
                  <a:lnTo>
                    <a:pt x="469" y="861"/>
                  </a:lnTo>
                  <a:lnTo>
                    <a:pt x="469" y="936"/>
                  </a:lnTo>
                  <a:lnTo>
                    <a:pt x="469" y="1003"/>
                  </a:lnTo>
                  <a:lnTo>
                    <a:pt x="469" y="1078"/>
                  </a:lnTo>
                  <a:lnTo>
                    <a:pt x="469" y="1153"/>
                  </a:lnTo>
                  <a:lnTo>
                    <a:pt x="469" y="1521"/>
                  </a:lnTo>
                  <a:lnTo>
                    <a:pt x="469" y="1596"/>
                  </a:lnTo>
                  <a:lnTo>
                    <a:pt x="469" y="1671"/>
                  </a:lnTo>
                  <a:lnTo>
                    <a:pt x="469" y="1747"/>
                  </a:lnTo>
                  <a:lnTo>
                    <a:pt x="469" y="1822"/>
                  </a:lnTo>
                  <a:lnTo>
                    <a:pt x="469" y="1897"/>
                  </a:lnTo>
                  <a:lnTo>
                    <a:pt x="469" y="1972"/>
                  </a:lnTo>
                  <a:lnTo>
                    <a:pt x="477" y="2123"/>
                  </a:lnTo>
                  <a:lnTo>
                    <a:pt x="485" y="2273"/>
                  </a:lnTo>
                  <a:lnTo>
                    <a:pt x="494" y="2415"/>
                  </a:lnTo>
                  <a:lnTo>
                    <a:pt x="494" y="2423"/>
                  </a:lnTo>
                  <a:lnTo>
                    <a:pt x="285" y="2674"/>
                  </a:lnTo>
                  <a:lnTo>
                    <a:pt x="42" y="2465"/>
                  </a:lnTo>
                  <a:lnTo>
                    <a:pt x="42" y="2448"/>
                  </a:lnTo>
                  <a:lnTo>
                    <a:pt x="26" y="2306"/>
                  </a:lnTo>
                  <a:lnTo>
                    <a:pt x="17" y="2156"/>
                  </a:lnTo>
                  <a:lnTo>
                    <a:pt x="1" y="2006"/>
                  </a:lnTo>
                  <a:lnTo>
                    <a:pt x="1" y="1922"/>
                  </a:lnTo>
                  <a:lnTo>
                    <a:pt x="1" y="1847"/>
                  </a:lnTo>
                  <a:lnTo>
                    <a:pt x="1" y="1772"/>
                  </a:lnTo>
                  <a:lnTo>
                    <a:pt x="1" y="1696"/>
                  </a:lnTo>
                  <a:lnTo>
                    <a:pt x="1" y="1613"/>
                  </a:lnTo>
                  <a:lnTo>
                    <a:pt x="1" y="1538"/>
                  </a:lnTo>
                  <a:lnTo>
                    <a:pt x="1" y="1488"/>
                  </a:lnTo>
                  <a:lnTo>
                    <a:pt x="1" y="1463"/>
                  </a:lnTo>
                  <a:lnTo>
                    <a:pt x="1" y="1379"/>
                  </a:lnTo>
                  <a:lnTo>
                    <a:pt x="1" y="1070"/>
                  </a:lnTo>
                  <a:lnTo>
                    <a:pt x="1" y="995"/>
                  </a:lnTo>
                  <a:lnTo>
                    <a:pt x="1" y="911"/>
                  </a:lnTo>
                  <a:lnTo>
                    <a:pt x="1" y="836"/>
                  </a:lnTo>
                  <a:lnTo>
                    <a:pt x="1" y="752"/>
                  </a:lnTo>
                  <a:lnTo>
                    <a:pt x="1" y="677"/>
                  </a:lnTo>
                  <a:lnTo>
                    <a:pt x="9" y="602"/>
                  </a:lnTo>
                  <a:lnTo>
                    <a:pt x="9" y="560"/>
                  </a:lnTo>
                  <a:lnTo>
                    <a:pt x="9" y="519"/>
                  </a:lnTo>
                  <a:lnTo>
                    <a:pt x="9" y="477"/>
                  </a:lnTo>
                  <a:lnTo>
                    <a:pt x="9" y="443"/>
                  </a:lnTo>
                  <a:lnTo>
                    <a:pt x="17" y="402"/>
                  </a:lnTo>
                  <a:lnTo>
                    <a:pt x="26" y="360"/>
                  </a:lnTo>
                  <a:lnTo>
                    <a:pt x="26" y="318"/>
                  </a:lnTo>
                  <a:lnTo>
                    <a:pt x="34" y="285"/>
                  </a:lnTo>
                  <a:lnTo>
                    <a:pt x="42" y="243"/>
                  </a:lnTo>
                  <a:lnTo>
                    <a:pt x="51" y="201"/>
                  </a:lnTo>
                  <a:lnTo>
                    <a:pt x="51" y="176"/>
                  </a:lnTo>
                  <a:lnTo>
                    <a:pt x="59" y="159"/>
                  </a:lnTo>
                  <a:lnTo>
                    <a:pt x="84" y="126"/>
                  </a:lnTo>
                  <a:lnTo>
                    <a:pt x="101" y="92"/>
                  </a:lnTo>
                  <a:lnTo>
                    <a:pt x="126" y="51"/>
                  </a:lnTo>
                  <a:lnTo>
                    <a:pt x="143" y="17"/>
                  </a:lnTo>
                  <a:lnTo>
                    <a:pt x="143" y="9"/>
                  </a:lnTo>
                  <a:lnTo>
                    <a:pt x="1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34"/>
            <p:cNvSpPr/>
            <p:nvPr/>
          </p:nvSpPr>
          <p:spPr>
            <a:xfrm>
              <a:off x="9252001" y="3054697"/>
              <a:ext cx="54063" cy="165247"/>
            </a:xfrm>
            <a:custGeom>
              <a:avLst/>
              <a:gdLst/>
              <a:ahLst/>
              <a:cxnLst/>
              <a:rect l="l" t="t" r="r" b="b"/>
              <a:pathLst>
                <a:path w="1096" h="3349" extrusionOk="0">
                  <a:moveTo>
                    <a:pt x="352" y="125"/>
                  </a:moveTo>
                  <a:lnTo>
                    <a:pt x="444" y="259"/>
                  </a:lnTo>
                  <a:lnTo>
                    <a:pt x="452" y="301"/>
                  </a:lnTo>
                  <a:lnTo>
                    <a:pt x="494" y="485"/>
                  </a:lnTo>
                  <a:lnTo>
                    <a:pt x="536" y="668"/>
                  </a:lnTo>
                  <a:lnTo>
                    <a:pt x="577" y="852"/>
                  </a:lnTo>
                  <a:lnTo>
                    <a:pt x="669" y="1220"/>
                  </a:lnTo>
                  <a:lnTo>
                    <a:pt x="753" y="1587"/>
                  </a:lnTo>
                  <a:lnTo>
                    <a:pt x="820" y="1846"/>
                  </a:lnTo>
                  <a:lnTo>
                    <a:pt x="845" y="1963"/>
                  </a:lnTo>
                  <a:lnTo>
                    <a:pt x="928" y="2331"/>
                  </a:lnTo>
                  <a:lnTo>
                    <a:pt x="1020" y="2698"/>
                  </a:lnTo>
                  <a:lnTo>
                    <a:pt x="1062" y="2891"/>
                  </a:lnTo>
                  <a:lnTo>
                    <a:pt x="1095" y="3058"/>
                  </a:lnTo>
                  <a:lnTo>
                    <a:pt x="1095" y="3074"/>
                  </a:lnTo>
                  <a:lnTo>
                    <a:pt x="928" y="3350"/>
                  </a:lnTo>
                  <a:lnTo>
                    <a:pt x="644" y="3175"/>
                  </a:lnTo>
                  <a:lnTo>
                    <a:pt x="644" y="3158"/>
                  </a:lnTo>
                  <a:lnTo>
                    <a:pt x="611" y="2991"/>
                  </a:lnTo>
                  <a:lnTo>
                    <a:pt x="569" y="2807"/>
                  </a:lnTo>
                  <a:lnTo>
                    <a:pt x="477" y="2439"/>
                  </a:lnTo>
                  <a:lnTo>
                    <a:pt x="394" y="2063"/>
                  </a:lnTo>
                  <a:lnTo>
                    <a:pt x="360" y="1955"/>
                  </a:lnTo>
                  <a:lnTo>
                    <a:pt x="302" y="1696"/>
                  </a:lnTo>
                  <a:lnTo>
                    <a:pt x="218" y="1328"/>
                  </a:lnTo>
                  <a:lnTo>
                    <a:pt x="135" y="952"/>
                  </a:lnTo>
                  <a:lnTo>
                    <a:pt x="93" y="769"/>
                  </a:lnTo>
                  <a:lnTo>
                    <a:pt x="51" y="585"/>
                  </a:lnTo>
                  <a:lnTo>
                    <a:pt x="9" y="401"/>
                  </a:lnTo>
                  <a:lnTo>
                    <a:pt x="1" y="359"/>
                  </a:lnTo>
                  <a:lnTo>
                    <a:pt x="18" y="201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34"/>
            <p:cNvSpPr/>
            <p:nvPr/>
          </p:nvSpPr>
          <p:spPr>
            <a:xfrm>
              <a:off x="9045960" y="3083110"/>
              <a:ext cx="34677" cy="94413"/>
            </a:xfrm>
            <a:custGeom>
              <a:avLst/>
              <a:gdLst/>
              <a:ahLst/>
              <a:cxnLst/>
              <a:rect l="l" t="t" r="r" b="b"/>
              <a:pathLst>
                <a:path w="703" h="1914" extrusionOk="0">
                  <a:moveTo>
                    <a:pt x="143" y="34"/>
                  </a:moveTo>
                  <a:lnTo>
                    <a:pt x="143" y="42"/>
                  </a:lnTo>
                  <a:lnTo>
                    <a:pt x="193" y="134"/>
                  </a:lnTo>
                  <a:lnTo>
                    <a:pt x="235" y="218"/>
                  </a:lnTo>
                  <a:lnTo>
                    <a:pt x="243" y="234"/>
                  </a:lnTo>
                  <a:lnTo>
                    <a:pt x="302" y="343"/>
                  </a:lnTo>
                  <a:lnTo>
                    <a:pt x="302" y="343"/>
                  </a:lnTo>
                  <a:lnTo>
                    <a:pt x="343" y="443"/>
                  </a:lnTo>
                  <a:lnTo>
                    <a:pt x="352" y="460"/>
                  </a:lnTo>
                  <a:lnTo>
                    <a:pt x="377" y="543"/>
                  </a:lnTo>
                  <a:lnTo>
                    <a:pt x="410" y="652"/>
                  </a:lnTo>
                  <a:lnTo>
                    <a:pt x="444" y="752"/>
                  </a:lnTo>
                  <a:lnTo>
                    <a:pt x="444" y="769"/>
                  </a:lnTo>
                  <a:lnTo>
                    <a:pt x="469" y="861"/>
                  </a:lnTo>
                  <a:lnTo>
                    <a:pt x="494" y="970"/>
                  </a:lnTo>
                  <a:lnTo>
                    <a:pt x="527" y="1070"/>
                  </a:lnTo>
                  <a:lnTo>
                    <a:pt x="552" y="1178"/>
                  </a:lnTo>
                  <a:lnTo>
                    <a:pt x="552" y="1187"/>
                  </a:lnTo>
                  <a:lnTo>
                    <a:pt x="586" y="1279"/>
                  </a:lnTo>
                  <a:lnTo>
                    <a:pt x="611" y="1387"/>
                  </a:lnTo>
                  <a:lnTo>
                    <a:pt x="644" y="1487"/>
                  </a:lnTo>
                  <a:lnTo>
                    <a:pt x="669" y="1596"/>
                  </a:lnTo>
                  <a:lnTo>
                    <a:pt x="703" y="1696"/>
                  </a:lnTo>
                  <a:lnTo>
                    <a:pt x="703" y="1705"/>
                  </a:lnTo>
                  <a:lnTo>
                    <a:pt x="594" y="1914"/>
                  </a:lnTo>
                  <a:lnTo>
                    <a:pt x="385" y="1805"/>
                  </a:lnTo>
                  <a:lnTo>
                    <a:pt x="385" y="1797"/>
                  </a:lnTo>
                  <a:lnTo>
                    <a:pt x="352" y="1696"/>
                  </a:lnTo>
                  <a:lnTo>
                    <a:pt x="318" y="1596"/>
                  </a:lnTo>
                  <a:lnTo>
                    <a:pt x="277" y="1487"/>
                  </a:lnTo>
                  <a:lnTo>
                    <a:pt x="243" y="1387"/>
                  </a:lnTo>
                  <a:lnTo>
                    <a:pt x="210" y="1287"/>
                  </a:lnTo>
                  <a:lnTo>
                    <a:pt x="210" y="1279"/>
                  </a:lnTo>
                  <a:lnTo>
                    <a:pt x="176" y="1178"/>
                  </a:lnTo>
                  <a:lnTo>
                    <a:pt x="143" y="1070"/>
                  </a:lnTo>
                  <a:lnTo>
                    <a:pt x="118" y="970"/>
                  </a:lnTo>
                  <a:lnTo>
                    <a:pt x="84" y="878"/>
                  </a:lnTo>
                  <a:lnTo>
                    <a:pt x="84" y="861"/>
                  </a:lnTo>
                  <a:lnTo>
                    <a:pt x="59" y="752"/>
                  </a:lnTo>
                  <a:lnTo>
                    <a:pt x="34" y="652"/>
                  </a:lnTo>
                  <a:lnTo>
                    <a:pt x="9" y="560"/>
                  </a:lnTo>
                  <a:lnTo>
                    <a:pt x="9" y="543"/>
                  </a:lnTo>
                  <a:lnTo>
                    <a:pt x="1" y="435"/>
                  </a:lnTo>
                  <a:lnTo>
                    <a:pt x="1" y="293"/>
                  </a:lnTo>
                  <a:lnTo>
                    <a:pt x="1" y="201"/>
                  </a:lnTo>
                  <a:lnTo>
                    <a:pt x="1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3" name="Google Shape;983;p34"/>
            <p:cNvSpPr/>
            <p:nvPr/>
          </p:nvSpPr>
          <p:spPr>
            <a:xfrm>
              <a:off x="9472890" y="2841603"/>
              <a:ext cx="37982" cy="127018"/>
            </a:xfrm>
            <a:custGeom>
              <a:avLst/>
              <a:gdLst/>
              <a:ahLst/>
              <a:cxnLst/>
              <a:rect l="l" t="t" r="r" b="b"/>
              <a:pathLst>
                <a:path w="770" h="2575" extrusionOk="0">
                  <a:moveTo>
                    <a:pt x="352" y="1"/>
                  </a:moveTo>
                  <a:lnTo>
                    <a:pt x="385" y="110"/>
                  </a:lnTo>
                  <a:lnTo>
                    <a:pt x="410" y="293"/>
                  </a:lnTo>
                  <a:lnTo>
                    <a:pt x="460" y="594"/>
                  </a:lnTo>
                  <a:lnTo>
                    <a:pt x="510" y="886"/>
                  </a:lnTo>
                  <a:lnTo>
                    <a:pt x="560" y="1187"/>
                  </a:lnTo>
                  <a:lnTo>
                    <a:pt x="611" y="1480"/>
                  </a:lnTo>
                  <a:lnTo>
                    <a:pt x="636" y="1630"/>
                  </a:lnTo>
                  <a:lnTo>
                    <a:pt x="661" y="1780"/>
                  </a:lnTo>
                  <a:lnTo>
                    <a:pt x="686" y="1931"/>
                  </a:lnTo>
                  <a:lnTo>
                    <a:pt x="711" y="2073"/>
                  </a:lnTo>
                  <a:lnTo>
                    <a:pt x="744" y="2223"/>
                  </a:lnTo>
                  <a:lnTo>
                    <a:pt x="769" y="2374"/>
                  </a:lnTo>
                  <a:lnTo>
                    <a:pt x="636" y="2574"/>
                  </a:lnTo>
                  <a:lnTo>
                    <a:pt x="427" y="2440"/>
                  </a:lnTo>
                  <a:lnTo>
                    <a:pt x="402" y="2290"/>
                  </a:lnTo>
                  <a:lnTo>
                    <a:pt x="368" y="2140"/>
                  </a:lnTo>
                  <a:lnTo>
                    <a:pt x="343" y="1989"/>
                  </a:lnTo>
                  <a:lnTo>
                    <a:pt x="310" y="1847"/>
                  </a:lnTo>
                  <a:lnTo>
                    <a:pt x="285" y="1697"/>
                  </a:lnTo>
                  <a:lnTo>
                    <a:pt x="260" y="1546"/>
                  </a:lnTo>
                  <a:lnTo>
                    <a:pt x="201" y="1246"/>
                  </a:lnTo>
                  <a:lnTo>
                    <a:pt x="143" y="953"/>
                  </a:lnTo>
                  <a:lnTo>
                    <a:pt x="93" y="653"/>
                  </a:lnTo>
                  <a:lnTo>
                    <a:pt x="34" y="360"/>
                  </a:lnTo>
                  <a:lnTo>
                    <a:pt x="1" y="176"/>
                  </a:lnTo>
                  <a:lnTo>
                    <a:pt x="1" y="68"/>
                  </a:lnTo>
                  <a:lnTo>
                    <a:pt x="26" y="59"/>
                  </a:lnTo>
                  <a:lnTo>
                    <a:pt x="32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34"/>
            <p:cNvSpPr/>
            <p:nvPr/>
          </p:nvSpPr>
          <p:spPr>
            <a:xfrm>
              <a:off x="9762650" y="2935177"/>
              <a:ext cx="26390" cy="188776"/>
            </a:xfrm>
            <a:custGeom>
              <a:avLst/>
              <a:gdLst/>
              <a:ahLst/>
              <a:cxnLst/>
              <a:rect l="l" t="t" r="r" b="b"/>
              <a:pathLst>
                <a:path w="535" h="3827" extrusionOk="0">
                  <a:moveTo>
                    <a:pt x="418" y="151"/>
                  </a:moveTo>
                  <a:lnTo>
                    <a:pt x="418" y="159"/>
                  </a:lnTo>
                  <a:lnTo>
                    <a:pt x="468" y="368"/>
                  </a:lnTo>
                  <a:lnTo>
                    <a:pt x="468" y="385"/>
                  </a:lnTo>
                  <a:lnTo>
                    <a:pt x="510" y="518"/>
                  </a:lnTo>
                  <a:lnTo>
                    <a:pt x="526" y="610"/>
                  </a:lnTo>
                  <a:lnTo>
                    <a:pt x="535" y="635"/>
                  </a:lnTo>
                  <a:lnTo>
                    <a:pt x="526" y="827"/>
                  </a:lnTo>
                  <a:lnTo>
                    <a:pt x="526" y="928"/>
                  </a:lnTo>
                  <a:lnTo>
                    <a:pt x="526" y="928"/>
                  </a:lnTo>
                  <a:lnTo>
                    <a:pt x="518" y="1036"/>
                  </a:lnTo>
                  <a:lnTo>
                    <a:pt x="518" y="1136"/>
                  </a:lnTo>
                  <a:lnTo>
                    <a:pt x="510" y="1245"/>
                  </a:lnTo>
                  <a:lnTo>
                    <a:pt x="510" y="1337"/>
                  </a:lnTo>
                  <a:lnTo>
                    <a:pt x="510" y="1354"/>
                  </a:lnTo>
                  <a:lnTo>
                    <a:pt x="501" y="1454"/>
                  </a:lnTo>
                  <a:lnTo>
                    <a:pt x="501" y="1563"/>
                  </a:lnTo>
                  <a:lnTo>
                    <a:pt x="493" y="1663"/>
                  </a:lnTo>
                  <a:lnTo>
                    <a:pt x="493" y="1771"/>
                  </a:lnTo>
                  <a:lnTo>
                    <a:pt x="493" y="1872"/>
                  </a:lnTo>
                  <a:lnTo>
                    <a:pt x="493" y="1980"/>
                  </a:lnTo>
                  <a:lnTo>
                    <a:pt x="493" y="2080"/>
                  </a:lnTo>
                  <a:lnTo>
                    <a:pt x="493" y="2189"/>
                  </a:lnTo>
                  <a:lnTo>
                    <a:pt x="493" y="2289"/>
                  </a:lnTo>
                  <a:lnTo>
                    <a:pt x="493" y="2306"/>
                  </a:lnTo>
                  <a:lnTo>
                    <a:pt x="493" y="2398"/>
                  </a:lnTo>
                  <a:lnTo>
                    <a:pt x="493" y="2507"/>
                  </a:lnTo>
                  <a:lnTo>
                    <a:pt x="493" y="2941"/>
                  </a:lnTo>
                  <a:lnTo>
                    <a:pt x="493" y="3041"/>
                  </a:lnTo>
                  <a:lnTo>
                    <a:pt x="493" y="3150"/>
                  </a:lnTo>
                  <a:lnTo>
                    <a:pt x="493" y="3250"/>
                  </a:lnTo>
                  <a:lnTo>
                    <a:pt x="493" y="3359"/>
                  </a:lnTo>
                  <a:lnTo>
                    <a:pt x="501" y="3459"/>
                  </a:lnTo>
                  <a:lnTo>
                    <a:pt x="501" y="3551"/>
                  </a:lnTo>
                  <a:lnTo>
                    <a:pt x="501" y="3568"/>
                  </a:lnTo>
                  <a:lnTo>
                    <a:pt x="284" y="3826"/>
                  </a:lnTo>
                  <a:lnTo>
                    <a:pt x="34" y="3601"/>
                  </a:lnTo>
                  <a:lnTo>
                    <a:pt x="34" y="3584"/>
                  </a:lnTo>
                  <a:lnTo>
                    <a:pt x="25" y="3492"/>
                  </a:lnTo>
                  <a:lnTo>
                    <a:pt x="17" y="3384"/>
                  </a:lnTo>
                  <a:lnTo>
                    <a:pt x="8" y="3267"/>
                  </a:lnTo>
                  <a:lnTo>
                    <a:pt x="0" y="3158"/>
                  </a:lnTo>
                  <a:lnTo>
                    <a:pt x="0" y="3041"/>
                  </a:lnTo>
                  <a:lnTo>
                    <a:pt x="0" y="2933"/>
                  </a:lnTo>
                  <a:lnTo>
                    <a:pt x="0" y="2824"/>
                  </a:lnTo>
                  <a:lnTo>
                    <a:pt x="0" y="2707"/>
                  </a:lnTo>
                  <a:lnTo>
                    <a:pt x="0" y="2264"/>
                  </a:lnTo>
                  <a:lnTo>
                    <a:pt x="0" y="2147"/>
                  </a:lnTo>
                  <a:lnTo>
                    <a:pt x="0" y="2039"/>
                  </a:lnTo>
                  <a:lnTo>
                    <a:pt x="0" y="1930"/>
                  </a:lnTo>
                  <a:lnTo>
                    <a:pt x="0" y="1813"/>
                  </a:lnTo>
                  <a:lnTo>
                    <a:pt x="0" y="1705"/>
                  </a:lnTo>
                  <a:lnTo>
                    <a:pt x="8" y="1588"/>
                  </a:lnTo>
                  <a:lnTo>
                    <a:pt x="17" y="1479"/>
                  </a:lnTo>
                  <a:lnTo>
                    <a:pt x="17" y="1370"/>
                  </a:lnTo>
                  <a:lnTo>
                    <a:pt x="25" y="1253"/>
                  </a:lnTo>
                  <a:lnTo>
                    <a:pt x="25" y="1237"/>
                  </a:lnTo>
                  <a:lnTo>
                    <a:pt x="34" y="1145"/>
                  </a:lnTo>
                  <a:lnTo>
                    <a:pt x="42" y="1036"/>
                  </a:lnTo>
                  <a:lnTo>
                    <a:pt x="50" y="928"/>
                  </a:lnTo>
                  <a:lnTo>
                    <a:pt x="67" y="811"/>
                  </a:lnTo>
                  <a:lnTo>
                    <a:pt x="67" y="811"/>
                  </a:lnTo>
                  <a:lnTo>
                    <a:pt x="75" y="702"/>
                  </a:lnTo>
                  <a:lnTo>
                    <a:pt x="100" y="510"/>
                  </a:lnTo>
                  <a:lnTo>
                    <a:pt x="109" y="485"/>
                  </a:lnTo>
                  <a:lnTo>
                    <a:pt x="142" y="401"/>
                  </a:lnTo>
                  <a:lnTo>
                    <a:pt x="201" y="268"/>
                  </a:lnTo>
                  <a:lnTo>
                    <a:pt x="201" y="259"/>
                  </a:lnTo>
                  <a:lnTo>
                    <a:pt x="293" y="67"/>
                  </a:lnTo>
                  <a:lnTo>
                    <a:pt x="293" y="59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34"/>
            <p:cNvSpPr/>
            <p:nvPr/>
          </p:nvSpPr>
          <p:spPr>
            <a:xfrm>
              <a:off x="9698316" y="2864688"/>
              <a:ext cx="17758" cy="136884"/>
            </a:xfrm>
            <a:custGeom>
              <a:avLst/>
              <a:gdLst/>
              <a:ahLst/>
              <a:cxnLst/>
              <a:rect l="l" t="t" r="r" b="b"/>
              <a:pathLst>
                <a:path w="360" h="2775" extrusionOk="0">
                  <a:moveTo>
                    <a:pt x="284" y="59"/>
                  </a:moveTo>
                  <a:lnTo>
                    <a:pt x="284" y="76"/>
                  </a:lnTo>
                  <a:lnTo>
                    <a:pt x="293" y="143"/>
                  </a:lnTo>
                  <a:lnTo>
                    <a:pt x="309" y="226"/>
                  </a:lnTo>
                  <a:lnTo>
                    <a:pt x="318" y="285"/>
                  </a:lnTo>
                  <a:lnTo>
                    <a:pt x="318" y="302"/>
                  </a:lnTo>
                  <a:lnTo>
                    <a:pt x="335" y="385"/>
                  </a:lnTo>
                  <a:lnTo>
                    <a:pt x="343" y="435"/>
                  </a:lnTo>
                  <a:lnTo>
                    <a:pt x="343" y="460"/>
                  </a:lnTo>
                  <a:lnTo>
                    <a:pt x="360" y="544"/>
                  </a:lnTo>
                  <a:lnTo>
                    <a:pt x="360" y="1053"/>
                  </a:lnTo>
                  <a:lnTo>
                    <a:pt x="351" y="1337"/>
                  </a:lnTo>
                  <a:lnTo>
                    <a:pt x="351" y="1496"/>
                  </a:lnTo>
                  <a:lnTo>
                    <a:pt x="351" y="1655"/>
                  </a:lnTo>
                  <a:lnTo>
                    <a:pt x="351" y="2281"/>
                  </a:lnTo>
                  <a:lnTo>
                    <a:pt x="351" y="2357"/>
                  </a:lnTo>
                  <a:lnTo>
                    <a:pt x="351" y="2432"/>
                  </a:lnTo>
                  <a:lnTo>
                    <a:pt x="351" y="2515"/>
                  </a:lnTo>
                  <a:lnTo>
                    <a:pt x="351" y="2582"/>
                  </a:lnTo>
                  <a:lnTo>
                    <a:pt x="351" y="2591"/>
                  </a:lnTo>
                  <a:lnTo>
                    <a:pt x="184" y="2774"/>
                  </a:lnTo>
                  <a:lnTo>
                    <a:pt x="0" y="2607"/>
                  </a:lnTo>
                  <a:lnTo>
                    <a:pt x="0" y="2599"/>
                  </a:lnTo>
                  <a:lnTo>
                    <a:pt x="0" y="2532"/>
                  </a:lnTo>
                  <a:lnTo>
                    <a:pt x="0" y="2449"/>
                  </a:lnTo>
                  <a:lnTo>
                    <a:pt x="0" y="2365"/>
                  </a:lnTo>
                  <a:lnTo>
                    <a:pt x="0" y="2290"/>
                  </a:lnTo>
                  <a:lnTo>
                    <a:pt x="0" y="1730"/>
                  </a:lnTo>
                  <a:lnTo>
                    <a:pt x="0" y="1647"/>
                  </a:lnTo>
                  <a:lnTo>
                    <a:pt x="0" y="1488"/>
                  </a:lnTo>
                  <a:lnTo>
                    <a:pt x="9" y="1329"/>
                  </a:lnTo>
                  <a:lnTo>
                    <a:pt x="25" y="1037"/>
                  </a:lnTo>
                  <a:lnTo>
                    <a:pt x="25" y="1012"/>
                  </a:lnTo>
                  <a:lnTo>
                    <a:pt x="34" y="853"/>
                  </a:lnTo>
                  <a:lnTo>
                    <a:pt x="42" y="694"/>
                  </a:lnTo>
                  <a:lnTo>
                    <a:pt x="51" y="544"/>
                  </a:lnTo>
                  <a:lnTo>
                    <a:pt x="51" y="544"/>
                  </a:lnTo>
                  <a:lnTo>
                    <a:pt x="59" y="460"/>
                  </a:lnTo>
                  <a:lnTo>
                    <a:pt x="59" y="435"/>
                  </a:lnTo>
                  <a:lnTo>
                    <a:pt x="76" y="385"/>
                  </a:lnTo>
                  <a:lnTo>
                    <a:pt x="92" y="310"/>
                  </a:lnTo>
                  <a:lnTo>
                    <a:pt x="92" y="293"/>
                  </a:lnTo>
                  <a:lnTo>
                    <a:pt x="101" y="226"/>
                  </a:lnTo>
                  <a:lnTo>
                    <a:pt x="117" y="151"/>
                  </a:lnTo>
                  <a:lnTo>
                    <a:pt x="134" y="76"/>
                  </a:lnTo>
                  <a:lnTo>
                    <a:pt x="134" y="6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34"/>
            <p:cNvSpPr/>
            <p:nvPr/>
          </p:nvSpPr>
          <p:spPr>
            <a:xfrm>
              <a:off x="9753969" y="2617853"/>
              <a:ext cx="33444" cy="131112"/>
            </a:xfrm>
            <a:custGeom>
              <a:avLst/>
              <a:gdLst/>
              <a:ahLst/>
              <a:cxnLst/>
              <a:rect l="l" t="t" r="r" b="b"/>
              <a:pathLst>
                <a:path w="678" h="2658" extrusionOk="0">
                  <a:moveTo>
                    <a:pt x="569" y="76"/>
                  </a:moveTo>
                  <a:lnTo>
                    <a:pt x="569" y="76"/>
                  </a:lnTo>
                  <a:lnTo>
                    <a:pt x="594" y="151"/>
                  </a:lnTo>
                  <a:lnTo>
                    <a:pt x="619" y="235"/>
                  </a:lnTo>
                  <a:lnTo>
                    <a:pt x="619" y="243"/>
                  </a:lnTo>
                  <a:lnTo>
                    <a:pt x="644" y="310"/>
                  </a:lnTo>
                  <a:lnTo>
                    <a:pt x="669" y="368"/>
                  </a:lnTo>
                  <a:lnTo>
                    <a:pt x="669" y="393"/>
                  </a:lnTo>
                  <a:lnTo>
                    <a:pt x="677" y="427"/>
                  </a:lnTo>
                  <a:lnTo>
                    <a:pt x="677" y="469"/>
                  </a:lnTo>
                  <a:lnTo>
                    <a:pt x="677" y="469"/>
                  </a:lnTo>
                  <a:lnTo>
                    <a:pt x="669" y="535"/>
                  </a:lnTo>
                  <a:lnTo>
                    <a:pt x="661" y="611"/>
                  </a:lnTo>
                  <a:lnTo>
                    <a:pt x="661" y="661"/>
                  </a:lnTo>
                  <a:lnTo>
                    <a:pt x="661" y="686"/>
                  </a:lnTo>
                  <a:lnTo>
                    <a:pt x="652" y="761"/>
                  </a:lnTo>
                  <a:lnTo>
                    <a:pt x="636" y="828"/>
                  </a:lnTo>
                  <a:lnTo>
                    <a:pt x="627" y="903"/>
                  </a:lnTo>
                  <a:lnTo>
                    <a:pt x="627" y="936"/>
                  </a:lnTo>
                  <a:lnTo>
                    <a:pt x="619" y="978"/>
                  </a:lnTo>
                  <a:lnTo>
                    <a:pt x="611" y="1045"/>
                  </a:lnTo>
                  <a:lnTo>
                    <a:pt x="602" y="1120"/>
                  </a:lnTo>
                  <a:lnTo>
                    <a:pt x="594" y="1195"/>
                  </a:lnTo>
                  <a:lnTo>
                    <a:pt x="585" y="1271"/>
                  </a:lnTo>
                  <a:lnTo>
                    <a:pt x="577" y="1337"/>
                  </a:lnTo>
                  <a:lnTo>
                    <a:pt x="560" y="1413"/>
                  </a:lnTo>
                  <a:lnTo>
                    <a:pt x="544" y="1563"/>
                  </a:lnTo>
                  <a:lnTo>
                    <a:pt x="544" y="1596"/>
                  </a:lnTo>
                  <a:lnTo>
                    <a:pt x="535" y="1705"/>
                  </a:lnTo>
                  <a:lnTo>
                    <a:pt x="510" y="1855"/>
                  </a:lnTo>
                  <a:lnTo>
                    <a:pt x="494" y="2006"/>
                  </a:lnTo>
                  <a:lnTo>
                    <a:pt x="477" y="2156"/>
                  </a:lnTo>
                  <a:lnTo>
                    <a:pt x="452" y="2440"/>
                  </a:lnTo>
                  <a:lnTo>
                    <a:pt x="452" y="2448"/>
                  </a:lnTo>
                  <a:lnTo>
                    <a:pt x="210" y="2657"/>
                  </a:lnTo>
                  <a:lnTo>
                    <a:pt x="1" y="2415"/>
                  </a:lnTo>
                  <a:lnTo>
                    <a:pt x="1" y="2407"/>
                  </a:lnTo>
                  <a:lnTo>
                    <a:pt x="9" y="2114"/>
                  </a:lnTo>
                  <a:lnTo>
                    <a:pt x="17" y="1964"/>
                  </a:lnTo>
                  <a:lnTo>
                    <a:pt x="26" y="1814"/>
                  </a:lnTo>
                  <a:lnTo>
                    <a:pt x="34" y="1663"/>
                  </a:lnTo>
                  <a:lnTo>
                    <a:pt x="34" y="1546"/>
                  </a:lnTo>
                  <a:lnTo>
                    <a:pt x="34" y="1513"/>
                  </a:lnTo>
                  <a:lnTo>
                    <a:pt x="51" y="1362"/>
                  </a:lnTo>
                  <a:lnTo>
                    <a:pt x="51" y="1287"/>
                  </a:lnTo>
                  <a:lnTo>
                    <a:pt x="59" y="1212"/>
                  </a:lnTo>
                  <a:lnTo>
                    <a:pt x="68" y="1137"/>
                  </a:lnTo>
                  <a:lnTo>
                    <a:pt x="76" y="1062"/>
                  </a:lnTo>
                  <a:lnTo>
                    <a:pt x="84" y="978"/>
                  </a:lnTo>
                  <a:lnTo>
                    <a:pt x="93" y="903"/>
                  </a:lnTo>
                  <a:lnTo>
                    <a:pt x="93" y="861"/>
                  </a:lnTo>
                  <a:lnTo>
                    <a:pt x="93" y="828"/>
                  </a:lnTo>
                  <a:lnTo>
                    <a:pt x="101" y="753"/>
                  </a:lnTo>
                  <a:lnTo>
                    <a:pt x="109" y="677"/>
                  </a:lnTo>
                  <a:lnTo>
                    <a:pt x="126" y="602"/>
                  </a:lnTo>
                  <a:lnTo>
                    <a:pt x="126" y="577"/>
                  </a:lnTo>
                  <a:lnTo>
                    <a:pt x="134" y="527"/>
                  </a:lnTo>
                  <a:lnTo>
                    <a:pt x="151" y="452"/>
                  </a:lnTo>
                  <a:lnTo>
                    <a:pt x="168" y="377"/>
                  </a:lnTo>
                  <a:lnTo>
                    <a:pt x="168" y="377"/>
                  </a:lnTo>
                  <a:lnTo>
                    <a:pt x="184" y="335"/>
                  </a:lnTo>
                  <a:lnTo>
                    <a:pt x="201" y="310"/>
                  </a:lnTo>
                  <a:lnTo>
                    <a:pt x="218" y="285"/>
                  </a:lnTo>
                  <a:lnTo>
                    <a:pt x="260" y="243"/>
                  </a:lnTo>
                  <a:lnTo>
                    <a:pt x="310" y="185"/>
                  </a:lnTo>
                  <a:lnTo>
                    <a:pt x="318" y="176"/>
                  </a:lnTo>
                  <a:lnTo>
                    <a:pt x="377" y="109"/>
                  </a:lnTo>
                  <a:lnTo>
                    <a:pt x="418" y="51"/>
                  </a:lnTo>
                  <a:lnTo>
                    <a:pt x="418" y="51"/>
                  </a:lnTo>
                  <a:lnTo>
                    <a:pt x="502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34"/>
            <p:cNvSpPr/>
            <p:nvPr/>
          </p:nvSpPr>
          <p:spPr>
            <a:xfrm>
              <a:off x="9678141" y="2482696"/>
              <a:ext cx="18153" cy="136884"/>
            </a:xfrm>
            <a:custGeom>
              <a:avLst/>
              <a:gdLst/>
              <a:ahLst/>
              <a:cxnLst/>
              <a:rect l="l" t="t" r="r" b="b"/>
              <a:pathLst>
                <a:path w="368" h="2775" extrusionOk="0">
                  <a:moveTo>
                    <a:pt x="276" y="76"/>
                  </a:moveTo>
                  <a:lnTo>
                    <a:pt x="276" y="84"/>
                  </a:lnTo>
                  <a:lnTo>
                    <a:pt x="301" y="235"/>
                  </a:lnTo>
                  <a:lnTo>
                    <a:pt x="309" y="301"/>
                  </a:lnTo>
                  <a:lnTo>
                    <a:pt x="326" y="393"/>
                  </a:lnTo>
                  <a:lnTo>
                    <a:pt x="334" y="452"/>
                  </a:lnTo>
                  <a:lnTo>
                    <a:pt x="334" y="477"/>
                  </a:lnTo>
                  <a:lnTo>
                    <a:pt x="343" y="552"/>
                  </a:lnTo>
                  <a:lnTo>
                    <a:pt x="343" y="569"/>
                  </a:lnTo>
                  <a:lnTo>
                    <a:pt x="343" y="636"/>
                  </a:lnTo>
                  <a:lnTo>
                    <a:pt x="343" y="711"/>
                  </a:lnTo>
                  <a:lnTo>
                    <a:pt x="343" y="1663"/>
                  </a:lnTo>
                  <a:lnTo>
                    <a:pt x="343" y="1738"/>
                  </a:lnTo>
                  <a:lnTo>
                    <a:pt x="343" y="1813"/>
                  </a:lnTo>
                  <a:lnTo>
                    <a:pt x="343" y="1897"/>
                  </a:lnTo>
                  <a:lnTo>
                    <a:pt x="343" y="1972"/>
                  </a:lnTo>
                  <a:lnTo>
                    <a:pt x="343" y="2047"/>
                  </a:lnTo>
                  <a:lnTo>
                    <a:pt x="343" y="2131"/>
                  </a:lnTo>
                  <a:lnTo>
                    <a:pt x="343" y="2206"/>
                  </a:lnTo>
                  <a:lnTo>
                    <a:pt x="343" y="2290"/>
                  </a:lnTo>
                  <a:lnTo>
                    <a:pt x="351" y="2365"/>
                  </a:lnTo>
                  <a:lnTo>
                    <a:pt x="359" y="2440"/>
                  </a:lnTo>
                  <a:lnTo>
                    <a:pt x="359" y="2524"/>
                  </a:lnTo>
                  <a:lnTo>
                    <a:pt x="368" y="2590"/>
                  </a:lnTo>
                  <a:lnTo>
                    <a:pt x="368" y="2599"/>
                  </a:lnTo>
                  <a:lnTo>
                    <a:pt x="226" y="2774"/>
                  </a:lnTo>
                  <a:lnTo>
                    <a:pt x="59" y="2632"/>
                  </a:lnTo>
                  <a:lnTo>
                    <a:pt x="59" y="2624"/>
                  </a:lnTo>
                  <a:lnTo>
                    <a:pt x="50" y="2557"/>
                  </a:lnTo>
                  <a:lnTo>
                    <a:pt x="42" y="2473"/>
                  </a:lnTo>
                  <a:lnTo>
                    <a:pt x="33" y="2390"/>
                  </a:lnTo>
                  <a:lnTo>
                    <a:pt x="25" y="2315"/>
                  </a:lnTo>
                  <a:lnTo>
                    <a:pt x="17" y="2231"/>
                  </a:lnTo>
                  <a:lnTo>
                    <a:pt x="8" y="2148"/>
                  </a:lnTo>
                  <a:lnTo>
                    <a:pt x="0" y="2072"/>
                  </a:lnTo>
                  <a:lnTo>
                    <a:pt x="0" y="1989"/>
                  </a:lnTo>
                  <a:lnTo>
                    <a:pt x="0" y="1905"/>
                  </a:lnTo>
                  <a:lnTo>
                    <a:pt x="0" y="1830"/>
                  </a:lnTo>
                  <a:lnTo>
                    <a:pt x="0" y="1755"/>
                  </a:lnTo>
                  <a:lnTo>
                    <a:pt x="0" y="1747"/>
                  </a:lnTo>
                  <a:lnTo>
                    <a:pt x="0" y="1663"/>
                  </a:lnTo>
                  <a:lnTo>
                    <a:pt x="0" y="1588"/>
                  </a:lnTo>
                  <a:lnTo>
                    <a:pt x="0" y="1504"/>
                  </a:lnTo>
                  <a:lnTo>
                    <a:pt x="0" y="1020"/>
                  </a:lnTo>
                  <a:lnTo>
                    <a:pt x="0" y="945"/>
                  </a:lnTo>
                  <a:lnTo>
                    <a:pt x="0" y="861"/>
                  </a:lnTo>
                  <a:lnTo>
                    <a:pt x="0" y="778"/>
                  </a:lnTo>
                  <a:lnTo>
                    <a:pt x="0" y="702"/>
                  </a:lnTo>
                  <a:lnTo>
                    <a:pt x="0" y="619"/>
                  </a:lnTo>
                  <a:lnTo>
                    <a:pt x="0" y="552"/>
                  </a:lnTo>
                  <a:lnTo>
                    <a:pt x="0" y="544"/>
                  </a:lnTo>
                  <a:lnTo>
                    <a:pt x="17" y="460"/>
                  </a:lnTo>
                  <a:lnTo>
                    <a:pt x="17" y="435"/>
                  </a:lnTo>
                  <a:lnTo>
                    <a:pt x="25" y="377"/>
                  </a:lnTo>
                  <a:lnTo>
                    <a:pt x="50" y="285"/>
                  </a:lnTo>
                  <a:lnTo>
                    <a:pt x="75" y="218"/>
                  </a:lnTo>
                  <a:lnTo>
                    <a:pt x="109" y="67"/>
                  </a:lnTo>
                  <a:lnTo>
                    <a:pt x="109" y="59"/>
                  </a:lnTo>
                  <a:lnTo>
                    <a:pt x="18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34"/>
            <p:cNvSpPr/>
            <p:nvPr/>
          </p:nvSpPr>
          <p:spPr>
            <a:xfrm>
              <a:off x="9443244" y="2437808"/>
              <a:ext cx="37538" cy="157453"/>
            </a:xfrm>
            <a:custGeom>
              <a:avLst/>
              <a:gdLst/>
              <a:ahLst/>
              <a:cxnLst/>
              <a:rect l="l" t="t" r="r" b="b"/>
              <a:pathLst>
                <a:path w="761" h="3192" extrusionOk="0">
                  <a:moveTo>
                    <a:pt x="368" y="0"/>
                  </a:moveTo>
                  <a:lnTo>
                    <a:pt x="476" y="92"/>
                  </a:lnTo>
                  <a:lnTo>
                    <a:pt x="518" y="125"/>
                  </a:lnTo>
                  <a:lnTo>
                    <a:pt x="543" y="184"/>
                  </a:lnTo>
                  <a:lnTo>
                    <a:pt x="560" y="242"/>
                  </a:lnTo>
                  <a:lnTo>
                    <a:pt x="577" y="276"/>
                  </a:lnTo>
                  <a:lnTo>
                    <a:pt x="602" y="359"/>
                  </a:lnTo>
                  <a:lnTo>
                    <a:pt x="602" y="543"/>
                  </a:lnTo>
                  <a:lnTo>
                    <a:pt x="602" y="635"/>
                  </a:lnTo>
                  <a:lnTo>
                    <a:pt x="602" y="727"/>
                  </a:lnTo>
                  <a:lnTo>
                    <a:pt x="602" y="819"/>
                  </a:lnTo>
                  <a:lnTo>
                    <a:pt x="602" y="902"/>
                  </a:lnTo>
                  <a:lnTo>
                    <a:pt x="602" y="961"/>
                  </a:lnTo>
                  <a:lnTo>
                    <a:pt x="602" y="994"/>
                  </a:lnTo>
                  <a:lnTo>
                    <a:pt x="602" y="1086"/>
                  </a:lnTo>
                  <a:lnTo>
                    <a:pt x="610" y="1178"/>
                  </a:lnTo>
                  <a:lnTo>
                    <a:pt x="610" y="1270"/>
                  </a:lnTo>
                  <a:lnTo>
                    <a:pt x="618" y="1370"/>
                  </a:lnTo>
                  <a:lnTo>
                    <a:pt x="627" y="1462"/>
                  </a:lnTo>
                  <a:lnTo>
                    <a:pt x="635" y="1554"/>
                  </a:lnTo>
                  <a:lnTo>
                    <a:pt x="644" y="1646"/>
                  </a:lnTo>
                  <a:lnTo>
                    <a:pt x="660" y="1821"/>
                  </a:lnTo>
                  <a:lnTo>
                    <a:pt x="660" y="1830"/>
                  </a:lnTo>
                  <a:lnTo>
                    <a:pt x="677" y="2013"/>
                  </a:lnTo>
                  <a:lnTo>
                    <a:pt x="694" y="2205"/>
                  </a:lnTo>
                  <a:lnTo>
                    <a:pt x="710" y="2389"/>
                  </a:lnTo>
                  <a:lnTo>
                    <a:pt x="727" y="2581"/>
                  </a:lnTo>
                  <a:lnTo>
                    <a:pt x="744" y="2765"/>
                  </a:lnTo>
                  <a:lnTo>
                    <a:pt x="752" y="2857"/>
                  </a:lnTo>
                  <a:lnTo>
                    <a:pt x="760" y="2941"/>
                  </a:lnTo>
                  <a:lnTo>
                    <a:pt x="760" y="2949"/>
                  </a:lnTo>
                  <a:lnTo>
                    <a:pt x="568" y="3191"/>
                  </a:lnTo>
                  <a:lnTo>
                    <a:pt x="334" y="2999"/>
                  </a:lnTo>
                  <a:lnTo>
                    <a:pt x="334" y="2982"/>
                  </a:lnTo>
                  <a:lnTo>
                    <a:pt x="326" y="2907"/>
                  </a:lnTo>
                  <a:lnTo>
                    <a:pt x="309" y="2815"/>
                  </a:lnTo>
                  <a:lnTo>
                    <a:pt x="284" y="2632"/>
                  </a:lnTo>
                  <a:lnTo>
                    <a:pt x="251" y="2448"/>
                  </a:lnTo>
                  <a:lnTo>
                    <a:pt x="217" y="2264"/>
                  </a:lnTo>
                  <a:lnTo>
                    <a:pt x="192" y="2080"/>
                  </a:lnTo>
                  <a:lnTo>
                    <a:pt x="159" y="1896"/>
                  </a:lnTo>
                  <a:lnTo>
                    <a:pt x="159" y="1888"/>
                  </a:lnTo>
                  <a:lnTo>
                    <a:pt x="134" y="1704"/>
                  </a:lnTo>
                  <a:lnTo>
                    <a:pt x="117" y="1612"/>
                  </a:lnTo>
                  <a:lnTo>
                    <a:pt x="109" y="1520"/>
                  </a:lnTo>
                  <a:lnTo>
                    <a:pt x="92" y="1429"/>
                  </a:lnTo>
                  <a:lnTo>
                    <a:pt x="75" y="1328"/>
                  </a:lnTo>
                  <a:lnTo>
                    <a:pt x="67" y="1236"/>
                  </a:lnTo>
                  <a:lnTo>
                    <a:pt x="50" y="1145"/>
                  </a:lnTo>
                  <a:lnTo>
                    <a:pt x="42" y="1044"/>
                  </a:lnTo>
                  <a:lnTo>
                    <a:pt x="42" y="1011"/>
                  </a:lnTo>
                  <a:lnTo>
                    <a:pt x="34" y="952"/>
                  </a:lnTo>
                  <a:lnTo>
                    <a:pt x="25" y="860"/>
                  </a:lnTo>
                  <a:lnTo>
                    <a:pt x="17" y="760"/>
                  </a:lnTo>
                  <a:lnTo>
                    <a:pt x="9" y="668"/>
                  </a:lnTo>
                  <a:lnTo>
                    <a:pt x="9" y="568"/>
                  </a:lnTo>
                  <a:lnTo>
                    <a:pt x="0" y="476"/>
                  </a:lnTo>
                  <a:lnTo>
                    <a:pt x="0" y="384"/>
                  </a:lnTo>
                  <a:lnTo>
                    <a:pt x="0" y="384"/>
                  </a:lnTo>
                  <a:lnTo>
                    <a:pt x="25" y="284"/>
                  </a:lnTo>
                  <a:lnTo>
                    <a:pt x="34" y="251"/>
                  </a:lnTo>
                  <a:lnTo>
                    <a:pt x="50" y="192"/>
                  </a:lnTo>
                  <a:lnTo>
                    <a:pt x="75" y="125"/>
                  </a:lnTo>
                  <a:lnTo>
                    <a:pt x="117" y="92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34"/>
            <p:cNvSpPr/>
            <p:nvPr/>
          </p:nvSpPr>
          <p:spPr>
            <a:xfrm>
              <a:off x="9606814" y="2678427"/>
              <a:ext cx="23135" cy="67628"/>
            </a:xfrm>
            <a:custGeom>
              <a:avLst/>
              <a:gdLst/>
              <a:ahLst/>
              <a:cxnLst/>
              <a:rect l="l" t="t" r="r" b="b"/>
              <a:pathLst>
                <a:path w="469" h="1371" extrusionOk="0">
                  <a:moveTo>
                    <a:pt x="302" y="9"/>
                  </a:moveTo>
                  <a:lnTo>
                    <a:pt x="377" y="93"/>
                  </a:lnTo>
                  <a:lnTo>
                    <a:pt x="410" y="118"/>
                  </a:lnTo>
                  <a:lnTo>
                    <a:pt x="435" y="168"/>
                  </a:lnTo>
                  <a:lnTo>
                    <a:pt x="444" y="185"/>
                  </a:lnTo>
                  <a:lnTo>
                    <a:pt x="460" y="235"/>
                  </a:lnTo>
                  <a:lnTo>
                    <a:pt x="469" y="260"/>
                  </a:lnTo>
                  <a:lnTo>
                    <a:pt x="469" y="310"/>
                  </a:lnTo>
                  <a:lnTo>
                    <a:pt x="460" y="377"/>
                  </a:lnTo>
                  <a:lnTo>
                    <a:pt x="460" y="444"/>
                  </a:lnTo>
                  <a:lnTo>
                    <a:pt x="460" y="510"/>
                  </a:lnTo>
                  <a:lnTo>
                    <a:pt x="460" y="586"/>
                  </a:lnTo>
                  <a:lnTo>
                    <a:pt x="460" y="652"/>
                  </a:lnTo>
                  <a:lnTo>
                    <a:pt x="460" y="719"/>
                  </a:lnTo>
                  <a:lnTo>
                    <a:pt x="460" y="786"/>
                  </a:lnTo>
                  <a:lnTo>
                    <a:pt x="460" y="861"/>
                  </a:lnTo>
                  <a:lnTo>
                    <a:pt x="460" y="928"/>
                  </a:lnTo>
                  <a:lnTo>
                    <a:pt x="460" y="995"/>
                  </a:lnTo>
                  <a:lnTo>
                    <a:pt x="460" y="1070"/>
                  </a:lnTo>
                  <a:lnTo>
                    <a:pt x="460" y="1137"/>
                  </a:lnTo>
                  <a:lnTo>
                    <a:pt x="235" y="1371"/>
                  </a:lnTo>
                  <a:lnTo>
                    <a:pt x="1" y="1145"/>
                  </a:lnTo>
                  <a:lnTo>
                    <a:pt x="1" y="1145"/>
                  </a:lnTo>
                  <a:lnTo>
                    <a:pt x="1" y="1078"/>
                  </a:lnTo>
                  <a:lnTo>
                    <a:pt x="1" y="1003"/>
                  </a:lnTo>
                  <a:lnTo>
                    <a:pt x="1" y="928"/>
                  </a:lnTo>
                  <a:lnTo>
                    <a:pt x="1" y="853"/>
                  </a:lnTo>
                  <a:lnTo>
                    <a:pt x="1" y="560"/>
                  </a:lnTo>
                  <a:lnTo>
                    <a:pt x="1" y="494"/>
                  </a:lnTo>
                  <a:lnTo>
                    <a:pt x="1" y="418"/>
                  </a:lnTo>
                  <a:lnTo>
                    <a:pt x="1" y="343"/>
                  </a:lnTo>
                  <a:lnTo>
                    <a:pt x="1" y="268"/>
                  </a:lnTo>
                  <a:lnTo>
                    <a:pt x="1" y="218"/>
                  </a:lnTo>
                  <a:lnTo>
                    <a:pt x="9" y="201"/>
                  </a:lnTo>
                  <a:lnTo>
                    <a:pt x="34" y="151"/>
                  </a:lnTo>
                  <a:lnTo>
                    <a:pt x="51" y="126"/>
                  </a:lnTo>
                  <a:lnTo>
                    <a:pt x="76" y="84"/>
                  </a:lnTo>
                  <a:lnTo>
                    <a:pt x="118" y="59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34"/>
            <p:cNvSpPr/>
            <p:nvPr/>
          </p:nvSpPr>
          <p:spPr>
            <a:xfrm>
              <a:off x="9194337" y="2291058"/>
              <a:ext cx="36700" cy="103094"/>
            </a:xfrm>
            <a:custGeom>
              <a:avLst/>
              <a:gdLst/>
              <a:ahLst/>
              <a:cxnLst/>
              <a:rect l="l" t="t" r="r" b="b"/>
              <a:pathLst>
                <a:path w="744" h="2090" extrusionOk="0">
                  <a:moveTo>
                    <a:pt x="393" y="1"/>
                  </a:moveTo>
                  <a:lnTo>
                    <a:pt x="426" y="76"/>
                  </a:lnTo>
                  <a:lnTo>
                    <a:pt x="493" y="460"/>
                  </a:lnTo>
                  <a:lnTo>
                    <a:pt x="577" y="937"/>
                  </a:lnTo>
                  <a:lnTo>
                    <a:pt x="660" y="1404"/>
                  </a:lnTo>
                  <a:lnTo>
                    <a:pt x="702" y="1638"/>
                  </a:lnTo>
                  <a:lnTo>
                    <a:pt x="744" y="1872"/>
                  </a:lnTo>
                  <a:lnTo>
                    <a:pt x="602" y="2089"/>
                  </a:lnTo>
                  <a:lnTo>
                    <a:pt x="393" y="1947"/>
                  </a:lnTo>
                  <a:lnTo>
                    <a:pt x="343" y="1714"/>
                  </a:lnTo>
                  <a:lnTo>
                    <a:pt x="284" y="1480"/>
                  </a:lnTo>
                  <a:lnTo>
                    <a:pt x="184" y="1012"/>
                  </a:lnTo>
                  <a:lnTo>
                    <a:pt x="76" y="536"/>
                  </a:lnTo>
                  <a:lnTo>
                    <a:pt x="0" y="151"/>
                  </a:lnTo>
                  <a:lnTo>
                    <a:pt x="0" y="76"/>
                  </a:lnTo>
                  <a:lnTo>
                    <a:pt x="25" y="59"/>
                  </a:lnTo>
                  <a:lnTo>
                    <a:pt x="3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34"/>
            <p:cNvSpPr/>
            <p:nvPr/>
          </p:nvSpPr>
          <p:spPr>
            <a:xfrm>
              <a:off x="9294472" y="2604683"/>
              <a:ext cx="35910" cy="145122"/>
            </a:xfrm>
            <a:custGeom>
              <a:avLst/>
              <a:gdLst/>
              <a:ahLst/>
              <a:cxnLst/>
              <a:rect l="l" t="t" r="r" b="b"/>
              <a:pathLst>
                <a:path w="728" h="2942" extrusionOk="0">
                  <a:moveTo>
                    <a:pt x="343" y="59"/>
                  </a:moveTo>
                  <a:lnTo>
                    <a:pt x="343" y="67"/>
                  </a:lnTo>
                  <a:lnTo>
                    <a:pt x="385" y="167"/>
                  </a:lnTo>
                  <a:lnTo>
                    <a:pt x="468" y="360"/>
                  </a:lnTo>
                  <a:lnTo>
                    <a:pt x="477" y="385"/>
                  </a:lnTo>
                  <a:lnTo>
                    <a:pt x="552" y="543"/>
                  </a:lnTo>
                  <a:lnTo>
                    <a:pt x="569" y="577"/>
                  </a:lnTo>
                  <a:lnTo>
                    <a:pt x="610" y="694"/>
                  </a:lnTo>
                  <a:lnTo>
                    <a:pt x="610" y="702"/>
                  </a:lnTo>
                  <a:lnTo>
                    <a:pt x="644" y="811"/>
                  </a:lnTo>
                  <a:lnTo>
                    <a:pt x="644" y="869"/>
                  </a:lnTo>
                  <a:lnTo>
                    <a:pt x="660" y="1020"/>
                  </a:lnTo>
                  <a:lnTo>
                    <a:pt x="660" y="1036"/>
                  </a:lnTo>
                  <a:lnTo>
                    <a:pt x="677" y="1195"/>
                  </a:lnTo>
                  <a:lnTo>
                    <a:pt x="677" y="1279"/>
                  </a:lnTo>
                  <a:lnTo>
                    <a:pt x="677" y="1287"/>
                  </a:lnTo>
                  <a:lnTo>
                    <a:pt x="677" y="1362"/>
                  </a:lnTo>
                  <a:lnTo>
                    <a:pt x="677" y="1446"/>
                  </a:lnTo>
                  <a:lnTo>
                    <a:pt x="677" y="1521"/>
                  </a:lnTo>
                  <a:lnTo>
                    <a:pt x="677" y="1604"/>
                  </a:lnTo>
                  <a:lnTo>
                    <a:pt x="677" y="1688"/>
                  </a:lnTo>
                  <a:lnTo>
                    <a:pt x="677" y="1771"/>
                  </a:lnTo>
                  <a:lnTo>
                    <a:pt x="677" y="1847"/>
                  </a:lnTo>
                  <a:lnTo>
                    <a:pt x="677" y="1905"/>
                  </a:lnTo>
                  <a:lnTo>
                    <a:pt x="677" y="1930"/>
                  </a:lnTo>
                  <a:lnTo>
                    <a:pt x="677" y="2014"/>
                  </a:lnTo>
                  <a:lnTo>
                    <a:pt x="677" y="2097"/>
                  </a:lnTo>
                  <a:lnTo>
                    <a:pt x="685" y="2172"/>
                  </a:lnTo>
                  <a:lnTo>
                    <a:pt x="685" y="2256"/>
                  </a:lnTo>
                  <a:lnTo>
                    <a:pt x="694" y="2340"/>
                  </a:lnTo>
                  <a:lnTo>
                    <a:pt x="702" y="2423"/>
                  </a:lnTo>
                  <a:lnTo>
                    <a:pt x="711" y="2498"/>
                  </a:lnTo>
                  <a:lnTo>
                    <a:pt x="719" y="2582"/>
                  </a:lnTo>
                  <a:lnTo>
                    <a:pt x="727" y="2657"/>
                  </a:lnTo>
                  <a:lnTo>
                    <a:pt x="727" y="2665"/>
                  </a:lnTo>
                  <a:lnTo>
                    <a:pt x="543" y="2941"/>
                  </a:lnTo>
                  <a:lnTo>
                    <a:pt x="268" y="2749"/>
                  </a:lnTo>
                  <a:lnTo>
                    <a:pt x="268" y="2741"/>
                  </a:lnTo>
                  <a:lnTo>
                    <a:pt x="251" y="2665"/>
                  </a:lnTo>
                  <a:lnTo>
                    <a:pt x="234" y="2582"/>
                  </a:lnTo>
                  <a:lnTo>
                    <a:pt x="209" y="2498"/>
                  </a:lnTo>
                  <a:lnTo>
                    <a:pt x="193" y="2415"/>
                  </a:lnTo>
                  <a:lnTo>
                    <a:pt x="176" y="2331"/>
                  </a:lnTo>
                  <a:lnTo>
                    <a:pt x="151" y="2248"/>
                  </a:lnTo>
                  <a:lnTo>
                    <a:pt x="134" y="2164"/>
                  </a:lnTo>
                  <a:lnTo>
                    <a:pt x="117" y="2081"/>
                  </a:lnTo>
                  <a:lnTo>
                    <a:pt x="101" y="1997"/>
                  </a:lnTo>
                  <a:lnTo>
                    <a:pt x="101" y="1972"/>
                  </a:lnTo>
                  <a:lnTo>
                    <a:pt x="92" y="1913"/>
                  </a:lnTo>
                  <a:lnTo>
                    <a:pt x="76" y="1830"/>
                  </a:lnTo>
                  <a:lnTo>
                    <a:pt x="59" y="1746"/>
                  </a:lnTo>
                  <a:lnTo>
                    <a:pt x="51" y="1663"/>
                  </a:lnTo>
                  <a:lnTo>
                    <a:pt x="34" y="1579"/>
                  </a:lnTo>
                  <a:lnTo>
                    <a:pt x="25" y="1496"/>
                  </a:lnTo>
                  <a:lnTo>
                    <a:pt x="9" y="1412"/>
                  </a:lnTo>
                  <a:lnTo>
                    <a:pt x="0" y="1337"/>
                  </a:lnTo>
                  <a:lnTo>
                    <a:pt x="0" y="1329"/>
                  </a:lnTo>
                  <a:lnTo>
                    <a:pt x="34" y="1254"/>
                  </a:lnTo>
                  <a:lnTo>
                    <a:pt x="17" y="1086"/>
                  </a:lnTo>
                  <a:lnTo>
                    <a:pt x="17" y="1070"/>
                  </a:lnTo>
                  <a:lnTo>
                    <a:pt x="17" y="919"/>
                  </a:lnTo>
                  <a:lnTo>
                    <a:pt x="17" y="861"/>
                  </a:lnTo>
                  <a:lnTo>
                    <a:pt x="25" y="752"/>
                  </a:lnTo>
                  <a:lnTo>
                    <a:pt x="25" y="744"/>
                  </a:lnTo>
                  <a:lnTo>
                    <a:pt x="51" y="619"/>
                  </a:lnTo>
                  <a:lnTo>
                    <a:pt x="67" y="585"/>
                  </a:lnTo>
                  <a:lnTo>
                    <a:pt x="117" y="410"/>
                  </a:lnTo>
                  <a:lnTo>
                    <a:pt x="126" y="385"/>
                  </a:lnTo>
                  <a:lnTo>
                    <a:pt x="184" y="184"/>
                  </a:lnTo>
                  <a:lnTo>
                    <a:pt x="209" y="84"/>
                  </a:lnTo>
                  <a:lnTo>
                    <a:pt x="209" y="76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34"/>
            <p:cNvSpPr/>
            <p:nvPr/>
          </p:nvSpPr>
          <p:spPr>
            <a:xfrm>
              <a:off x="9126315" y="2773235"/>
              <a:ext cx="55691" cy="131507"/>
            </a:xfrm>
            <a:custGeom>
              <a:avLst/>
              <a:gdLst/>
              <a:ahLst/>
              <a:cxnLst/>
              <a:rect l="l" t="t" r="r" b="b"/>
              <a:pathLst>
                <a:path w="1129" h="2666" extrusionOk="0">
                  <a:moveTo>
                    <a:pt x="193" y="42"/>
                  </a:moveTo>
                  <a:lnTo>
                    <a:pt x="252" y="109"/>
                  </a:lnTo>
                  <a:lnTo>
                    <a:pt x="327" y="167"/>
                  </a:lnTo>
                  <a:lnTo>
                    <a:pt x="327" y="167"/>
                  </a:lnTo>
                  <a:lnTo>
                    <a:pt x="369" y="242"/>
                  </a:lnTo>
                  <a:lnTo>
                    <a:pt x="402" y="309"/>
                  </a:lnTo>
                  <a:lnTo>
                    <a:pt x="427" y="359"/>
                  </a:lnTo>
                  <a:lnTo>
                    <a:pt x="435" y="384"/>
                  </a:lnTo>
                  <a:lnTo>
                    <a:pt x="460" y="460"/>
                  </a:lnTo>
                  <a:lnTo>
                    <a:pt x="477" y="535"/>
                  </a:lnTo>
                  <a:lnTo>
                    <a:pt x="502" y="610"/>
                  </a:lnTo>
                  <a:lnTo>
                    <a:pt x="527" y="677"/>
                  </a:lnTo>
                  <a:lnTo>
                    <a:pt x="544" y="752"/>
                  </a:lnTo>
                  <a:lnTo>
                    <a:pt x="569" y="827"/>
                  </a:lnTo>
                  <a:lnTo>
                    <a:pt x="594" y="902"/>
                  </a:lnTo>
                  <a:lnTo>
                    <a:pt x="619" y="978"/>
                  </a:lnTo>
                  <a:lnTo>
                    <a:pt x="644" y="1053"/>
                  </a:lnTo>
                  <a:lnTo>
                    <a:pt x="669" y="1128"/>
                  </a:lnTo>
                  <a:lnTo>
                    <a:pt x="694" y="1195"/>
                  </a:lnTo>
                  <a:lnTo>
                    <a:pt x="719" y="1270"/>
                  </a:lnTo>
                  <a:lnTo>
                    <a:pt x="744" y="1345"/>
                  </a:lnTo>
                  <a:lnTo>
                    <a:pt x="770" y="1420"/>
                  </a:lnTo>
                  <a:lnTo>
                    <a:pt x="795" y="1496"/>
                  </a:lnTo>
                  <a:lnTo>
                    <a:pt x="795" y="1504"/>
                  </a:lnTo>
                  <a:lnTo>
                    <a:pt x="820" y="1562"/>
                  </a:lnTo>
                  <a:lnTo>
                    <a:pt x="845" y="1638"/>
                  </a:lnTo>
                  <a:lnTo>
                    <a:pt x="870" y="1713"/>
                  </a:lnTo>
                  <a:lnTo>
                    <a:pt x="903" y="1788"/>
                  </a:lnTo>
                  <a:lnTo>
                    <a:pt x="928" y="1855"/>
                  </a:lnTo>
                  <a:lnTo>
                    <a:pt x="962" y="1930"/>
                  </a:lnTo>
                  <a:lnTo>
                    <a:pt x="987" y="2005"/>
                  </a:lnTo>
                  <a:lnTo>
                    <a:pt x="1020" y="2072"/>
                  </a:lnTo>
                  <a:lnTo>
                    <a:pt x="1045" y="2147"/>
                  </a:lnTo>
                  <a:lnTo>
                    <a:pt x="1079" y="2222"/>
                  </a:lnTo>
                  <a:lnTo>
                    <a:pt x="1104" y="2289"/>
                  </a:lnTo>
                  <a:lnTo>
                    <a:pt x="1129" y="2348"/>
                  </a:lnTo>
                  <a:lnTo>
                    <a:pt x="1129" y="2364"/>
                  </a:lnTo>
                  <a:lnTo>
                    <a:pt x="1012" y="2665"/>
                  </a:lnTo>
                  <a:lnTo>
                    <a:pt x="711" y="2540"/>
                  </a:lnTo>
                  <a:lnTo>
                    <a:pt x="711" y="2531"/>
                  </a:lnTo>
                  <a:lnTo>
                    <a:pt x="678" y="2473"/>
                  </a:lnTo>
                  <a:lnTo>
                    <a:pt x="653" y="2398"/>
                  </a:lnTo>
                  <a:lnTo>
                    <a:pt x="628" y="2331"/>
                  </a:lnTo>
                  <a:lnTo>
                    <a:pt x="594" y="2256"/>
                  </a:lnTo>
                  <a:lnTo>
                    <a:pt x="569" y="2181"/>
                  </a:lnTo>
                  <a:lnTo>
                    <a:pt x="536" y="2105"/>
                  </a:lnTo>
                  <a:lnTo>
                    <a:pt x="502" y="2030"/>
                  </a:lnTo>
                  <a:lnTo>
                    <a:pt x="477" y="1955"/>
                  </a:lnTo>
                  <a:lnTo>
                    <a:pt x="444" y="1880"/>
                  </a:lnTo>
                  <a:lnTo>
                    <a:pt x="419" y="1805"/>
                  </a:lnTo>
                  <a:lnTo>
                    <a:pt x="385" y="1729"/>
                  </a:lnTo>
                  <a:lnTo>
                    <a:pt x="369" y="1671"/>
                  </a:lnTo>
                  <a:lnTo>
                    <a:pt x="369" y="1654"/>
                  </a:lnTo>
                  <a:lnTo>
                    <a:pt x="343" y="1579"/>
                  </a:lnTo>
                  <a:lnTo>
                    <a:pt x="318" y="1504"/>
                  </a:lnTo>
                  <a:lnTo>
                    <a:pt x="285" y="1429"/>
                  </a:lnTo>
                  <a:lnTo>
                    <a:pt x="260" y="1345"/>
                  </a:lnTo>
                  <a:lnTo>
                    <a:pt x="235" y="1270"/>
                  </a:lnTo>
                  <a:lnTo>
                    <a:pt x="210" y="1195"/>
                  </a:lnTo>
                  <a:lnTo>
                    <a:pt x="193" y="1120"/>
                  </a:lnTo>
                  <a:lnTo>
                    <a:pt x="168" y="1044"/>
                  </a:lnTo>
                  <a:lnTo>
                    <a:pt x="143" y="961"/>
                  </a:lnTo>
                  <a:lnTo>
                    <a:pt x="118" y="886"/>
                  </a:lnTo>
                  <a:lnTo>
                    <a:pt x="93" y="811"/>
                  </a:lnTo>
                  <a:lnTo>
                    <a:pt x="76" y="735"/>
                  </a:lnTo>
                  <a:lnTo>
                    <a:pt x="51" y="652"/>
                  </a:lnTo>
                  <a:lnTo>
                    <a:pt x="34" y="577"/>
                  </a:lnTo>
                  <a:lnTo>
                    <a:pt x="9" y="501"/>
                  </a:lnTo>
                  <a:lnTo>
                    <a:pt x="1" y="476"/>
                  </a:lnTo>
                  <a:lnTo>
                    <a:pt x="1" y="251"/>
                  </a:lnTo>
                  <a:lnTo>
                    <a:pt x="1" y="251"/>
                  </a:lnTo>
                  <a:lnTo>
                    <a:pt x="43" y="167"/>
                  </a:lnTo>
                  <a:lnTo>
                    <a:pt x="68" y="75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34"/>
            <p:cNvSpPr/>
            <p:nvPr/>
          </p:nvSpPr>
          <p:spPr>
            <a:xfrm>
              <a:off x="9355441" y="2887773"/>
              <a:ext cx="19830" cy="107633"/>
            </a:xfrm>
            <a:custGeom>
              <a:avLst/>
              <a:gdLst/>
              <a:ahLst/>
              <a:cxnLst/>
              <a:rect l="l" t="t" r="r" b="b"/>
              <a:pathLst>
                <a:path w="402" h="2182" extrusionOk="0">
                  <a:moveTo>
                    <a:pt x="335" y="67"/>
                  </a:moveTo>
                  <a:lnTo>
                    <a:pt x="335" y="76"/>
                  </a:lnTo>
                  <a:lnTo>
                    <a:pt x="335" y="126"/>
                  </a:lnTo>
                  <a:lnTo>
                    <a:pt x="343" y="193"/>
                  </a:lnTo>
                  <a:lnTo>
                    <a:pt x="343" y="251"/>
                  </a:lnTo>
                  <a:lnTo>
                    <a:pt x="352" y="318"/>
                  </a:lnTo>
                  <a:lnTo>
                    <a:pt x="352" y="318"/>
                  </a:lnTo>
                  <a:lnTo>
                    <a:pt x="360" y="377"/>
                  </a:lnTo>
                  <a:lnTo>
                    <a:pt x="368" y="435"/>
                  </a:lnTo>
                  <a:lnTo>
                    <a:pt x="377" y="494"/>
                  </a:lnTo>
                  <a:lnTo>
                    <a:pt x="377" y="502"/>
                  </a:lnTo>
                  <a:lnTo>
                    <a:pt x="377" y="560"/>
                  </a:lnTo>
                  <a:lnTo>
                    <a:pt x="377" y="619"/>
                  </a:lnTo>
                  <a:lnTo>
                    <a:pt x="377" y="652"/>
                  </a:lnTo>
                  <a:lnTo>
                    <a:pt x="377" y="677"/>
                  </a:lnTo>
                  <a:lnTo>
                    <a:pt x="377" y="744"/>
                  </a:lnTo>
                  <a:lnTo>
                    <a:pt x="377" y="1329"/>
                  </a:lnTo>
                  <a:lnTo>
                    <a:pt x="377" y="1396"/>
                  </a:lnTo>
                  <a:lnTo>
                    <a:pt x="377" y="1438"/>
                  </a:lnTo>
                  <a:lnTo>
                    <a:pt x="377" y="1454"/>
                  </a:lnTo>
                  <a:lnTo>
                    <a:pt x="377" y="1513"/>
                  </a:lnTo>
                  <a:lnTo>
                    <a:pt x="377" y="1571"/>
                  </a:lnTo>
                  <a:lnTo>
                    <a:pt x="377" y="1630"/>
                  </a:lnTo>
                  <a:lnTo>
                    <a:pt x="377" y="1688"/>
                  </a:lnTo>
                  <a:lnTo>
                    <a:pt x="377" y="1747"/>
                  </a:lnTo>
                  <a:lnTo>
                    <a:pt x="377" y="1805"/>
                  </a:lnTo>
                  <a:lnTo>
                    <a:pt x="385" y="1872"/>
                  </a:lnTo>
                  <a:lnTo>
                    <a:pt x="393" y="1930"/>
                  </a:lnTo>
                  <a:lnTo>
                    <a:pt x="402" y="1981"/>
                  </a:lnTo>
                  <a:lnTo>
                    <a:pt x="402" y="1989"/>
                  </a:lnTo>
                  <a:lnTo>
                    <a:pt x="260" y="2181"/>
                  </a:lnTo>
                  <a:lnTo>
                    <a:pt x="68" y="2039"/>
                  </a:lnTo>
                  <a:lnTo>
                    <a:pt x="68" y="2031"/>
                  </a:lnTo>
                  <a:lnTo>
                    <a:pt x="59" y="1981"/>
                  </a:lnTo>
                  <a:lnTo>
                    <a:pt x="51" y="1914"/>
                  </a:lnTo>
                  <a:lnTo>
                    <a:pt x="43" y="1847"/>
                  </a:lnTo>
                  <a:lnTo>
                    <a:pt x="34" y="1788"/>
                  </a:lnTo>
                  <a:lnTo>
                    <a:pt x="26" y="1722"/>
                  </a:lnTo>
                  <a:lnTo>
                    <a:pt x="18" y="1663"/>
                  </a:lnTo>
                  <a:lnTo>
                    <a:pt x="9" y="1596"/>
                  </a:lnTo>
                  <a:lnTo>
                    <a:pt x="1" y="1538"/>
                  </a:lnTo>
                  <a:lnTo>
                    <a:pt x="1" y="1471"/>
                  </a:lnTo>
                  <a:lnTo>
                    <a:pt x="1" y="1471"/>
                  </a:lnTo>
                  <a:lnTo>
                    <a:pt x="1" y="1412"/>
                  </a:lnTo>
                  <a:lnTo>
                    <a:pt x="1" y="1354"/>
                  </a:lnTo>
                  <a:lnTo>
                    <a:pt x="1" y="1287"/>
                  </a:lnTo>
                  <a:lnTo>
                    <a:pt x="1" y="1229"/>
                  </a:lnTo>
                  <a:lnTo>
                    <a:pt x="1" y="978"/>
                  </a:lnTo>
                  <a:lnTo>
                    <a:pt x="1" y="911"/>
                  </a:lnTo>
                  <a:lnTo>
                    <a:pt x="1" y="853"/>
                  </a:lnTo>
                  <a:lnTo>
                    <a:pt x="1" y="786"/>
                  </a:lnTo>
                  <a:lnTo>
                    <a:pt x="1" y="727"/>
                  </a:lnTo>
                  <a:lnTo>
                    <a:pt x="1" y="661"/>
                  </a:lnTo>
                  <a:lnTo>
                    <a:pt x="1" y="636"/>
                  </a:lnTo>
                  <a:lnTo>
                    <a:pt x="1" y="602"/>
                  </a:lnTo>
                  <a:lnTo>
                    <a:pt x="18" y="544"/>
                  </a:lnTo>
                  <a:lnTo>
                    <a:pt x="26" y="477"/>
                  </a:lnTo>
                  <a:lnTo>
                    <a:pt x="26" y="468"/>
                  </a:lnTo>
                  <a:lnTo>
                    <a:pt x="43" y="418"/>
                  </a:lnTo>
                  <a:lnTo>
                    <a:pt x="59" y="360"/>
                  </a:lnTo>
                  <a:lnTo>
                    <a:pt x="76" y="301"/>
                  </a:lnTo>
                  <a:lnTo>
                    <a:pt x="76" y="301"/>
                  </a:lnTo>
                  <a:lnTo>
                    <a:pt x="101" y="235"/>
                  </a:lnTo>
                  <a:lnTo>
                    <a:pt x="118" y="176"/>
                  </a:lnTo>
                  <a:lnTo>
                    <a:pt x="134" y="118"/>
                  </a:lnTo>
                  <a:lnTo>
                    <a:pt x="151" y="67"/>
                  </a:lnTo>
                  <a:lnTo>
                    <a:pt x="151" y="59"/>
                  </a:lnTo>
                  <a:lnTo>
                    <a:pt x="2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34"/>
            <p:cNvSpPr/>
            <p:nvPr/>
          </p:nvSpPr>
          <p:spPr>
            <a:xfrm>
              <a:off x="8992834" y="2372251"/>
              <a:ext cx="37933" cy="145122"/>
            </a:xfrm>
            <a:custGeom>
              <a:avLst/>
              <a:gdLst/>
              <a:ahLst/>
              <a:cxnLst/>
              <a:rect l="l" t="t" r="r" b="b"/>
              <a:pathLst>
                <a:path w="769" h="2942" extrusionOk="0">
                  <a:moveTo>
                    <a:pt x="234" y="68"/>
                  </a:moveTo>
                  <a:lnTo>
                    <a:pt x="234" y="76"/>
                  </a:lnTo>
                  <a:lnTo>
                    <a:pt x="259" y="151"/>
                  </a:lnTo>
                  <a:lnTo>
                    <a:pt x="293" y="235"/>
                  </a:lnTo>
                  <a:lnTo>
                    <a:pt x="301" y="251"/>
                  </a:lnTo>
                  <a:lnTo>
                    <a:pt x="326" y="318"/>
                  </a:lnTo>
                  <a:lnTo>
                    <a:pt x="359" y="385"/>
                  </a:lnTo>
                  <a:lnTo>
                    <a:pt x="359" y="393"/>
                  </a:lnTo>
                  <a:lnTo>
                    <a:pt x="385" y="477"/>
                  </a:lnTo>
                  <a:lnTo>
                    <a:pt x="385" y="477"/>
                  </a:lnTo>
                  <a:lnTo>
                    <a:pt x="401" y="560"/>
                  </a:lnTo>
                  <a:lnTo>
                    <a:pt x="410" y="644"/>
                  </a:lnTo>
                  <a:lnTo>
                    <a:pt x="418" y="728"/>
                  </a:lnTo>
                  <a:lnTo>
                    <a:pt x="426" y="811"/>
                  </a:lnTo>
                  <a:lnTo>
                    <a:pt x="443" y="895"/>
                  </a:lnTo>
                  <a:lnTo>
                    <a:pt x="451" y="970"/>
                  </a:lnTo>
                  <a:lnTo>
                    <a:pt x="460" y="1012"/>
                  </a:lnTo>
                  <a:lnTo>
                    <a:pt x="468" y="1053"/>
                  </a:lnTo>
                  <a:lnTo>
                    <a:pt x="476" y="1137"/>
                  </a:lnTo>
                  <a:lnTo>
                    <a:pt x="493" y="1220"/>
                  </a:lnTo>
                  <a:lnTo>
                    <a:pt x="502" y="1304"/>
                  </a:lnTo>
                  <a:lnTo>
                    <a:pt x="518" y="1387"/>
                  </a:lnTo>
                  <a:lnTo>
                    <a:pt x="535" y="1471"/>
                  </a:lnTo>
                  <a:lnTo>
                    <a:pt x="552" y="1555"/>
                  </a:lnTo>
                  <a:lnTo>
                    <a:pt x="560" y="1630"/>
                  </a:lnTo>
                  <a:lnTo>
                    <a:pt x="577" y="1713"/>
                  </a:lnTo>
                  <a:lnTo>
                    <a:pt x="585" y="1755"/>
                  </a:lnTo>
                  <a:lnTo>
                    <a:pt x="593" y="1797"/>
                  </a:lnTo>
                  <a:lnTo>
                    <a:pt x="610" y="1880"/>
                  </a:lnTo>
                  <a:lnTo>
                    <a:pt x="644" y="2047"/>
                  </a:lnTo>
                  <a:lnTo>
                    <a:pt x="677" y="2215"/>
                  </a:lnTo>
                  <a:lnTo>
                    <a:pt x="710" y="2382"/>
                  </a:lnTo>
                  <a:lnTo>
                    <a:pt x="769" y="2707"/>
                  </a:lnTo>
                  <a:lnTo>
                    <a:pt x="769" y="2716"/>
                  </a:lnTo>
                  <a:lnTo>
                    <a:pt x="635" y="2941"/>
                  </a:lnTo>
                  <a:lnTo>
                    <a:pt x="418" y="2799"/>
                  </a:lnTo>
                  <a:lnTo>
                    <a:pt x="418" y="2783"/>
                  </a:lnTo>
                  <a:lnTo>
                    <a:pt x="343" y="2465"/>
                  </a:lnTo>
                  <a:lnTo>
                    <a:pt x="301" y="2298"/>
                  </a:lnTo>
                  <a:lnTo>
                    <a:pt x="259" y="2131"/>
                  </a:lnTo>
                  <a:lnTo>
                    <a:pt x="226" y="1964"/>
                  </a:lnTo>
                  <a:lnTo>
                    <a:pt x="209" y="1880"/>
                  </a:lnTo>
                  <a:lnTo>
                    <a:pt x="201" y="1839"/>
                  </a:lnTo>
                  <a:lnTo>
                    <a:pt x="192" y="1797"/>
                  </a:lnTo>
                  <a:lnTo>
                    <a:pt x="176" y="1713"/>
                  </a:lnTo>
                  <a:lnTo>
                    <a:pt x="159" y="1621"/>
                  </a:lnTo>
                  <a:lnTo>
                    <a:pt x="142" y="1538"/>
                  </a:lnTo>
                  <a:lnTo>
                    <a:pt x="126" y="1454"/>
                  </a:lnTo>
                  <a:lnTo>
                    <a:pt x="109" y="1371"/>
                  </a:lnTo>
                  <a:lnTo>
                    <a:pt x="92" y="1287"/>
                  </a:lnTo>
                  <a:lnTo>
                    <a:pt x="75" y="1204"/>
                  </a:lnTo>
                  <a:lnTo>
                    <a:pt x="59" y="1112"/>
                  </a:lnTo>
                  <a:lnTo>
                    <a:pt x="59" y="1070"/>
                  </a:lnTo>
                  <a:lnTo>
                    <a:pt x="50" y="1028"/>
                  </a:lnTo>
                  <a:lnTo>
                    <a:pt x="42" y="945"/>
                  </a:lnTo>
                  <a:lnTo>
                    <a:pt x="34" y="853"/>
                  </a:lnTo>
                  <a:lnTo>
                    <a:pt x="17" y="769"/>
                  </a:lnTo>
                  <a:lnTo>
                    <a:pt x="9" y="686"/>
                  </a:lnTo>
                  <a:lnTo>
                    <a:pt x="0" y="594"/>
                  </a:lnTo>
                  <a:lnTo>
                    <a:pt x="0" y="510"/>
                  </a:lnTo>
                  <a:lnTo>
                    <a:pt x="0" y="510"/>
                  </a:lnTo>
                  <a:lnTo>
                    <a:pt x="9" y="418"/>
                  </a:lnTo>
                  <a:lnTo>
                    <a:pt x="9" y="402"/>
                  </a:lnTo>
                  <a:lnTo>
                    <a:pt x="34" y="335"/>
                  </a:lnTo>
                  <a:lnTo>
                    <a:pt x="50" y="268"/>
                  </a:lnTo>
                  <a:lnTo>
                    <a:pt x="59" y="243"/>
                  </a:lnTo>
                  <a:lnTo>
                    <a:pt x="84" y="159"/>
                  </a:lnTo>
                  <a:lnTo>
                    <a:pt x="101" y="76"/>
                  </a:lnTo>
                  <a:lnTo>
                    <a:pt x="101" y="68"/>
                  </a:lnTo>
                  <a:lnTo>
                    <a:pt x="167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34"/>
            <p:cNvSpPr/>
            <p:nvPr/>
          </p:nvSpPr>
          <p:spPr>
            <a:xfrm>
              <a:off x="8890233" y="2689131"/>
              <a:ext cx="51942" cy="115476"/>
            </a:xfrm>
            <a:custGeom>
              <a:avLst/>
              <a:gdLst/>
              <a:ahLst/>
              <a:cxnLst/>
              <a:rect l="l" t="t" r="r" b="b"/>
              <a:pathLst>
                <a:path w="1053" h="2341" extrusionOk="0">
                  <a:moveTo>
                    <a:pt x="150" y="43"/>
                  </a:moveTo>
                  <a:lnTo>
                    <a:pt x="150" y="51"/>
                  </a:lnTo>
                  <a:lnTo>
                    <a:pt x="176" y="110"/>
                  </a:lnTo>
                  <a:lnTo>
                    <a:pt x="209" y="168"/>
                  </a:lnTo>
                  <a:lnTo>
                    <a:pt x="251" y="227"/>
                  </a:lnTo>
                  <a:lnTo>
                    <a:pt x="267" y="260"/>
                  </a:lnTo>
                  <a:lnTo>
                    <a:pt x="284" y="293"/>
                  </a:lnTo>
                  <a:lnTo>
                    <a:pt x="326" y="352"/>
                  </a:lnTo>
                  <a:lnTo>
                    <a:pt x="359" y="410"/>
                  </a:lnTo>
                  <a:lnTo>
                    <a:pt x="359" y="410"/>
                  </a:lnTo>
                  <a:lnTo>
                    <a:pt x="393" y="469"/>
                  </a:lnTo>
                  <a:lnTo>
                    <a:pt x="426" y="527"/>
                  </a:lnTo>
                  <a:lnTo>
                    <a:pt x="435" y="544"/>
                  </a:lnTo>
                  <a:lnTo>
                    <a:pt x="451" y="594"/>
                  </a:lnTo>
                  <a:lnTo>
                    <a:pt x="476" y="661"/>
                  </a:lnTo>
                  <a:lnTo>
                    <a:pt x="501" y="719"/>
                  </a:lnTo>
                  <a:lnTo>
                    <a:pt x="526" y="786"/>
                  </a:lnTo>
                  <a:lnTo>
                    <a:pt x="551" y="853"/>
                  </a:lnTo>
                  <a:lnTo>
                    <a:pt x="577" y="912"/>
                  </a:lnTo>
                  <a:lnTo>
                    <a:pt x="577" y="920"/>
                  </a:lnTo>
                  <a:lnTo>
                    <a:pt x="593" y="978"/>
                  </a:lnTo>
                  <a:lnTo>
                    <a:pt x="618" y="1037"/>
                  </a:lnTo>
                  <a:lnTo>
                    <a:pt x="643" y="1104"/>
                  </a:lnTo>
                  <a:lnTo>
                    <a:pt x="668" y="1162"/>
                  </a:lnTo>
                  <a:lnTo>
                    <a:pt x="694" y="1229"/>
                  </a:lnTo>
                  <a:lnTo>
                    <a:pt x="719" y="1287"/>
                  </a:lnTo>
                  <a:lnTo>
                    <a:pt x="744" y="1354"/>
                  </a:lnTo>
                  <a:lnTo>
                    <a:pt x="777" y="1413"/>
                  </a:lnTo>
                  <a:lnTo>
                    <a:pt x="777" y="1421"/>
                  </a:lnTo>
                  <a:lnTo>
                    <a:pt x="794" y="1480"/>
                  </a:lnTo>
                  <a:lnTo>
                    <a:pt x="827" y="1538"/>
                  </a:lnTo>
                  <a:lnTo>
                    <a:pt x="852" y="1605"/>
                  </a:lnTo>
                  <a:lnTo>
                    <a:pt x="877" y="1663"/>
                  </a:lnTo>
                  <a:lnTo>
                    <a:pt x="911" y="1730"/>
                  </a:lnTo>
                  <a:lnTo>
                    <a:pt x="936" y="1789"/>
                  </a:lnTo>
                  <a:lnTo>
                    <a:pt x="969" y="1847"/>
                  </a:lnTo>
                  <a:lnTo>
                    <a:pt x="994" y="1906"/>
                  </a:lnTo>
                  <a:lnTo>
                    <a:pt x="1028" y="1973"/>
                  </a:lnTo>
                  <a:lnTo>
                    <a:pt x="1053" y="2023"/>
                  </a:lnTo>
                  <a:lnTo>
                    <a:pt x="1053" y="2031"/>
                  </a:lnTo>
                  <a:lnTo>
                    <a:pt x="952" y="2340"/>
                  </a:lnTo>
                  <a:lnTo>
                    <a:pt x="643" y="2248"/>
                  </a:lnTo>
                  <a:lnTo>
                    <a:pt x="635" y="2232"/>
                  </a:lnTo>
                  <a:lnTo>
                    <a:pt x="610" y="2181"/>
                  </a:lnTo>
                  <a:lnTo>
                    <a:pt x="577" y="2123"/>
                  </a:lnTo>
                  <a:lnTo>
                    <a:pt x="543" y="2056"/>
                  </a:lnTo>
                  <a:lnTo>
                    <a:pt x="510" y="1989"/>
                  </a:lnTo>
                  <a:lnTo>
                    <a:pt x="476" y="1931"/>
                  </a:lnTo>
                  <a:lnTo>
                    <a:pt x="451" y="1864"/>
                  </a:lnTo>
                  <a:lnTo>
                    <a:pt x="418" y="1797"/>
                  </a:lnTo>
                  <a:lnTo>
                    <a:pt x="384" y="1739"/>
                  </a:lnTo>
                  <a:lnTo>
                    <a:pt x="359" y="1672"/>
                  </a:lnTo>
                  <a:lnTo>
                    <a:pt x="334" y="1613"/>
                  </a:lnTo>
                  <a:lnTo>
                    <a:pt x="334" y="1605"/>
                  </a:lnTo>
                  <a:lnTo>
                    <a:pt x="309" y="1538"/>
                  </a:lnTo>
                  <a:lnTo>
                    <a:pt x="276" y="1471"/>
                  </a:lnTo>
                  <a:lnTo>
                    <a:pt x="251" y="1404"/>
                  </a:lnTo>
                  <a:lnTo>
                    <a:pt x="226" y="1338"/>
                  </a:lnTo>
                  <a:lnTo>
                    <a:pt x="201" y="1271"/>
                  </a:lnTo>
                  <a:lnTo>
                    <a:pt x="176" y="1204"/>
                  </a:lnTo>
                  <a:lnTo>
                    <a:pt x="150" y="1137"/>
                  </a:lnTo>
                  <a:lnTo>
                    <a:pt x="134" y="1087"/>
                  </a:lnTo>
                  <a:lnTo>
                    <a:pt x="134" y="1070"/>
                  </a:lnTo>
                  <a:lnTo>
                    <a:pt x="109" y="1003"/>
                  </a:lnTo>
                  <a:lnTo>
                    <a:pt x="92" y="937"/>
                  </a:lnTo>
                  <a:lnTo>
                    <a:pt x="67" y="870"/>
                  </a:lnTo>
                  <a:lnTo>
                    <a:pt x="50" y="795"/>
                  </a:lnTo>
                  <a:lnTo>
                    <a:pt x="34" y="728"/>
                  </a:lnTo>
                  <a:lnTo>
                    <a:pt x="17" y="678"/>
                  </a:lnTo>
                  <a:lnTo>
                    <a:pt x="17" y="661"/>
                  </a:lnTo>
                  <a:lnTo>
                    <a:pt x="8" y="586"/>
                  </a:lnTo>
                  <a:lnTo>
                    <a:pt x="0" y="519"/>
                  </a:lnTo>
                  <a:lnTo>
                    <a:pt x="0" y="519"/>
                  </a:lnTo>
                  <a:lnTo>
                    <a:pt x="0" y="335"/>
                  </a:lnTo>
                  <a:lnTo>
                    <a:pt x="0" y="293"/>
                  </a:lnTo>
                  <a:lnTo>
                    <a:pt x="0" y="218"/>
                  </a:lnTo>
                  <a:lnTo>
                    <a:pt x="0" y="76"/>
                  </a:lnTo>
                  <a:lnTo>
                    <a:pt x="5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34"/>
            <p:cNvSpPr/>
            <p:nvPr/>
          </p:nvSpPr>
          <p:spPr>
            <a:xfrm>
              <a:off x="8776089" y="2350399"/>
              <a:ext cx="52780" cy="92390"/>
            </a:xfrm>
            <a:custGeom>
              <a:avLst/>
              <a:gdLst/>
              <a:ahLst/>
              <a:cxnLst/>
              <a:rect l="l" t="t" r="r" b="b"/>
              <a:pathLst>
                <a:path w="1070" h="1872" extrusionOk="0">
                  <a:moveTo>
                    <a:pt x="301" y="26"/>
                  </a:moveTo>
                  <a:lnTo>
                    <a:pt x="326" y="59"/>
                  </a:lnTo>
                  <a:lnTo>
                    <a:pt x="401" y="151"/>
                  </a:lnTo>
                  <a:lnTo>
                    <a:pt x="401" y="151"/>
                  </a:lnTo>
                  <a:lnTo>
                    <a:pt x="501" y="360"/>
                  </a:lnTo>
                  <a:lnTo>
                    <a:pt x="593" y="569"/>
                  </a:lnTo>
                  <a:lnTo>
                    <a:pt x="685" y="778"/>
                  </a:lnTo>
                  <a:lnTo>
                    <a:pt x="785" y="987"/>
                  </a:lnTo>
                  <a:lnTo>
                    <a:pt x="785" y="987"/>
                  </a:lnTo>
                  <a:lnTo>
                    <a:pt x="877" y="1196"/>
                  </a:lnTo>
                  <a:lnTo>
                    <a:pt x="977" y="1404"/>
                  </a:lnTo>
                  <a:lnTo>
                    <a:pt x="1069" y="1605"/>
                  </a:lnTo>
                  <a:lnTo>
                    <a:pt x="1069" y="1613"/>
                  </a:lnTo>
                  <a:lnTo>
                    <a:pt x="977" y="1872"/>
                  </a:lnTo>
                  <a:lnTo>
                    <a:pt x="718" y="1780"/>
                  </a:lnTo>
                  <a:lnTo>
                    <a:pt x="718" y="1772"/>
                  </a:lnTo>
                  <a:lnTo>
                    <a:pt x="618" y="1572"/>
                  </a:lnTo>
                  <a:lnTo>
                    <a:pt x="518" y="1363"/>
                  </a:lnTo>
                  <a:lnTo>
                    <a:pt x="409" y="1154"/>
                  </a:lnTo>
                  <a:lnTo>
                    <a:pt x="409" y="1154"/>
                  </a:lnTo>
                  <a:lnTo>
                    <a:pt x="317" y="945"/>
                  </a:lnTo>
                  <a:lnTo>
                    <a:pt x="217" y="736"/>
                  </a:lnTo>
                  <a:lnTo>
                    <a:pt x="117" y="527"/>
                  </a:lnTo>
                  <a:lnTo>
                    <a:pt x="17" y="318"/>
                  </a:lnTo>
                  <a:lnTo>
                    <a:pt x="17" y="318"/>
                  </a:lnTo>
                  <a:lnTo>
                    <a:pt x="0" y="201"/>
                  </a:lnTo>
                  <a:lnTo>
                    <a:pt x="0" y="160"/>
                  </a:lnTo>
                  <a:lnTo>
                    <a:pt x="50" y="51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34"/>
            <p:cNvSpPr/>
            <p:nvPr/>
          </p:nvSpPr>
          <p:spPr>
            <a:xfrm>
              <a:off x="8856000" y="2922006"/>
              <a:ext cx="41682" cy="115821"/>
            </a:xfrm>
            <a:custGeom>
              <a:avLst/>
              <a:gdLst/>
              <a:ahLst/>
              <a:cxnLst/>
              <a:rect l="l" t="t" r="r" b="b"/>
              <a:pathLst>
                <a:path w="845" h="2348" extrusionOk="0">
                  <a:moveTo>
                    <a:pt x="343" y="0"/>
                  </a:moveTo>
                  <a:lnTo>
                    <a:pt x="410" y="75"/>
                  </a:lnTo>
                  <a:lnTo>
                    <a:pt x="477" y="117"/>
                  </a:lnTo>
                  <a:lnTo>
                    <a:pt x="494" y="142"/>
                  </a:lnTo>
                  <a:lnTo>
                    <a:pt x="519" y="201"/>
                  </a:lnTo>
                  <a:lnTo>
                    <a:pt x="519" y="201"/>
                  </a:lnTo>
                  <a:lnTo>
                    <a:pt x="552" y="267"/>
                  </a:lnTo>
                  <a:lnTo>
                    <a:pt x="560" y="276"/>
                  </a:lnTo>
                  <a:lnTo>
                    <a:pt x="560" y="326"/>
                  </a:lnTo>
                  <a:lnTo>
                    <a:pt x="560" y="393"/>
                  </a:lnTo>
                  <a:lnTo>
                    <a:pt x="560" y="451"/>
                  </a:lnTo>
                  <a:lnTo>
                    <a:pt x="560" y="518"/>
                  </a:lnTo>
                  <a:lnTo>
                    <a:pt x="560" y="576"/>
                  </a:lnTo>
                  <a:lnTo>
                    <a:pt x="569" y="643"/>
                  </a:lnTo>
                  <a:lnTo>
                    <a:pt x="569" y="685"/>
                  </a:lnTo>
                  <a:lnTo>
                    <a:pt x="569" y="702"/>
                  </a:lnTo>
                  <a:lnTo>
                    <a:pt x="577" y="769"/>
                  </a:lnTo>
                  <a:lnTo>
                    <a:pt x="586" y="827"/>
                  </a:lnTo>
                  <a:lnTo>
                    <a:pt x="586" y="894"/>
                  </a:lnTo>
                  <a:lnTo>
                    <a:pt x="602" y="952"/>
                  </a:lnTo>
                  <a:lnTo>
                    <a:pt x="611" y="1019"/>
                  </a:lnTo>
                  <a:lnTo>
                    <a:pt x="619" y="1078"/>
                  </a:lnTo>
                  <a:lnTo>
                    <a:pt x="627" y="1145"/>
                  </a:lnTo>
                  <a:lnTo>
                    <a:pt x="644" y="1203"/>
                  </a:lnTo>
                  <a:lnTo>
                    <a:pt x="652" y="1270"/>
                  </a:lnTo>
                  <a:lnTo>
                    <a:pt x="652" y="1270"/>
                  </a:lnTo>
                  <a:lnTo>
                    <a:pt x="669" y="1328"/>
                  </a:lnTo>
                  <a:lnTo>
                    <a:pt x="677" y="1387"/>
                  </a:lnTo>
                  <a:lnTo>
                    <a:pt x="694" y="1454"/>
                  </a:lnTo>
                  <a:lnTo>
                    <a:pt x="711" y="1512"/>
                  </a:lnTo>
                  <a:lnTo>
                    <a:pt x="728" y="1579"/>
                  </a:lnTo>
                  <a:lnTo>
                    <a:pt x="736" y="1637"/>
                  </a:lnTo>
                  <a:lnTo>
                    <a:pt x="761" y="1704"/>
                  </a:lnTo>
                  <a:lnTo>
                    <a:pt x="778" y="1763"/>
                  </a:lnTo>
                  <a:lnTo>
                    <a:pt x="794" y="1830"/>
                  </a:lnTo>
                  <a:lnTo>
                    <a:pt x="811" y="1888"/>
                  </a:lnTo>
                  <a:lnTo>
                    <a:pt x="828" y="1955"/>
                  </a:lnTo>
                  <a:lnTo>
                    <a:pt x="844" y="2005"/>
                  </a:lnTo>
                  <a:lnTo>
                    <a:pt x="844" y="2013"/>
                  </a:lnTo>
                  <a:lnTo>
                    <a:pt x="677" y="2347"/>
                  </a:lnTo>
                  <a:lnTo>
                    <a:pt x="343" y="2180"/>
                  </a:lnTo>
                  <a:lnTo>
                    <a:pt x="343" y="2164"/>
                  </a:lnTo>
                  <a:lnTo>
                    <a:pt x="327" y="2114"/>
                  </a:lnTo>
                  <a:lnTo>
                    <a:pt x="301" y="2047"/>
                  </a:lnTo>
                  <a:lnTo>
                    <a:pt x="285" y="1980"/>
                  </a:lnTo>
                  <a:lnTo>
                    <a:pt x="260" y="1913"/>
                  </a:lnTo>
                  <a:lnTo>
                    <a:pt x="243" y="1846"/>
                  </a:lnTo>
                  <a:lnTo>
                    <a:pt x="218" y="1779"/>
                  </a:lnTo>
                  <a:lnTo>
                    <a:pt x="201" y="1713"/>
                  </a:lnTo>
                  <a:lnTo>
                    <a:pt x="176" y="1646"/>
                  </a:lnTo>
                  <a:lnTo>
                    <a:pt x="159" y="1579"/>
                  </a:lnTo>
                  <a:lnTo>
                    <a:pt x="143" y="1512"/>
                  </a:lnTo>
                  <a:lnTo>
                    <a:pt x="126" y="1445"/>
                  </a:lnTo>
                  <a:lnTo>
                    <a:pt x="109" y="1387"/>
                  </a:lnTo>
                  <a:lnTo>
                    <a:pt x="109" y="1387"/>
                  </a:lnTo>
                  <a:lnTo>
                    <a:pt x="93" y="1320"/>
                  </a:lnTo>
                  <a:lnTo>
                    <a:pt x="76" y="1253"/>
                  </a:lnTo>
                  <a:lnTo>
                    <a:pt x="68" y="1178"/>
                  </a:lnTo>
                  <a:lnTo>
                    <a:pt x="51" y="1111"/>
                  </a:lnTo>
                  <a:lnTo>
                    <a:pt x="34" y="1044"/>
                  </a:lnTo>
                  <a:lnTo>
                    <a:pt x="51" y="986"/>
                  </a:lnTo>
                  <a:lnTo>
                    <a:pt x="34" y="911"/>
                  </a:lnTo>
                  <a:lnTo>
                    <a:pt x="26" y="844"/>
                  </a:lnTo>
                  <a:lnTo>
                    <a:pt x="17" y="777"/>
                  </a:lnTo>
                  <a:lnTo>
                    <a:pt x="17" y="752"/>
                  </a:lnTo>
                  <a:lnTo>
                    <a:pt x="9" y="702"/>
                  </a:lnTo>
                  <a:lnTo>
                    <a:pt x="9" y="635"/>
                  </a:lnTo>
                  <a:lnTo>
                    <a:pt x="1" y="568"/>
                  </a:lnTo>
                  <a:lnTo>
                    <a:pt x="1" y="493"/>
                  </a:lnTo>
                  <a:lnTo>
                    <a:pt x="1" y="426"/>
                  </a:lnTo>
                  <a:lnTo>
                    <a:pt x="1" y="351"/>
                  </a:lnTo>
                  <a:lnTo>
                    <a:pt x="1" y="301"/>
                  </a:lnTo>
                  <a:lnTo>
                    <a:pt x="9" y="284"/>
                  </a:lnTo>
                  <a:lnTo>
                    <a:pt x="34" y="209"/>
                  </a:lnTo>
                  <a:lnTo>
                    <a:pt x="34" y="201"/>
                  </a:lnTo>
                  <a:lnTo>
                    <a:pt x="59" y="142"/>
                  </a:lnTo>
                  <a:lnTo>
                    <a:pt x="76" y="117"/>
                  </a:lnTo>
                  <a:lnTo>
                    <a:pt x="143" y="6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34"/>
            <p:cNvSpPr/>
            <p:nvPr/>
          </p:nvSpPr>
          <p:spPr>
            <a:xfrm>
              <a:off x="8638860" y="2591512"/>
              <a:ext cx="63484" cy="107583"/>
            </a:xfrm>
            <a:custGeom>
              <a:avLst/>
              <a:gdLst/>
              <a:ahLst/>
              <a:cxnLst/>
              <a:rect l="l" t="t" r="r" b="b"/>
              <a:pathLst>
                <a:path w="1287" h="2181" extrusionOk="0">
                  <a:moveTo>
                    <a:pt x="134" y="17"/>
                  </a:moveTo>
                  <a:lnTo>
                    <a:pt x="176" y="25"/>
                  </a:lnTo>
                  <a:lnTo>
                    <a:pt x="226" y="25"/>
                  </a:lnTo>
                  <a:lnTo>
                    <a:pt x="284" y="25"/>
                  </a:lnTo>
                  <a:lnTo>
                    <a:pt x="326" y="25"/>
                  </a:lnTo>
                  <a:lnTo>
                    <a:pt x="334" y="25"/>
                  </a:lnTo>
                  <a:lnTo>
                    <a:pt x="368" y="50"/>
                  </a:lnTo>
                  <a:lnTo>
                    <a:pt x="393" y="67"/>
                  </a:lnTo>
                  <a:lnTo>
                    <a:pt x="426" y="92"/>
                  </a:lnTo>
                  <a:lnTo>
                    <a:pt x="426" y="92"/>
                  </a:lnTo>
                  <a:lnTo>
                    <a:pt x="451" y="117"/>
                  </a:lnTo>
                  <a:lnTo>
                    <a:pt x="485" y="142"/>
                  </a:lnTo>
                  <a:lnTo>
                    <a:pt x="510" y="167"/>
                  </a:lnTo>
                  <a:lnTo>
                    <a:pt x="518" y="175"/>
                  </a:lnTo>
                  <a:lnTo>
                    <a:pt x="535" y="192"/>
                  </a:lnTo>
                  <a:lnTo>
                    <a:pt x="552" y="226"/>
                  </a:lnTo>
                  <a:lnTo>
                    <a:pt x="577" y="251"/>
                  </a:lnTo>
                  <a:lnTo>
                    <a:pt x="593" y="284"/>
                  </a:lnTo>
                  <a:lnTo>
                    <a:pt x="627" y="343"/>
                  </a:lnTo>
                  <a:lnTo>
                    <a:pt x="660" y="409"/>
                  </a:lnTo>
                  <a:lnTo>
                    <a:pt x="702" y="476"/>
                  </a:lnTo>
                  <a:lnTo>
                    <a:pt x="727" y="535"/>
                  </a:lnTo>
                  <a:lnTo>
                    <a:pt x="752" y="568"/>
                  </a:lnTo>
                  <a:lnTo>
                    <a:pt x="760" y="602"/>
                  </a:lnTo>
                  <a:lnTo>
                    <a:pt x="794" y="668"/>
                  </a:lnTo>
                  <a:lnTo>
                    <a:pt x="827" y="727"/>
                  </a:lnTo>
                  <a:lnTo>
                    <a:pt x="852" y="794"/>
                  </a:lnTo>
                  <a:lnTo>
                    <a:pt x="886" y="861"/>
                  </a:lnTo>
                  <a:lnTo>
                    <a:pt x="911" y="927"/>
                  </a:lnTo>
                  <a:lnTo>
                    <a:pt x="936" y="986"/>
                  </a:lnTo>
                  <a:lnTo>
                    <a:pt x="961" y="1053"/>
                  </a:lnTo>
                  <a:lnTo>
                    <a:pt x="986" y="1120"/>
                  </a:lnTo>
                  <a:lnTo>
                    <a:pt x="1003" y="1145"/>
                  </a:lnTo>
                  <a:lnTo>
                    <a:pt x="1044" y="1253"/>
                  </a:lnTo>
                  <a:lnTo>
                    <a:pt x="1095" y="1378"/>
                  </a:lnTo>
                  <a:lnTo>
                    <a:pt x="1136" y="1504"/>
                  </a:lnTo>
                  <a:lnTo>
                    <a:pt x="1186" y="1629"/>
                  </a:lnTo>
                  <a:lnTo>
                    <a:pt x="1237" y="1754"/>
                  </a:lnTo>
                  <a:lnTo>
                    <a:pt x="1262" y="1813"/>
                  </a:lnTo>
                  <a:lnTo>
                    <a:pt x="1287" y="1863"/>
                  </a:lnTo>
                  <a:lnTo>
                    <a:pt x="1287" y="1871"/>
                  </a:lnTo>
                  <a:lnTo>
                    <a:pt x="1170" y="2180"/>
                  </a:lnTo>
                  <a:lnTo>
                    <a:pt x="861" y="2064"/>
                  </a:lnTo>
                  <a:lnTo>
                    <a:pt x="861" y="2055"/>
                  </a:lnTo>
                  <a:lnTo>
                    <a:pt x="836" y="2005"/>
                  </a:lnTo>
                  <a:lnTo>
                    <a:pt x="810" y="1947"/>
                  </a:lnTo>
                  <a:lnTo>
                    <a:pt x="752" y="1821"/>
                  </a:lnTo>
                  <a:lnTo>
                    <a:pt x="694" y="1696"/>
                  </a:lnTo>
                  <a:lnTo>
                    <a:pt x="635" y="1571"/>
                  </a:lnTo>
                  <a:lnTo>
                    <a:pt x="577" y="1445"/>
                  </a:lnTo>
                  <a:lnTo>
                    <a:pt x="526" y="1353"/>
                  </a:lnTo>
                  <a:lnTo>
                    <a:pt x="518" y="1328"/>
                  </a:lnTo>
                  <a:lnTo>
                    <a:pt x="485" y="1270"/>
                  </a:lnTo>
                  <a:lnTo>
                    <a:pt x="460" y="1203"/>
                  </a:lnTo>
                  <a:lnTo>
                    <a:pt x="426" y="1145"/>
                  </a:lnTo>
                  <a:lnTo>
                    <a:pt x="401" y="1086"/>
                  </a:lnTo>
                  <a:lnTo>
                    <a:pt x="368" y="1028"/>
                  </a:lnTo>
                  <a:lnTo>
                    <a:pt x="343" y="969"/>
                  </a:lnTo>
                  <a:lnTo>
                    <a:pt x="309" y="911"/>
                  </a:lnTo>
                  <a:lnTo>
                    <a:pt x="276" y="852"/>
                  </a:lnTo>
                  <a:lnTo>
                    <a:pt x="259" y="827"/>
                  </a:lnTo>
                  <a:lnTo>
                    <a:pt x="242" y="802"/>
                  </a:lnTo>
                  <a:lnTo>
                    <a:pt x="217" y="744"/>
                  </a:lnTo>
                  <a:lnTo>
                    <a:pt x="184" y="685"/>
                  </a:lnTo>
                  <a:lnTo>
                    <a:pt x="151" y="635"/>
                  </a:lnTo>
                  <a:lnTo>
                    <a:pt x="117" y="576"/>
                  </a:lnTo>
                  <a:lnTo>
                    <a:pt x="100" y="551"/>
                  </a:lnTo>
                  <a:lnTo>
                    <a:pt x="84" y="526"/>
                  </a:lnTo>
                  <a:lnTo>
                    <a:pt x="67" y="501"/>
                  </a:lnTo>
                  <a:lnTo>
                    <a:pt x="50" y="485"/>
                  </a:lnTo>
                  <a:lnTo>
                    <a:pt x="50" y="468"/>
                  </a:lnTo>
                  <a:lnTo>
                    <a:pt x="42" y="443"/>
                  </a:lnTo>
                  <a:lnTo>
                    <a:pt x="34" y="409"/>
                  </a:lnTo>
                  <a:lnTo>
                    <a:pt x="25" y="376"/>
                  </a:lnTo>
                  <a:lnTo>
                    <a:pt x="25" y="376"/>
                  </a:lnTo>
                  <a:lnTo>
                    <a:pt x="17" y="343"/>
                  </a:lnTo>
                  <a:lnTo>
                    <a:pt x="9" y="318"/>
                  </a:lnTo>
                  <a:lnTo>
                    <a:pt x="0" y="284"/>
                  </a:lnTo>
                  <a:lnTo>
                    <a:pt x="0" y="276"/>
                  </a:lnTo>
                  <a:lnTo>
                    <a:pt x="17" y="234"/>
                  </a:lnTo>
                  <a:lnTo>
                    <a:pt x="25" y="184"/>
                  </a:lnTo>
                  <a:lnTo>
                    <a:pt x="34" y="134"/>
                  </a:lnTo>
                  <a:lnTo>
                    <a:pt x="34" y="92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34"/>
            <p:cNvSpPr/>
            <p:nvPr/>
          </p:nvSpPr>
          <p:spPr>
            <a:xfrm>
              <a:off x="8557667" y="2320359"/>
              <a:ext cx="47453" cy="69650"/>
            </a:xfrm>
            <a:custGeom>
              <a:avLst/>
              <a:gdLst/>
              <a:ahLst/>
              <a:cxnLst/>
              <a:rect l="l" t="t" r="r" b="b"/>
              <a:pathLst>
                <a:path w="962" h="1412" extrusionOk="0">
                  <a:moveTo>
                    <a:pt x="117" y="34"/>
                  </a:moveTo>
                  <a:lnTo>
                    <a:pt x="117" y="34"/>
                  </a:lnTo>
                  <a:lnTo>
                    <a:pt x="268" y="142"/>
                  </a:lnTo>
                  <a:lnTo>
                    <a:pt x="276" y="142"/>
                  </a:lnTo>
                  <a:lnTo>
                    <a:pt x="393" y="226"/>
                  </a:lnTo>
                  <a:lnTo>
                    <a:pt x="418" y="251"/>
                  </a:lnTo>
                  <a:lnTo>
                    <a:pt x="443" y="276"/>
                  </a:lnTo>
                  <a:lnTo>
                    <a:pt x="477" y="309"/>
                  </a:lnTo>
                  <a:lnTo>
                    <a:pt x="485" y="318"/>
                  </a:lnTo>
                  <a:lnTo>
                    <a:pt x="527" y="384"/>
                  </a:lnTo>
                  <a:lnTo>
                    <a:pt x="552" y="409"/>
                  </a:lnTo>
                  <a:lnTo>
                    <a:pt x="577" y="451"/>
                  </a:lnTo>
                  <a:lnTo>
                    <a:pt x="619" y="526"/>
                  </a:lnTo>
                  <a:lnTo>
                    <a:pt x="619" y="526"/>
                  </a:lnTo>
                  <a:lnTo>
                    <a:pt x="660" y="602"/>
                  </a:lnTo>
                  <a:lnTo>
                    <a:pt x="702" y="677"/>
                  </a:lnTo>
                  <a:lnTo>
                    <a:pt x="752" y="744"/>
                  </a:lnTo>
                  <a:lnTo>
                    <a:pt x="777" y="794"/>
                  </a:lnTo>
                  <a:lnTo>
                    <a:pt x="794" y="819"/>
                  </a:lnTo>
                  <a:lnTo>
                    <a:pt x="836" y="894"/>
                  </a:lnTo>
                  <a:lnTo>
                    <a:pt x="878" y="969"/>
                  </a:lnTo>
                  <a:lnTo>
                    <a:pt x="919" y="1044"/>
                  </a:lnTo>
                  <a:lnTo>
                    <a:pt x="961" y="1120"/>
                  </a:lnTo>
                  <a:lnTo>
                    <a:pt x="961" y="1120"/>
                  </a:lnTo>
                  <a:lnTo>
                    <a:pt x="903" y="1412"/>
                  </a:lnTo>
                  <a:lnTo>
                    <a:pt x="619" y="1362"/>
                  </a:lnTo>
                  <a:lnTo>
                    <a:pt x="619" y="1353"/>
                  </a:lnTo>
                  <a:lnTo>
                    <a:pt x="568" y="1287"/>
                  </a:lnTo>
                  <a:lnTo>
                    <a:pt x="510" y="1220"/>
                  </a:lnTo>
                  <a:lnTo>
                    <a:pt x="452" y="1145"/>
                  </a:lnTo>
                  <a:lnTo>
                    <a:pt x="401" y="1078"/>
                  </a:lnTo>
                  <a:lnTo>
                    <a:pt x="376" y="1044"/>
                  </a:lnTo>
                  <a:lnTo>
                    <a:pt x="351" y="1003"/>
                  </a:lnTo>
                  <a:lnTo>
                    <a:pt x="301" y="927"/>
                  </a:lnTo>
                  <a:lnTo>
                    <a:pt x="251" y="861"/>
                  </a:lnTo>
                  <a:lnTo>
                    <a:pt x="201" y="785"/>
                  </a:lnTo>
                  <a:lnTo>
                    <a:pt x="201" y="785"/>
                  </a:lnTo>
                  <a:lnTo>
                    <a:pt x="159" y="710"/>
                  </a:lnTo>
                  <a:lnTo>
                    <a:pt x="126" y="660"/>
                  </a:lnTo>
                  <a:lnTo>
                    <a:pt x="109" y="635"/>
                  </a:lnTo>
                  <a:lnTo>
                    <a:pt x="76" y="568"/>
                  </a:lnTo>
                  <a:lnTo>
                    <a:pt x="76" y="551"/>
                  </a:lnTo>
                  <a:lnTo>
                    <a:pt x="59" y="501"/>
                  </a:lnTo>
                  <a:lnTo>
                    <a:pt x="51" y="468"/>
                  </a:lnTo>
                  <a:lnTo>
                    <a:pt x="42" y="435"/>
                  </a:lnTo>
                  <a:lnTo>
                    <a:pt x="25" y="284"/>
                  </a:lnTo>
                  <a:lnTo>
                    <a:pt x="25" y="276"/>
                  </a:lnTo>
                  <a:lnTo>
                    <a:pt x="0" y="92"/>
                  </a:lnTo>
                  <a:lnTo>
                    <a:pt x="0" y="9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34"/>
            <p:cNvSpPr/>
            <p:nvPr/>
          </p:nvSpPr>
          <p:spPr>
            <a:xfrm>
              <a:off x="8342155" y="2525167"/>
              <a:ext cx="103884" cy="141767"/>
            </a:xfrm>
            <a:custGeom>
              <a:avLst/>
              <a:gdLst/>
              <a:ahLst/>
              <a:cxnLst/>
              <a:rect l="l" t="t" r="r" b="b"/>
              <a:pathLst>
                <a:path w="2106" h="2874" extrusionOk="0">
                  <a:moveTo>
                    <a:pt x="385" y="17"/>
                  </a:moveTo>
                  <a:lnTo>
                    <a:pt x="468" y="84"/>
                  </a:lnTo>
                  <a:lnTo>
                    <a:pt x="518" y="125"/>
                  </a:lnTo>
                  <a:lnTo>
                    <a:pt x="535" y="159"/>
                  </a:lnTo>
                  <a:lnTo>
                    <a:pt x="577" y="242"/>
                  </a:lnTo>
                  <a:lnTo>
                    <a:pt x="627" y="334"/>
                  </a:lnTo>
                  <a:lnTo>
                    <a:pt x="677" y="418"/>
                  </a:lnTo>
                  <a:lnTo>
                    <a:pt x="727" y="501"/>
                  </a:lnTo>
                  <a:lnTo>
                    <a:pt x="769" y="585"/>
                  </a:lnTo>
                  <a:lnTo>
                    <a:pt x="819" y="660"/>
                  </a:lnTo>
                  <a:lnTo>
                    <a:pt x="877" y="744"/>
                  </a:lnTo>
                  <a:lnTo>
                    <a:pt x="928" y="827"/>
                  </a:lnTo>
                  <a:lnTo>
                    <a:pt x="978" y="911"/>
                  </a:lnTo>
                  <a:lnTo>
                    <a:pt x="1028" y="994"/>
                  </a:lnTo>
                  <a:lnTo>
                    <a:pt x="1086" y="1069"/>
                  </a:lnTo>
                  <a:lnTo>
                    <a:pt x="1136" y="1153"/>
                  </a:lnTo>
                  <a:lnTo>
                    <a:pt x="1187" y="1228"/>
                  </a:lnTo>
                  <a:lnTo>
                    <a:pt x="1245" y="1312"/>
                  </a:lnTo>
                  <a:lnTo>
                    <a:pt x="1303" y="1395"/>
                  </a:lnTo>
                  <a:lnTo>
                    <a:pt x="1354" y="1470"/>
                  </a:lnTo>
                  <a:lnTo>
                    <a:pt x="1370" y="1495"/>
                  </a:lnTo>
                  <a:lnTo>
                    <a:pt x="1412" y="1554"/>
                  </a:lnTo>
                  <a:lnTo>
                    <a:pt x="1471" y="1637"/>
                  </a:lnTo>
                  <a:lnTo>
                    <a:pt x="1529" y="1713"/>
                  </a:lnTo>
                  <a:lnTo>
                    <a:pt x="1579" y="1796"/>
                  </a:lnTo>
                  <a:lnTo>
                    <a:pt x="1638" y="1871"/>
                  </a:lnTo>
                  <a:lnTo>
                    <a:pt x="1696" y="1955"/>
                  </a:lnTo>
                  <a:lnTo>
                    <a:pt x="1755" y="2030"/>
                  </a:lnTo>
                  <a:lnTo>
                    <a:pt x="1872" y="2189"/>
                  </a:lnTo>
                  <a:lnTo>
                    <a:pt x="1989" y="2348"/>
                  </a:lnTo>
                  <a:lnTo>
                    <a:pt x="2097" y="2498"/>
                  </a:lnTo>
                  <a:lnTo>
                    <a:pt x="2105" y="2506"/>
                  </a:lnTo>
                  <a:lnTo>
                    <a:pt x="2055" y="2874"/>
                  </a:lnTo>
                  <a:lnTo>
                    <a:pt x="1688" y="2824"/>
                  </a:lnTo>
                  <a:lnTo>
                    <a:pt x="1679" y="2815"/>
                  </a:lnTo>
                  <a:lnTo>
                    <a:pt x="1562" y="2665"/>
                  </a:lnTo>
                  <a:lnTo>
                    <a:pt x="1445" y="2515"/>
                  </a:lnTo>
                  <a:lnTo>
                    <a:pt x="1320" y="2356"/>
                  </a:lnTo>
                  <a:lnTo>
                    <a:pt x="1262" y="2272"/>
                  </a:lnTo>
                  <a:lnTo>
                    <a:pt x="1203" y="2197"/>
                  </a:lnTo>
                  <a:lnTo>
                    <a:pt x="1136" y="2114"/>
                  </a:lnTo>
                  <a:lnTo>
                    <a:pt x="1078" y="2030"/>
                  </a:lnTo>
                  <a:lnTo>
                    <a:pt x="1019" y="1955"/>
                  </a:lnTo>
                  <a:lnTo>
                    <a:pt x="961" y="1871"/>
                  </a:lnTo>
                  <a:lnTo>
                    <a:pt x="919" y="1813"/>
                  </a:lnTo>
                  <a:lnTo>
                    <a:pt x="902" y="1788"/>
                  </a:lnTo>
                  <a:lnTo>
                    <a:pt x="844" y="1704"/>
                  </a:lnTo>
                  <a:lnTo>
                    <a:pt x="786" y="1629"/>
                  </a:lnTo>
                  <a:lnTo>
                    <a:pt x="727" y="1546"/>
                  </a:lnTo>
                  <a:lnTo>
                    <a:pt x="677" y="1462"/>
                  </a:lnTo>
                  <a:lnTo>
                    <a:pt x="618" y="1378"/>
                  </a:lnTo>
                  <a:lnTo>
                    <a:pt x="560" y="1295"/>
                  </a:lnTo>
                  <a:lnTo>
                    <a:pt x="510" y="1211"/>
                  </a:lnTo>
                  <a:lnTo>
                    <a:pt x="451" y="1120"/>
                  </a:lnTo>
                  <a:lnTo>
                    <a:pt x="401" y="1036"/>
                  </a:lnTo>
                  <a:lnTo>
                    <a:pt x="343" y="952"/>
                  </a:lnTo>
                  <a:lnTo>
                    <a:pt x="293" y="869"/>
                  </a:lnTo>
                  <a:lnTo>
                    <a:pt x="243" y="777"/>
                  </a:lnTo>
                  <a:lnTo>
                    <a:pt x="192" y="693"/>
                  </a:lnTo>
                  <a:lnTo>
                    <a:pt x="142" y="602"/>
                  </a:lnTo>
                  <a:lnTo>
                    <a:pt x="92" y="518"/>
                  </a:lnTo>
                  <a:lnTo>
                    <a:pt x="42" y="426"/>
                  </a:lnTo>
                  <a:lnTo>
                    <a:pt x="25" y="393"/>
                  </a:lnTo>
                  <a:lnTo>
                    <a:pt x="9" y="326"/>
                  </a:lnTo>
                  <a:lnTo>
                    <a:pt x="0" y="217"/>
                  </a:lnTo>
                  <a:lnTo>
                    <a:pt x="0" y="184"/>
                  </a:lnTo>
                  <a:lnTo>
                    <a:pt x="92" y="59"/>
                  </a:lnTo>
                  <a:lnTo>
                    <a:pt x="209" y="0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34"/>
            <p:cNvSpPr/>
            <p:nvPr/>
          </p:nvSpPr>
          <p:spPr>
            <a:xfrm>
              <a:off x="8593528" y="2821033"/>
              <a:ext cx="84103" cy="117054"/>
            </a:xfrm>
            <a:custGeom>
              <a:avLst/>
              <a:gdLst/>
              <a:ahLst/>
              <a:cxnLst/>
              <a:rect l="l" t="t" r="r" b="b"/>
              <a:pathLst>
                <a:path w="1705" h="2373" extrusionOk="0">
                  <a:moveTo>
                    <a:pt x="368" y="50"/>
                  </a:moveTo>
                  <a:lnTo>
                    <a:pt x="435" y="101"/>
                  </a:lnTo>
                  <a:lnTo>
                    <a:pt x="443" y="101"/>
                  </a:lnTo>
                  <a:lnTo>
                    <a:pt x="476" y="159"/>
                  </a:lnTo>
                  <a:lnTo>
                    <a:pt x="510" y="226"/>
                  </a:lnTo>
                  <a:lnTo>
                    <a:pt x="543" y="293"/>
                  </a:lnTo>
                  <a:lnTo>
                    <a:pt x="585" y="359"/>
                  </a:lnTo>
                  <a:lnTo>
                    <a:pt x="618" y="426"/>
                  </a:lnTo>
                  <a:lnTo>
                    <a:pt x="660" y="493"/>
                  </a:lnTo>
                  <a:lnTo>
                    <a:pt x="702" y="560"/>
                  </a:lnTo>
                  <a:lnTo>
                    <a:pt x="735" y="618"/>
                  </a:lnTo>
                  <a:lnTo>
                    <a:pt x="777" y="685"/>
                  </a:lnTo>
                  <a:lnTo>
                    <a:pt x="819" y="752"/>
                  </a:lnTo>
                  <a:lnTo>
                    <a:pt x="861" y="819"/>
                  </a:lnTo>
                  <a:lnTo>
                    <a:pt x="902" y="886"/>
                  </a:lnTo>
                  <a:lnTo>
                    <a:pt x="944" y="944"/>
                  </a:lnTo>
                  <a:lnTo>
                    <a:pt x="994" y="1011"/>
                  </a:lnTo>
                  <a:lnTo>
                    <a:pt x="1036" y="1078"/>
                  </a:lnTo>
                  <a:lnTo>
                    <a:pt x="1078" y="1145"/>
                  </a:lnTo>
                  <a:lnTo>
                    <a:pt x="1120" y="1203"/>
                  </a:lnTo>
                  <a:lnTo>
                    <a:pt x="1170" y="1270"/>
                  </a:lnTo>
                  <a:lnTo>
                    <a:pt x="1253" y="1404"/>
                  </a:lnTo>
                  <a:lnTo>
                    <a:pt x="1345" y="1529"/>
                  </a:lnTo>
                  <a:lnTo>
                    <a:pt x="1437" y="1663"/>
                  </a:lnTo>
                  <a:lnTo>
                    <a:pt x="1529" y="1788"/>
                  </a:lnTo>
                  <a:lnTo>
                    <a:pt x="1613" y="1922"/>
                  </a:lnTo>
                  <a:lnTo>
                    <a:pt x="1654" y="1980"/>
                  </a:lnTo>
                  <a:lnTo>
                    <a:pt x="1696" y="2039"/>
                  </a:lnTo>
                  <a:lnTo>
                    <a:pt x="1704" y="2047"/>
                  </a:lnTo>
                  <a:lnTo>
                    <a:pt x="1638" y="2373"/>
                  </a:lnTo>
                  <a:lnTo>
                    <a:pt x="1312" y="2314"/>
                  </a:lnTo>
                  <a:lnTo>
                    <a:pt x="1312" y="2306"/>
                  </a:lnTo>
                  <a:lnTo>
                    <a:pt x="1270" y="2256"/>
                  </a:lnTo>
                  <a:lnTo>
                    <a:pt x="1228" y="2189"/>
                  </a:lnTo>
                  <a:lnTo>
                    <a:pt x="1136" y="2064"/>
                  </a:lnTo>
                  <a:lnTo>
                    <a:pt x="1044" y="1938"/>
                  </a:lnTo>
                  <a:lnTo>
                    <a:pt x="953" y="1813"/>
                  </a:lnTo>
                  <a:lnTo>
                    <a:pt x="861" y="1679"/>
                  </a:lnTo>
                  <a:lnTo>
                    <a:pt x="769" y="1554"/>
                  </a:lnTo>
                  <a:lnTo>
                    <a:pt x="719" y="1487"/>
                  </a:lnTo>
                  <a:lnTo>
                    <a:pt x="677" y="1420"/>
                  </a:lnTo>
                  <a:lnTo>
                    <a:pt x="627" y="1354"/>
                  </a:lnTo>
                  <a:lnTo>
                    <a:pt x="585" y="1287"/>
                  </a:lnTo>
                  <a:lnTo>
                    <a:pt x="543" y="1220"/>
                  </a:lnTo>
                  <a:lnTo>
                    <a:pt x="493" y="1153"/>
                  </a:lnTo>
                  <a:lnTo>
                    <a:pt x="451" y="1086"/>
                  </a:lnTo>
                  <a:lnTo>
                    <a:pt x="410" y="1019"/>
                  </a:lnTo>
                  <a:lnTo>
                    <a:pt x="359" y="953"/>
                  </a:lnTo>
                  <a:lnTo>
                    <a:pt x="318" y="886"/>
                  </a:lnTo>
                  <a:lnTo>
                    <a:pt x="276" y="811"/>
                  </a:lnTo>
                  <a:lnTo>
                    <a:pt x="234" y="744"/>
                  </a:lnTo>
                  <a:lnTo>
                    <a:pt x="192" y="677"/>
                  </a:lnTo>
                  <a:lnTo>
                    <a:pt x="151" y="602"/>
                  </a:lnTo>
                  <a:lnTo>
                    <a:pt x="109" y="535"/>
                  </a:lnTo>
                  <a:lnTo>
                    <a:pt x="75" y="460"/>
                  </a:lnTo>
                  <a:lnTo>
                    <a:pt x="34" y="393"/>
                  </a:lnTo>
                  <a:lnTo>
                    <a:pt x="0" y="326"/>
                  </a:lnTo>
                  <a:lnTo>
                    <a:pt x="0" y="318"/>
                  </a:lnTo>
                  <a:lnTo>
                    <a:pt x="0" y="226"/>
                  </a:lnTo>
                  <a:lnTo>
                    <a:pt x="0" y="159"/>
                  </a:lnTo>
                  <a:lnTo>
                    <a:pt x="42" y="126"/>
                  </a:lnTo>
                  <a:lnTo>
                    <a:pt x="284" y="9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34"/>
            <p:cNvSpPr/>
            <p:nvPr/>
          </p:nvSpPr>
          <p:spPr>
            <a:xfrm>
              <a:off x="8620313" y="3138308"/>
              <a:ext cx="82032" cy="143888"/>
            </a:xfrm>
            <a:custGeom>
              <a:avLst/>
              <a:gdLst/>
              <a:ahLst/>
              <a:cxnLst/>
              <a:rect l="l" t="t" r="r" b="b"/>
              <a:pathLst>
                <a:path w="1663" h="2917" extrusionOk="0">
                  <a:moveTo>
                    <a:pt x="126" y="34"/>
                  </a:moveTo>
                  <a:lnTo>
                    <a:pt x="192" y="118"/>
                  </a:lnTo>
                  <a:lnTo>
                    <a:pt x="268" y="185"/>
                  </a:lnTo>
                  <a:lnTo>
                    <a:pt x="284" y="193"/>
                  </a:lnTo>
                  <a:lnTo>
                    <a:pt x="326" y="268"/>
                  </a:lnTo>
                  <a:lnTo>
                    <a:pt x="376" y="352"/>
                  </a:lnTo>
                  <a:lnTo>
                    <a:pt x="426" y="435"/>
                  </a:lnTo>
                  <a:lnTo>
                    <a:pt x="443" y="469"/>
                  </a:lnTo>
                  <a:lnTo>
                    <a:pt x="468" y="519"/>
                  </a:lnTo>
                  <a:lnTo>
                    <a:pt x="510" y="611"/>
                  </a:lnTo>
                  <a:lnTo>
                    <a:pt x="543" y="694"/>
                  </a:lnTo>
                  <a:lnTo>
                    <a:pt x="585" y="786"/>
                  </a:lnTo>
                  <a:lnTo>
                    <a:pt x="627" y="870"/>
                  </a:lnTo>
                  <a:lnTo>
                    <a:pt x="669" y="953"/>
                  </a:lnTo>
                  <a:lnTo>
                    <a:pt x="710" y="1037"/>
                  </a:lnTo>
                  <a:lnTo>
                    <a:pt x="752" y="1120"/>
                  </a:lnTo>
                  <a:lnTo>
                    <a:pt x="794" y="1204"/>
                  </a:lnTo>
                  <a:lnTo>
                    <a:pt x="836" y="1296"/>
                  </a:lnTo>
                  <a:lnTo>
                    <a:pt x="886" y="1379"/>
                  </a:lnTo>
                  <a:lnTo>
                    <a:pt x="928" y="1463"/>
                  </a:lnTo>
                  <a:lnTo>
                    <a:pt x="969" y="1546"/>
                  </a:lnTo>
                  <a:lnTo>
                    <a:pt x="1019" y="1630"/>
                  </a:lnTo>
                  <a:lnTo>
                    <a:pt x="1061" y="1705"/>
                  </a:lnTo>
                  <a:lnTo>
                    <a:pt x="1095" y="1764"/>
                  </a:lnTo>
                  <a:lnTo>
                    <a:pt x="1111" y="1789"/>
                  </a:lnTo>
                  <a:lnTo>
                    <a:pt x="1161" y="1872"/>
                  </a:lnTo>
                  <a:lnTo>
                    <a:pt x="1203" y="1956"/>
                  </a:lnTo>
                  <a:lnTo>
                    <a:pt x="1253" y="2039"/>
                  </a:lnTo>
                  <a:lnTo>
                    <a:pt x="1303" y="2123"/>
                  </a:lnTo>
                  <a:lnTo>
                    <a:pt x="1354" y="2206"/>
                  </a:lnTo>
                  <a:lnTo>
                    <a:pt x="1404" y="2290"/>
                  </a:lnTo>
                  <a:lnTo>
                    <a:pt x="1454" y="2365"/>
                  </a:lnTo>
                  <a:lnTo>
                    <a:pt x="1504" y="2449"/>
                  </a:lnTo>
                  <a:lnTo>
                    <a:pt x="1554" y="2532"/>
                  </a:lnTo>
                  <a:lnTo>
                    <a:pt x="1613" y="2616"/>
                  </a:lnTo>
                  <a:lnTo>
                    <a:pt x="1654" y="2683"/>
                  </a:lnTo>
                  <a:lnTo>
                    <a:pt x="1663" y="2699"/>
                  </a:lnTo>
                  <a:lnTo>
                    <a:pt x="1621" y="2916"/>
                  </a:lnTo>
                  <a:lnTo>
                    <a:pt x="1395" y="2875"/>
                  </a:lnTo>
                  <a:lnTo>
                    <a:pt x="1387" y="2866"/>
                  </a:lnTo>
                  <a:lnTo>
                    <a:pt x="1337" y="2791"/>
                  </a:lnTo>
                  <a:lnTo>
                    <a:pt x="1287" y="2708"/>
                  </a:lnTo>
                  <a:lnTo>
                    <a:pt x="1228" y="2632"/>
                  </a:lnTo>
                  <a:lnTo>
                    <a:pt x="1178" y="2549"/>
                  </a:lnTo>
                  <a:lnTo>
                    <a:pt x="1120" y="2465"/>
                  </a:lnTo>
                  <a:lnTo>
                    <a:pt x="1070" y="2382"/>
                  </a:lnTo>
                  <a:lnTo>
                    <a:pt x="1019" y="2298"/>
                  </a:lnTo>
                  <a:lnTo>
                    <a:pt x="961" y="2215"/>
                  </a:lnTo>
                  <a:lnTo>
                    <a:pt x="911" y="2131"/>
                  </a:lnTo>
                  <a:lnTo>
                    <a:pt x="861" y="2056"/>
                  </a:lnTo>
                  <a:lnTo>
                    <a:pt x="811" y="1972"/>
                  </a:lnTo>
                  <a:lnTo>
                    <a:pt x="794" y="1939"/>
                  </a:lnTo>
                  <a:lnTo>
                    <a:pt x="760" y="1889"/>
                  </a:lnTo>
                  <a:lnTo>
                    <a:pt x="710" y="1805"/>
                  </a:lnTo>
                  <a:lnTo>
                    <a:pt x="660" y="1722"/>
                  </a:lnTo>
                  <a:lnTo>
                    <a:pt x="618" y="1638"/>
                  </a:lnTo>
                  <a:lnTo>
                    <a:pt x="568" y="1546"/>
                  </a:lnTo>
                  <a:lnTo>
                    <a:pt x="518" y="1463"/>
                  </a:lnTo>
                  <a:lnTo>
                    <a:pt x="476" y="1379"/>
                  </a:lnTo>
                  <a:lnTo>
                    <a:pt x="426" y="1296"/>
                  </a:lnTo>
                  <a:lnTo>
                    <a:pt x="376" y="1212"/>
                  </a:lnTo>
                  <a:lnTo>
                    <a:pt x="334" y="1120"/>
                  </a:lnTo>
                  <a:lnTo>
                    <a:pt x="293" y="1037"/>
                  </a:lnTo>
                  <a:lnTo>
                    <a:pt x="242" y="945"/>
                  </a:lnTo>
                  <a:lnTo>
                    <a:pt x="201" y="861"/>
                  </a:lnTo>
                  <a:lnTo>
                    <a:pt x="159" y="769"/>
                  </a:lnTo>
                  <a:lnTo>
                    <a:pt x="117" y="686"/>
                  </a:lnTo>
                  <a:lnTo>
                    <a:pt x="92" y="627"/>
                  </a:lnTo>
                  <a:lnTo>
                    <a:pt x="84" y="594"/>
                  </a:lnTo>
                  <a:lnTo>
                    <a:pt x="50" y="494"/>
                  </a:lnTo>
                  <a:lnTo>
                    <a:pt x="25" y="402"/>
                  </a:lnTo>
                  <a:lnTo>
                    <a:pt x="0" y="318"/>
                  </a:lnTo>
                  <a:lnTo>
                    <a:pt x="0" y="193"/>
                  </a:lnTo>
                  <a:lnTo>
                    <a:pt x="0" y="93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34"/>
            <p:cNvSpPr/>
            <p:nvPr/>
          </p:nvSpPr>
          <p:spPr>
            <a:xfrm>
              <a:off x="8724147" y="3528587"/>
              <a:ext cx="74633" cy="119964"/>
            </a:xfrm>
            <a:custGeom>
              <a:avLst/>
              <a:gdLst/>
              <a:ahLst/>
              <a:cxnLst/>
              <a:rect l="l" t="t" r="r" b="b"/>
              <a:pathLst>
                <a:path w="1513" h="2432" extrusionOk="0">
                  <a:moveTo>
                    <a:pt x="552" y="59"/>
                  </a:moveTo>
                  <a:lnTo>
                    <a:pt x="585" y="125"/>
                  </a:lnTo>
                  <a:lnTo>
                    <a:pt x="644" y="259"/>
                  </a:lnTo>
                  <a:lnTo>
                    <a:pt x="702" y="401"/>
                  </a:lnTo>
                  <a:lnTo>
                    <a:pt x="769" y="543"/>
                  </a:lnTo>
                  <a:lnTo>
                    <a:pt x="886" y="819"/>
                  </a:lnTo>
                  <a:lnTo>
                    <a:pt x="944" y="953"/>
                  </a:lnTo>
                  <a:lnTo>
                    <a:pt x="1003" y="1095"/>
                  </a:lnTo>
                  <a:lnTo>
                    <a:pt x="1061" y="1228"/>
                  </a:lnTo>
                  <a:lnTo>
                    <a:pt x="1128" y="1362"/>
                  </a:lnTo>
                  <a:lnTo>
                    <a:pt x="1187" y="1496"/>
                  </a:lnTo>
                  <a:lnTo>
                    <a:pt x="1212" y="1562"/>
                  </a:lnTo>
                  <a:lnTo>
                    <a:pt x="1245" y="1629"/>
                  </a:lnTo>
                  <a:lnTo>
                    <a:pt x="1279" y="1696"/>
                  </a:lnTo>
                  <a:lnTo>
                    <a:pt x="1312" y="1763"/>
                  </a:lnTo>
                  <a:lnTo>
                    <a:pt x="1345" y="1830"/>
                  </a:lnTo>
                  <a:lnTo>
                    <a:pt x="1370" y="1897"/>
                  </a:lnTo>
                  <a:lnTo>
                    <a:pt x="1404" y="1963"/>
                  </a:lnTo>
                  <a:lnTo>
                    <a:pt x="1437" y="2030"/>
                  </a:lnTo>
                  <a:lnTo>
                    <a:pt x="1471" y="2097"/>
                  </a:lnTo>
                  <a:lnTo>
                    <a:pt x="1513" y="2164"/>
                  </a:lnTo>
                  <a:lnTo>
                    <a:pt x="1437" y="2431"/>
                  </a:lnTo>
                  <a:lnTo>
                    <a:pt x="1170" y="2356"/>
                  </a:lnTo>
                  <a:lnTo>
                    <a:pt x="1128" y="2298"/>
                  </a:lnTo>
                  <a:lnTo>
                    <a:pt x="1086" y="2231"/>
                  </a:lnTo>
                  <a:lnTo>
                    <a:pt x="1045" y="2164"/>
                  </a:lnTo>
                  <a:lnTo>
                    <a:pt x="1011" y="2097"/>
                  </a:lnTo>
                  <a:lnTo>
                    <a:pt x="970" y="2039"/>
                  </a:lnTo>
                  <a:lnTo>
                    <a:pt x="928" y="1972"/>
                  </a:lnTo>
                  <a:lnTo>
                    <a:pt x="894" y="1905"/>
                  </a:lnTo>
                  <a:lnTo>
                    <a:pt x="853" y="1838"/>
                  </a:lnTo>
                  <a:lnTo>
                    <a:pt x="819" y="1771"/>
                  </a:lnTo>
                  <a:lnTo>
                    <a:pt x="777" y="1704"/>
                  </a:lnTo>
                  <a:lnTo>
                    <a:pt x="702" y="1579"/>
                  </a:lnTo>
                  <a:lnTo>
                    <a:pt x="627" y="1445"/>
                  </a:lnTo>
                  <a:lnTo>
                    <a:pt x="560" y="1312"/>
                  </a:lnTo>
                  <a:lnTo>
                    <a:pt x="485" y="1178"/>
                  </a:lnTo>
                  <a:lnTo>
                    <a:pt x="410" y="1053"/>
                  </a:lnTo>
                  <a:lnTo>
                    <a:pt x="268" y="785"/>
                  </a:lnTo>
                  <a:lnTo>
                    <a:pt x="193" y="660"/>
                  </a:lnTo>
                  <a:lnTo>
                    <a:pt x="126" y="526"/>
                  </a:lnTo>
                  <a:lnTo>
                    <a:pt x="51" y="401"/>
                  </a:lnTo>
                  <a:lnTo>
                    <a:pt x="17" y="343"/>
                  </a:lnTo>
                  <a:lnTo>
                    <a:pt x="0" y="259"/>
                  </a:lnTo>
                  <a:lnTo>
                    <a:pt x="51" y="234"/>
                  </a:lnTo>
                  <a:lnTo>
                    <a:pt x="443" y="25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8431142" y="3135052"/>
              <a:ext cx="60229" cy="82426"/>
            </a:xfrm>
            <a:custGeom>
              <a:avLst/>
              <a:gdLst/>
              <a:ahLst/>
              <a:cxnLst/>
              <a:rect l="l" t="t" r="r" b="b"/>
              <a:pathLst>
                <a:path w="1221" h="1670" extrusionOk="0">
                  <a:moveTo>
                    <a:pt x="235" y="25"/>
                  </a:moveTo>
                  <a:lnTo>
                    <a:pt x="260" y="25"/>
                  </a:lnTo>
                  <a:lnTo>
                    <a:pt x="285" y="59"/>
                  </a:lnTo>
                  <a:lnTo>
                    <a:pt x="318" y="100"/>
                  </a:lnTo>
                  <a:lnTo>
                    <a:pt x="360" y="142"/>
                  </a:lnTo>
                  <a:lnTo>
                    <a:pt x="360" y="150"/>
                  </a:lnTo>
                  <a:lnTo>
                    <a:pt x="385" y="192"/>
                  </a:lnTo>
                  <a:lnTo>
                    <a:pt x="410" y="234"/>
                  </a:lnTo>
                  <a:lnTo>
                    <a:pt x="435" y="284"/>
                  </a:lnTo>
                  <a:lnTo>
                    <a:pt x="469" y="334"/>
                  </a:lnTo>
                  <a:lnTo>
                    <a:pt x="494" y="376"/>
                  </a:lnTo>
                  <a:lnTo>
                    <a:pt x="519" y="426"/>
                  </a:lnTo>
                  <a:lnTo>
                    <a:pt x="552" y="468"/>
                  </a:lnTo>
                  <a:lnTo>
                    <a:pt x="577" y="518"/>
                  </a:lnTo>
                  <a:lnTo>
                    <a:pt x="611" y="560"/>
                  </a:lnTo>
                  <a:lnTo>
                    <a:pt x="636" y="610"/>
                  </a:lnTo>
                  <a:lnTo>
                    <a:pt x="669" y="652"/>
                  </a:lnTo>
                  <a:lnTo>
                    <a:pt x="702" y="702"/>
                  </a:lnTo>
                  <a:lnTo>
                    <a:pt x="728" y="744"/>
                  </a:lnTo>
                  <a:lnTo>
                    <a:pt x="761" y="785"/>
                  </a:lnTo>
                  <a:lnTo>
                    <a:pt x="794" y="835"/>
                  </a:lnTo>
                  <a:lnTo>
                    <a:pt x="828" y="877"/>
                  </a:lnTo>
                  <a:lnTo>
                    <a:pt x="828" y="877"/>
                  </a:lnTo>
                  <a:lnTo>
                    <a:pt x="853" y="919"/>
                  </a:lnTo>
                  <a:lnTo>
                    <a:pt x="886" y="961"/>
                  </a:lnTo>
                  <a:lnTo>
                    <a:pt x="920" y="1003"/>
                  </a:lnTo>
                  <a:lnTo>
                    <a:pt x="953" y="1053"/>
                  </a:lnTo>
                  <a:lnTo>
                    <a:pt x="986" y="1094"/>
                  </a:lnTo>
                  <a:lnTo>
                    <a:pt x="1020" y="1136"/>
                  </a:lnTo>
                  <a:lnTo>
                    <a:pt x="1087" y="1228"/>
                  </a:lnTo>
                  <a:lnTo>
                    <a:pt x="1154" y="1312"/>
                  </a:lnTo>
                  <a:lnTo>
                    <a:pt x="1220" y="1395"/>
                  </a:lnTo>
                  <a:lnTo>
                    <a:pt x="1220" y="1404"/>
                  </a:lnTo>
                  <a:lnTo>
                    <a:pt x="1195" y="1671"/>
                  </a:lnTo>
                  <a:lnTo>
                    <a:pt x="928" y="1637"/>
                  </a:lnTo>
                  <a:lnTo>
                    <a:pt x="920" y="1629"/>
                  </a:lnTo>
                  <a:lnTo>
                    <a:pt x="853" y="1546"/>
                  </a:lnTo>
                  <a:lnTo>
                    <a:pt x="786" y="1454"/>
                  </a:lnTo>
                  <a:lnTo>
                    <a:pt x="719" y="1370"/>
                  </a:lnTo>
                  <a:lnTo>
                    <a:pt x="677" y="1320"/>
                  </a:lnTo>
                  <a:lnTo>
                    <a:pt x="644" y="1278"/>
                  </a:lnTo>
                  <a:lnTo>
                    <a:pt x="611" y="1228"/>
                  </a:lnTo>
                  <a:lnTo>
                    <a:pt x="577" y="1186"/>
                  </a:lnTo>
                  <a:lnTo>
                    <a:pt x="552" y="1136"/>
                  </a:lnTo>
                  <a:lnTo>
                    <a:pt x="519" y="1094"/>
                  </a:lnTo>
                  <a:lnTo>
                    <a:pt x="519" y="1094"/>
                  </a:lnTo>
                  <a:lnTo>
                    <a:pt x="485" y="1044"/>
                  </a:lnTo>
                  <a:lnTo>
                    <a:pt x="452" y="994"/>
                  </a:lnTo>
                  <a:lnTo>
                    <a:pt x="427" y="952"/>
                  </a:lnTo>
                  <a:lnTo>
                    <a:pt x="393" y="902"/>
                  </a:lnTo>
                  <a:lnTo>
                    <a:pt x="360" y="852"/>
                  </a:lnTo>
                  <a:lnTo>
                    <a:pt x="335" y="810"/>
                  </a:lnTo>
                  <a:lnTo>
                    <a:pt x="301" y="760"/>
                  </a:lnTo>
                  <a:lnTo>
                    <a:pt x="268" y="710"/>
                  </a:lnTo>
                  <a:lnTo>
                    <a:pt x="243" y="660"/>
                  </a:lnTo>
                  <a:lnTo>
                    <a:pt x="210" y="618"/>
                  </a:lnTo>
                  <a:lnTo>
                    <a:pt x="185" y="568"/>
                  </a:lnTo>
                  <a:lnTo>
                    <a:pt x="151" y="518"/>
                  </a:lnTo>
                  <a:lnTo>
                    <a:pt x="126" y="468"/>
                  </a:lnTo>
                  <a:lnTo>
                    <a:pt x="101" y="418"/>
                  </a:lnTo>
                  <a:lnTo>
                    <a:pt x="68" y="368"/>
                  </a:lnTo>
                  <a:lnTo>
                    <a:pt x="42" y="326"/>
                  </a:lnTo>
                  <a:lnTo>
                    <a:pt x="42" y="317"/>
                  </a:lnTo>
                  <a:lnTo>
                    <a:pt x="26" y="259"/>
                  </a:lnTo>
                  <a:lnTo>
                    <a:pt x="9" y="201"/>
                  </a:lnTo>
                  <a:lnTo>
                    <a:pt x="1" y="167"/>
                  </a:lnTo>
                  <a:lnTo>
                    <a:pt x="9" y="142"/>
                  </a:lnTo>
                  <a:lnTo>
                    <a:pt x="34" y="59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34"/>
            <p:cNvSpPr/>
            <p:nvPr/>
          </p:nvSpPr>
          <p:spPr>
            <a:xfrm>
              <a:off x="8418810" y="2762481"/>
              <a:ext cx="74633" cy="93180"/>
            </a:xfrm>
            <a:custGeom>
              <a:avLst/>
              <a:gdLst/>
              <a:ahLst/>
              <a:cxnLst/>
              <a:rect l="l" t="t" r="r" b="b"/>
              <a:pathLst>
                <a:path w="1513" h="1889" extrusionOk="0">
                  <a:moveTo>
                    <a:pt x="100" y="43"/>
                  </a:moveTo>
                  <a:lnTo>
                    <a:pt x="259" y="85"/>
                  </a:lnTo>
                  <a:lnTo>
                    <a:pt x="267" y="85"/>
                  </a:lnTo>
                  <a:lnTo>
                    <a:pt x="376" y="160"/>
                  </a:lnTo>
                  <a:lnTo>
                    <a:pt x="426" y="193"/>
                  </a:lnTo>
                  <a:lnTo>
                    <a:pt x="468" y="252"/>
                  </a:lnTo>
                  <a:lnTo>
                    <a:pt x="551" y="360"/>
                  </a:lnTo>
                  <a:lnTo>
                    <a:pt x="635" y="460"/>
                  </a:lnTo>
                  <a:lnTo>
                    <a:pt x="719" y="569"/>
                  </a:lnTo>
                  <a:lnTo>
                    <a:pt x="802" y="669"/>
                  </a:lnTo>
                  <a:lnTo>
                    <a:pt x="886" y="778"/>
                  </a:lnTo>
                  <a:lnTo>
                    <a:pt x="961" y="878"/>
                  </a:lnTo>
                  <a:lnTo>
                    <a:pt x="1044" y="987"/>
                  </a:lnTo>
                  <a:lnTo>
                    <a:pt x="1053" y="1003"/>
                  </a:lnTo>
                  <a:lnTo>
                    <a:pt x="1120" y="1095"/>
                  </a:lnTo>
                  <a:lnTo>
                    <a:pt x="1203" y="1196"/>
                  </a:lnTo>
                  <a:lnTo>
                    <a:pt x="1278" y="1304"/>
                  </a:lnTo>
                  <a:lnTo>
                    <a:pt x="1353" y="1413"/>
                  </a:lnTo>
                  <a:lnTo>
                    <a:pt x="1429" y="1521"/>
                  </a:lnTo>
                  <a:lnTo>
                    <a:pt x="1504" y="1630"/>
                  </a:lnTo>
                  <a:lnTo>
                    <a:pt x="1512" y="1638"/>
                  </a:lnTo>
                  <a:lnTo>
                    <a:pt x="1470" y="1889"/>
                  </a:lnTo>
                  <a:lnTo>
                    <a:pt x="1211" y="1847"/>
                  </a:lnTo>
                  <a:lnTo>
                    <a:pt x="1203" y="1839"/>
                  </a:lnTo>
                  <a:lnTo>
                    <a:pt x="1136" y="1747"/>
                  </a:lnTo>
                  <a:lnTo>
                    <a:pt x="1053" y="1638"/>
                  </a:lnTo>
                  <a:lnTo>
                    <a:pt x="969" y="1538"/>
                  </a:lnTo>
                  <a:lnTo>
                    <a:pt x="894" y="1430"/>
                  </a:lnTo>
                  <a:lnTo>
                    <a:pt x="810" y="1329"/>
                  </a:lnTo>
                  <a:lnTo>
                    <a:pt x="744" y="1237"/>
                  </a:lnTo>
                  <a:lnTo>
                    <a:pt x="727" y="1221"/>
                  </a:lnTo>
                  <a:lnTo>
                    <a:pt x="643" y="1120"/>
                  </a:lnTo>
                  <a:lnTo>
                    <a:pt x="568" y="1012"/>
                  </a:lnTo>
                  <a:lnTo>
                    <a:pt x="485" y="912"/>
                  </a:lnTo>
                  <a:lnTo>
                    <a:pt x="401" y="803"/>
                  </a:lnTo>
                  <a:lnTo>
                    <a:pt x="318" y="703"/>
                  </a:lnTo>
                  <a:lnTo>
                    <a:pt x="234" y="594"/>
                  </a:lnTo>
                  <a:lnTo>
                    <a:pt x="142" y="494"/>
                  </a:lnTo>
                  <a:lnTo>
                    <a:pt x="100" y="435"/>
                  </a:lnTo>
                  <a:lnTo>
                    <a:pt x="75" y="377"/>
                  </a:lnTo>
                  <a:lnTo>
                    <a:pt x="17" y="260"/>
                  </a:lnTo>
                  <a:lnTo>
                    <a:pt x="17" y="252"/>
                  </a:lnTo>
                  <a:lnTo>
                    <a:pt x="0" y="93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8092016" y="2541642"/>
              <a:ext cx="73794" cy="109260"/>
            </a:xfrm>
            <a:custGeom>
              <a:avLst/>
              <a:gdLst/>
              <a:ahLst/>
              <a:cxnLst/>
              <a:rect l="l" t="t" r="r" b="b"/>
              <a:pathLst>
                <a:path w="1496" h="2215" extrusionOk="0">
                  <a:moveTo>
                    <a:pt x="243" y="59"/>
                  </a:moveTo>
                  <a:lnTo>
                    <a:pt x="284" y="84"/>
                  </a:lnTo>
                  <a:lnTo>
                    <a:pt x="326" y="109"/>
                  </a:lnTo>
                  <a:lnTo>
                    <a:pt x="368" y="134"/>
                  </a:lnTo>
                  <a:lnTo>
                    <a:pt x="385" y="134"/>
                  </a:lnTo>
                  <a:lnTo>
                    <a:pt x="401" y="159"/>
                  </a:lnTo>
                  <a:lnTo>
                    <a:pt x="418" y="192"/>
                  </a:lnTo>
                  <a:lnTo>
                    <a:pt x="443" y="217"/>
                  </a:lnTo>
                  <a:lnTo>
                    <a:pt x="468" y="242"/>
                  </a:lnTo>
                  <a:lnTo>
                    <a:pt x="477" y="251"/>
                  </a:lnTo>
                  <a:lnTo>
                    <a:pt x="477" y="276"/>
                  </a:lnTo>
                  <a:lnTo>
                    <a:pt x="493" y="309"/>
                  </a:lnTo>
                  <a:lnTo>
                    <a:pt x="502" y="343"/>
                  </a:lnTo>
                  <a:lnTo>
                    <a:pt x="510" y="368"/>
                  </a:lnTo>
                  <a:lnTo>
                    <a:pt x="518" y="401"/>
                  </a:lnTo>
                  <a:lnTo>
                    <a:pt x="535" y="435"/>
                  </a:lnTo>
                  <a:lnTo>
                    <a:pt x="543" y="460"/>
                  </a:lnTo>
                  <a:lnTo>
                    <a:pt x="552" y="493"/>
                  </a:lnTo>
                  <a:lnTo>
                    <a:pt x="568" y="518"/>
                  </a:lnTo>
                  <a:lnTo>
                    <a:pt x="577" y="552"/>
                  </a:lnTo>
                  <a:lnTo>
                    <a:pt x="593" y="585"/>
                  </a:lnTo>
                  <a:lnTo>
                    <a:pt x="610" y="610"/>
                  </a:lnTo>
                  <a:lnTo>
                    <a:pt x="619" y="643"/>
                  </a:lnTo>
                  <a:lnTo>
                    <a:pt x="635" y="677"/>
                  </a:lnTo>
                  <a:lnTo>
                    <a:pt x="652" y="702"/>
                  </a:lnTo>
                  <a:lnTo>
                    <a:pt x="669" y="735"/>
                  </a:lnTo>
                  <a:lnTo>
                    <a:pt x="677" y="760"/>
                  </a:lnTo>
                  <a:lnTo>
                    <a:pt x="694" y="794"/>
                  </a:lnTo>
                  <a:lnTo>
                    <a:pt x="710" y="819"/>
                  </a:lnTo>
                  <a:lnTo>
                    <a:pt x="727" y="852"/>
                  </a:lnTo>
                  <a:lnTo>
                    <a:pt x="744" y="877"/>
                  </a:lnTo>
                  <a:lnTo>
                    <a:pt x="761" y="911"/>
                  </a:lnTo>
                  <a:lnTo>
                    <a:pt x="777" y="936"/>
                  </a:lnTo>
                  <a:lnTo>
                    <a:pt x="802" y="969"/>
                  </a:lnTo>
                  <a:lnTo>
                    <a:pt x="819" y="994"/>
                  </a:lnTo>
                  <a:lnTo>
                    <a:pt x="836" y="1028"/>
                  </a:lnTo>
                  <a:lnTo>
                    <a:pt x="852" y="1053"/>
                  </a:lnTo>
                  <a:lnTo>
                    <a:pt x="894" y="1111"/>
                  </a:lnTo>
                  <a:lnTo>
                    <a:pt x="936" y="1170"/>
                  </a:lnTo>
                  <a:lnTo>
                    <a:pt x="961" y="1212"/>
                  </a:lnTo>
                  <a:lnTo>
                    <a:pt x="969" y="1228"/>
                  </a:lnTo>
                  <a:lnTo>
                    <a:pt x="1011" y="1287"/>
                  </a:lnTo>
                  <a:lnTo>
                    <a:pt x="1053" y="1345"/>
                  </a:lnTo>
                  <a:lnTo>
                    <a:pt x="1095" y="1395"/>
                  </a:lnTo>
                  <a:lnTo>
                    <a:pt x="1145" y="1454"/>
                  </a:lnTo>
                  <a:lnTo>
                    <a:pt x="1187" y="1512"/>
                  </a:lnTo>
                  <a:lnTo>
                    <a:pt x="1228" y="1571"/>
                  </a:lnTo>
                  <a:lnTo>
                    <a:pt x="1270" y="1621"/>
                  </a:lnTo>
                  <a:lnTo>
                    <a:pt x="1320" y="1679"/>
                  </a:lnTo>
                  <a:lnTo>
                    <a:pt x="1362" y="1730"/>
                  </a:lnTo>
                  <a:lnTo>
                    <a:pt x="1412" y="1788"/>
                  </a:lnTo>
                  <a:lnTo>
                    <a:pt x="1496" y="1888"/>
                  </a:lnTo>
                  <a:lnTo>
                    <a:pt x="1496" y="1905"/>
                  </a:lnTo>
                  <a:lnTo>
                    <a:pt x="1479" y="2214"/>
                  </a:lnTo>
                  <a:lnTo>
                    <a:pt x="1162" y="2189"/>
                  </a:lnTo>
                  <a:lnTo>
                    <a:pt x="1153" y="2181"/>
                  </a:lnTo>
                  <a:lnTo>
                    <a:pt x="1070" y="2080"/>
                  </a:lnTo>
                  <a:lnTo>
                    <a:pt x="1020" y="2022"/>
                  </a:lnTo>
                  <a:lnTo>
                    <a:pt x="969" y="1972"/>
                  </a:lnTo>
                  <a:lnTo>
                    <a:pt x="919" y="1913"/>
                  </a:lnTo>
                  <a:lnTo>
                    <a:pt x="878" y="1855"/>
                  </a:lnTo>
                  <a:lnTo>
                    <a:pt x="827" y="1796"/>
                  </a:lnTo>
                  <a:lnTo>
                    <a:pt x="777" y="1738"/>
                  </a:lnTo>
                  <a:lnTo>
                    <a:pt x="727" y="1679"/>
                  </a:lnTo>
                  <a:lnTo>
                    <a:pt x="685" y="1621"/>
                  </a:lnTo>
                  <a:lnTo>
                    <a:pt x="635" y="1562"/>
                  </a:lnTo>
                  <a:lnTo>
                    <a:pt x="593" y="1504"/>
                  </a:lnTo>
                  <a:lnTo>
                    <a:pt x="577" y="1487"/>
                  </a:lnTo>
                  <a:lnTo>
                    <a:pt x="543" y="1445"/>
                  </a:lnTo>
                  <a:lnTo>
                    <a:pt x="502" y="1387"/>
                  </a:lnTo>
                  <a:lnTo>
                    <a:pt x="460" y="1320"/>
                  </a:lnTo>
                  <a:lnTo>
                    <a:pt x="435" y="1287"/>
                  </a:lnTo>
                  <a:lnTo>
                    <a:pt x="418" y="1253"/>
                  </a:lnTo>
                  <a:lnTo>
                    <a:pt x="393" y="1228"/>
                  </a:lnTo>
                  <a:lnTo>
                    <a:pt x="376" y="1195"/>
                  </a:lnTo>
                  <a:lnTo>
                    <a:pt x="351" y="1161"/>
                  </a:lnTo>
                  <a:lnTo>
                    <a:pt x="334" y="1128"/>
                  </a:lnTo>
                  <a:lnTo>
                    <a:pt x="309" y="1095"/>
                  </a:lnTo>
                  <a:lnTo>
                    <a:pt x="293" y="1061"/>
                  </a:lnTo>
                  <a:lnTo>
                    <a:pt x="276" y="1028"/>
                  </a:lnTo>
                  <a:lnTo>
                    <a:pt x="259" y="994"/>
                  </a:lnTo>
                  <a:lnTo>
                    <a:pt x="234" y="961"/>
                  </a:lnTo>
                  <a:lnTo>
                    <a:pt x="218" y="928"/>
                  </a:lnTo>
                  <a:lnTo>
                    <a:pt x="201" y="886"/>
                  </a:lnTo>
                  <a:lnTo>
                    <a:pt x="184" y="861"/>
                  </a:lnTo>
                  <a:lnTo>
                    <a:pt x="167" y="827"/>
                  </a:lnTo>
                  <a:lnTo>
                    <a:pt x="151" y="794"/>
                  </a:lnTo>
                  <a:lnTo>
                    <a:pt x="134" y="752"/>
                  </a:lnTo>
                  <a:lnTo>
                    <a:pt x="117" y="719"/>
                  </a:lnTo>
                  <a:lnTo>
                    <a:pt x="109" y="685"/>
                  </a:lnTo>
                  <a:lnTo>
                    <a:pt x="92" y="652"/>
                  </a:lnTo>
                  <a:lnTo>
                    <a:pt x="76" y="610"/>
                  </a:lnTo>
                  <a:lnTo>
                    <a:pt x="59" y="577"/>
                  </a:lnTo>
                  <a:lnTo>
                    <a:pt x="50" y="535"/>
                  </a:lnTo>
                  <a:lnTo>
                    <a:pt x="34" y="501"/>
                  </a:lnTo>
                  <a:lnTo>
                    <a:pt x="25" y="460"/>
                  </a:lnTo>
                  <a:lnTo>
                    <a:pt x="9" y="426"/>
                  </a:lnTo>
                  <a:lnTo>
                    <a:pt x="0" y="393"/>
                  </a:lnTo>
                  <a:lnTo>
                    <a:pt x="0" y="385"/>
                  </a:lnTo>
                  <a:lnTo>
                    <a:pt x="0" y="343"/>
                  </a:lnTo>
                  <a:lnTo>
                    <a:pt x="9" y="301"/>
                  </a:lnTo>
                  <a:lnTo>
                    <a:pt x="17" y="259"/>
                  </a:lnTo>
                  <a:lnTo>
                    <a:pt x="17" y="226"/>
                  </a:lnTo>
                  <a:lnTo>
                    <a:pt x="25" y="217"/>
                  </a:lnTo>
                  <a:lnTo>
                    <a:pt x="50" y="167"/>
                  </a:lnTo>
                  <a:lnTo>
                    <a:pt x="84" y="126"/>
                  </a:lnTo>
                  <a:lnTo>
                    <a:pt x="109" y="8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8254352" y="2856894"/>
              <a:ext cx="32605" cy="44543"/>
            </a:xfrm>
            <a:custGeom>
              <a:avLst/>
              <a:gdLst/>
              <a:ahLst/>
              <a:cxnLst/>
              <a:rect l="l" t="t" r="r" b="b"/>
              <a:pathLst>
                <a:path w="661" h="903" extrusionOk="0">
                  <a:moveTo>
                    <a:pt x="109" y="17"/>
                  </a:moveTo>
                  <a:lnTo>
                    <a:pt x="109" y="17"/>
                  </a:lnTo>
                  <a:lnTo>
                    <a:pt x="210" y="84"/>
                  </a:lnTo>
                  <a:lnTo>
                    <a:pt x="243" y="109"/>
                  </a:lnTo>
                  <a:lnTo>
                    <a:pt x="277" y="125"/>
                  </a:lnTo>
                  <a:lnTo>
                    <a:pt x="327" y="167"/>
                  </a:lnTo>
                  <a:lnTo>
                    <a:pt x="335" y="176"/>
                  </a:lnTo>
                  <a:lnTo>
                    <a:pt x="385" y="251"/>
                  </a:lnTo>
                  <a:lnTo>
                    <a:pt x="419" y="292"/>
                  </a:lnTo>
                  <a:lnTo>
                    <a:pt x="427" y="309"/>
                  </a:lnTo>
                  <a:lnTo>
                    <a:pt x="469" y="376"/>
                  </a:lnTo>
                  <a:lnTo>
                    <a:pt x="519" y="451"/>
                  </a:lnTo>
                  <a:lnTo>
                    <a:pt x="527" y="460"/>
                  </a:lnTo>
                  <a:lnTo>
                    <a:pt x="586" y="551"/>
                  </a:lnTo>
                  <a:lnTo>
                    <a:pt x="661" y="677"/>
                  </a:lnTo>
                  <a:lnTo>
                    <a:pt x="661" y="677"/>
                  </a:lnTo>
                  <a:lnTo>
                    <a:pt x="619" y="902"/>
                  </a:lnTo>
                  <a:lnTo>
                    <a:pt x="402" y="861"/>
                  </a:lnTo>
                  <a:lnTo>
                    <a:pt x="402" y="861"/>
                  </a:lnTo>
                  <a:lnTo>
                    <a:pt x="310" y="735"/>
                  </a:lnTo>
                  <a:lnTo>
                    <a:pt x="243" y="660"/>
                  </a:lnTo>
                  <a:lnTo>
                    <a:pt x="235" y="643"/>
                  </a:lnTo>
                  <a:lnTo>
                    <a:pt x="185" y="576"/>
                  </a:lnTo>
                  <a:lnTo>
                    <a:pt x="134" y="510"/>
                  </a:lnTo>
                  <a:lnTo>
                    <a:pt x="118" y="485"/>
                  </a:lnTo>
                  <a:lnTo>
                    <a:pt x="93" y="443"/>
                  </a:lnTo>
                  <a:lnTo>
                    <a:pt x="43" y="359"/>
                  </a:lnTo>
                  <a:lnTo>
                    <a:pt x="34" y="351"/>
                  </a:lnTo>
                  <a:lnTo>
                    <a:pt x="18" y="284"/>
                  </a:lnTo>
                  <a:lnTo>
                    <a:pt x="18" y="251"/>
                  </a:lnTo>
                  <a:lnTo>
                    <a:pt x="18" y="201"/>
                  </a:lnTo>
                  <a:lnTo>
                    <a:pt x="1" y="92"/>
                  </a:lnTo>
                  <a:lnTo>
                    <a:pt x="1" y="9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7946943" y="2723759"/>
              <a:ext cx="108422" cy="140189"/>
            </a:xfrm>
            <a:custGeom>
              <a:avLst/>
              <a:gdLst/>
              <a:ahLst/>
              <a:cxnLst/>
              <a:rect l="l" t="t" r="r" b="b"/>
              <a:pathLst>
                <a:path w="2198" h="2842" extrusionOk="0">
                  <a:moveTo>
                    <a:pt x="118" y="17"/>
                  </a:moveTo>
                  <a:lnTo>
                    <a:pt x="168" y="42"/>
                  </a:lnTo>
                  <a:lnTo>
                    <a:pt x="226" y="76"/>
                  </a:lnTo>
                  <a:lnTo>
                    <a:pt x="285" y="93"/>
                  </a:lnTo>
                  <a:lnTo>
                    <a:pt x="285" y="93"/>
                  </a:lnTo>
                  <a:lnTo>
                    <a:pt x="327" y="134"/>
                  </a:lnTo>
                  <a:lnTo>
                    <a:pt x="360" y="168"/>
                  </a:lnTo>
                  <a:lnTo>
                    <a:pt x="402" y="201"/>
                  </a:lnTo>
                  <a:lnTo>
                    <a:pt x="435" y="243"/>
                  </a:lnTo>
                  <a:lnTo>
                    <a:pt x="452" y="251"/>
                  </a:lnTo>
                  <a:lnTo>
                    <a:pt x="469" y="285"/>
                  </a:lnTo>
                  <a:lnTo>
                    <a:pt x="527" y="368"/>
                  </a:lnTo>
                  <a:lnTo>
                    <a:pt x="577" y="452"/>
                  </a:lnTo>
                  <a:lnTo>
                    <a:pt x="636" y="535"/>
                  </a:lnTo>
                  <a:lnTo>
                    <a:pt x="694" y="627"/>
                  </a:lnTo>
                  <a:lnTo>
                    <a:pt x="761" y="711"/>
                  </a:lnTo>
                  <a:lnTo>
                    <a:pt x="819" y="794"/>
                  </a:lnTo>
                  <a:lnTo>
                    <a:pt x="878" y="878"/>
                  </a:lnTo>
                  <a:lnTo>
                    <a:pt x="936" y="961"/>
                  </a:lnTo>
                  <a:lnTo>
                    <a:pt x="1003" y="1045"/>
                  </a:lnTo>
                  <a:lnTo>
                    <a:pt x="1062" y="1129"/>
                  </a:lnTo>
                  <a:lnTo>
                    <a:pt x="1129" y="1212"/>
                  </a:lnTo>
                  <a:lnTo>
                    <a:pt x="1187" y="1296"/>
                  </a:lnTo>
                  <a:lnTo>
                    <a:pt x="1312" y="1463"/>
                  </a:lnTo>
                  <a:lnTo>
                    <a:pt x="1429" y="1613"/>
                  </a:lnTo>
                  <a:lnTo>
                    <a:pt x="1446" y="1630"/>
                  </a:lnTo>
                  <a:lnTo>
                    <a:pt x="1571" y="1797"/>
                  </a:lnTo>
                  <a:lnTo>
                    <a:pt x="1638" y="1880"/>
                  </a:lnTo>
                  <a:lnTo>
                    <a:pt x="1697" y="1972"/>
                  </a:lnTo>
                  <a:lnTo>
                    <a:pt x="1763" y="2056"/>
                  </a:lnTo>
                  <a:lnTo>
                    <a:pt x="1822" y="2139"/>
                  </a:lnTo>
                  <a:lnTo>
                    <a:pt x="1889" y="2223"/>
                  </a:lnTo>
                  <a:lnTo>
                    <a:pt x="1947" y="2306"/>
                  </a:lnTo>
                  <a:lnTo>
                    <a:pt x="2014" y="2398"/>
                  </a:lnTo>
                  <a:lnTo>
                    <a:pt x="2073" y="2482"/>
                  </a:lnTo>
                  <a:lnTo>
                    <a:pt x="2131" y="2565"/>
                  </a:lnTo>
                  <a:lnTo>
                    <a:pt x="2181" y="2641"/>
                  </a:lnTo>
                  <a:lnTo>
                    <a:pt x="2198" y="2657"/>
                  </a:lnTo>
                  <a:lnTo>
                    <a:pt x="2164" y="2841"/>
                  </a:lnTo>
                  <a:lnTo>
                    <a:pt x="1972" y="2816"/>
                  </a:lnTo>
                  <a:lnTo>
                    <a:pt x="1964" y="2799"/>
                  </a:lnTo>
                  <a:lnTo>
                    <a:pt x="1914" y="2732"/>
                  </a:lnTo>
                  <a:lnTo>
                    <a:pt x="1847" y="2649"/>
                  </a:lnTo>
                  <a:lnTo>
                    <a:pt x="1780" y="2565"/>
                  </a:lnTo>
                  <a:lnTo>
                    <a:pt x="1722" y="2490"/>
                  </a:lnTo>
                  <a:lnTo>
                    <a:pt x="1655" y="2407"/>
                  </a:lnTo>
                  <a:lnTo>
                    <a:pt x="1588" y="2323"/>
                  </a:lnTo>
                  <a:lnTo>
                    <a:pt x="1521" y="2248"/>
                  </a:lnTo>
                  <a:lnTo>
                    <a:pt x="1454" y="2164"/>
                  </a:lnTo>
                  <a:lnTo>
                    <a:pt x="1379" y="2081"/>
                  </a:lnTo>
                  <a:lnTo>
                    <a:pt x="1312" y="2006"/>
                  </a:lnTo>
                  <a:lnTo>
                    <a:pt x="1179" y="1847"/>
                  </a:lnTo>
                  <a:lnTo>
                    <a:pt x="1162" y="1822"/>
                  </a:lnTo>
                  <a:lnTo>
                    <a:pt x="1037" y="1688"/>
                  </a:lnTo>
                  <a:lnTo>
                    <a:pt x="903" y="1530"/>
                  </a:lnTo>
                  <a:lnTo>
                    <a:pt x="836" y="1446"/>
                  </a:lnTo>
                  <a:lnTo>
                    <a:pt x="769" y="1362"/>
                  </a:lnTo>
                  <a:lnTo>
                    <a:pt x="702" y="1279"/>
                  </a:lnTo>
                  <a:lnTo>
                    <a:pt x="627" y="1204"/>
                  </a:lnTo>
                  <a:lnTo>
                    <a:pt x="560" y="1120"/>
                  </a:lnTo>
                  <a:lnTo>
                    <a:pt x="494" y="1037"/>
                  </a:lnTo>
                  <a:lnTo>
                    <a:pt x="427" y="953"/>
                  </a:lnTo>
                  <a:lnTo>
                    <a:pt x="368" y="870"/>
                  </a:lnTo>
                  <a:lnTo>
                    <a:pt x="301" y="786"/>
                  </a:lnTo>
                  <a:lnTo>
                    <a:pt x="235" y="702"/>
                  </a:lnTo>
                  <a:lnTo>
                    <a:pt x="168" y="619"/>
                  </a:lnTo>
                  <a:lnTo>
                    <a:pt x="109" y="527"/>
                  </a:lnTo>
                  <a:lnTo>
                    <a:pt x="84" y="502"/>
                  </a:lnTo>
                  <a:lnTo>
                    <a:pt x="76" y="485"/>
                  </a:lnTo>
                  <a:lnTo>
                    <a:pt x="59" y="435"/>
                  </a:lnTo>
                  <a:lnTo>
                    <a:pt x="42" y="377"/>
                  </a:lnTo>
                  <a:lnTo>
                    <a:pt x="17" y="327"/>
                  </a:lnTo>
                  <a:lnTo>
                    <a:pt x="1" y="276"/>
                  </a:lnTo>
                  <a:lnTo>
                    <a:pt x="1" y="276"/>
                  </a:lnTo>
                  <a:lnTo>
                    <a:pt x="1" y="210"/>
                  </a:lnTo>
                  <a:lnTo>
                    <a:pt x="1" y="151"/>
                  </a:lnTo>
                  <a:lnTo>
                    <a:pt x="1" y="93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8176070" y="2981298"/>
              <a:ext cx="53224" cy="73399"/>
            </a:xfrm>
            <a:custGeom>
              <a:avLst/>
              <a:gdLst/>
              <a:ahLst/>
              <a:cxnLst/>
              <a:rect l="l" t="t" r="r" b="b"/>
              <a:pathLst>
                <a:path w="1079" h="1488" extrusionOk="0">
                  <a:moveTo>
                    <a:pt x="343" y="9"/>
                  </a:moveTo>
                  <a:lnTo>
                    <a:pt x="385" y="34"/>
                  </a:lnTo>
                  <a:lnTo>
                    <a:pt x="402" y="59"/>
                  </a:lnTo>
                  <a:lnTo>
                    <a:pt x="418" y="68"/>
                  </a:lnTo>
                  <a:lnTo>
                    <a:pt x="443" y="101"/>
                  </a:lnTo>
                  <a:lnTo>
                    <a:pt x="460" y="126"/>
                  </a:lnTo>
                  <a:lnTo>
                    <a:pt x="468" y="143"/>
                  </a:lnTo>
                  <a:lnTo>
                    <a:pt x="493" y="176"/>
                  </a:lnTo>
                  <a:lnTo>
                    <a:pt x="510" y="218"/>
                  </a:lnTo>
                  <a:lnTo>
                    <a:pt x="535" y="252"/>
                  </a:lnTo>
                  <a:lnTo>
                    <a:pt x="552" y="293"/>
                  </a:lnTo>
                  <a:lnTo>
                    <a:pt x="577" y="335"/>
                  </a:lnTo>
                  <a:lnTo>
                    <a:pt x="594" y="369"/>
                  </a:lnTo>
                  <a:lnTo>
                    <a:pt x="619" y="410"/>
                  </a:lnTo>
                  <a:lnTo>
                    <a:pt x="661" y="486"/>
                  </a:lnTo>
                  <a:lnTo>
                    <a:pt x="702" y="561"/>
                  </a:lnTo>
                  <a:lnTo>
                    <a:pt x="752" y="636"/>
                  </a:lnTo>
                  <a:lnTo>
                    <a:pt x="794" y="711"/>
                  </a:lnTo>
                  <a:lnTo>
                    <a:pt x="803" y="719"/>
                  </a:lnTo>
                  <a:lnTo>
                    <a:pt x="844" y="786"/>
                  </a:lnTo>
                  <a:lnTo>
                    <a:pt x="894" y="861"/>
                  </a:lnTo>
                  <a:lnTo>
                    <a:pt x="986" y="1012"/>
                  </a:lnTo>
                  <a:lnTo>
                    <a:pt x="1078" y="1162"/>
                  </a:lnTo>
                  <a:lnTo>
                    <a:pt x="1078" y="1171"/>
                  </a:lnTo>
                  <a:lnTo>
                    <a:pt x="1011" y="1488"/>
                  </a:lnTo>
                  <a:lnTo>
                    <a:pt x="694" y="1421"/>
                  </a:lnTo>
                  <a:lnTo>
                    <a:pt x="694" y="1413"/>
                  </a:lnTo>
                  <a:lnTo>
                    <a:pt x="594" y="1271"/>
                  </a:lnTo>
                  <a:lnTo>
                    <a:pt x="485" y="1120"/>
                  </a:lnTo>
                  <a:lnTo>
                    <a:pt x="435" y="1045"/>
                  </a:lnTo>
                  <a:lnTo>
                    <a:pt x="393" y="978"/>
                  </a:lnTo>
                  <a:lnTo>
                    <a:pt x="385" y="970"/>
                  </a:lnTo>
                  <a:lnTo>
                    <a:pt x="335" y="895"/>
                  </a:lnTo>
                  <a:lnTo>
                    <a:pt x="285" y="811"/>
                  </a:lnTo>
                  <a:lnTo>
                    <a:pt x="234" y="736"/>
                  </a:lnTo>
                  <a:lnTo>
                    <a:pt x="184" y="653"/>
                  </a:lnTo>
                  <a:lnTo>
                    <a:pt x="159" y="611"/>
                  </a:lnTo>
                  <a:lnTo>
                    <a:pt x="143" y="577"/>
                  </a:lnTo>
                  <a:lnTo>
                    <a:pt x="118" y="536"/>
                  </a:lnTo>
                  <a:lnTo>
                    <a:pt x="92" y="494"/>
                  </a:lnTo>
                  <a:lnTo>
                    <a:pt x="67" y="452"/>
                  </a:lnTo>
                  <a:lnTo>
                    <a:pt x="51" y="410"/>
                  </a:lnTo>
                  <a:lnTo>
                    <a:pt x="26" y="369"/>
                  </a:lnTo>
                  <a:lnTo>
                    <a:pt x="17" y="344"/>
                  </a:lnTo>
                  <a:lnTo>
                    <a:pt x="9" y="318"/>
                  </a:lnTo>
                  <a:lnTo>
                    <a:pt x="1" y="268"/>
                  </a:lnTo>
                  <a:lnTo>
                    <a:pt x="1" y="252"/>
                  </a:lnTo>
                  <a:lnTo>
                    <a:pt x="1" y="218"/>
                  </a:lnTo>
                  <a:lnTo>
                    <a:pt x="1" y="168"/>
                  </a:lnTo>
                  <a:lnTo>
                    <a:pt x="1" y="168"/>
                  </a:lnTo>
                  <a:lnTo>
                    <a:pt x="101" y="76"/>
                  </a:lnTo>
                  <a:lnTo>
                    <a:pt x="218" y="18"/>
                  </a:lnTo>
                  <a:lnTo>
                    <a:pt x="3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8357398" y="3271442"/>
              <a:ext cx="98112" cy="109655"/>
            </a:xfrm>
            <a:custGeom>
              <a:avLst/>
              <a:gdLst/>
              <a:ahLst/>
              <a:cxnLst/>
              <a:rect l="l" t="t" r="r" b="b"/>
              <a:pathLst>
                <a:path w="1989" h="2223" extrusionOk="0">
                  <a:moveTo>
                    <a:pt x="92" y="0"/>
                  </a:moveTo>
                  <a:lnTo>
                    <a:pt x="293" y="34"/>
                  </a:lnTo>
                  <a:lnTo>
                    <a:pt x="309" y="42"/>
                  </a:lnTo>
                  <a:lnTo>
                    <a:pt x="468" y="126"/>
                  </a:lnTo>
                  <a:lnTo>
                    <a:pt x="468" y="126"/>
                  </a:lnTo>
                  <a:lnTo>
                    <a:pt x="702" y="368"/>
                  </a:lnTo>
                  <a:lnTo>
                    <a:pt x="819" y="493"/>
                  </a:lnTo>
                  <a:lnTo>
                    <a:pt x="936" y="618"/>
                  </a:lnTo>
                  <a:lnTo>
                    <a:pt x="1020" y="710"/>
                  </a:lnTo>
                  <a:lnTo>
                    <a:pt x="1053" y="744"/>
                  </a:lnTo>
                  <a:lnTo>
                    <a:pt x="1111" y="811"/>
                  </a:lnTo>
                  <a:lnTo>
                    <a:pt x="1162" y="869"/>
                  </a:lnTo>
                  <a:lnTo>
                    <a:pt x="1220" y="936"/>
                  </a:lnTo>
                  <a:lnTo>
                    <a:pt x="1279" y="1003"/>
                  </a:lnTo>
                  <a:lnTo>
                    <a:pt x="1337" y="1070"/>
                  </a:lnTo>
                  <a:lnTo>
                    <a:pt x="1387" y="1136"/>
                  </a:lnTo>
                  <a:lnTo>
                    <a:pt x="1446" y="1203"/>
                  </a:lnTo>
                  <a:lnTo>
                    <a:pt x="1504" y="1270"/>
                  </a:lnTo>
                  <a:lnTo>
                    <a:pt x="1554" y="1337"/>
                  </a:lnTo>
                  <a:lnTo>
                    <a:pt x="1588" y="1379"/>
                  </a:lnTo>
                  <a:lnTo>
                    <a:pt x="1604" y="1404"/>
                  </a:lnTo>
                  <a:lnTo>
                    <a:pt x="1654" y="1479"/>
                  </a:lnTo>
                  <a:lnTo>
                    <a:pt x="1705" y="1546"/>
                  </a:lnTo>
                  <a:lnTo>
                    <a:pt x="1755" y="1621"/>
                  </a:lnTo>
                  <a:lnTo>
                    <a:pt x="1805" y="1696"/>
                  </a:lnTo>
                  <a:lnTo>
                    <a:pt x="1838" y="1746"/>
                  </a:lnTo>
                  <a:lnTo>
                    <a:pt x="1847" y="1771"/>
                  </a:lnTo>
                  <a:lnTo>
                    <a:pt x="1897" y="1846"/>
                  </a:lnTo>
                  <a:lnTo>
                    <a:pt x="1938" y="1922"/>
                  </a:lnTo>
                  <a:lnTo>
                    <a:pt x="1989" y="1997"/>
                  </a:lnTo>
                  <a:lnTo>
                    <a:pt x="1955" y="2222"/>
                  </a:lnTo>
                  <a:lnTo>
                    <a:pt x="1730" y="2181"/>
                  </a:lnTo>
                  <a:lnTo>
                    <a:pt x="1671" y="2114"/>
                  </a:lnTo>
                  <a:lnTo>
                    <a:pt x="1613" y="2055"/>
                  </a:lnTo>
                  <a:lnTo>
                    <a:pt x="1554" y="1988"/>
                  </a:lnTo>
                  <a:lnTo>
                    <a:pt x="1537" y="1972"/>
                  </a:lnTo>
                  <a:lnTo>
                    <a:pt x="1504" y="1930"/>
                  </a:lnTo>
                  <a:lnTo>
                    <a:pt x="1446" y="1872"/>
                  </a:lnTo>
                  <a:lnTo>
                    <a:pt x="1387" y="1805"/>
                  </a:lnTo>
                  <a:lnTo>
                    <a:pt x="1329" y="1746"/>
                  </a:lnTo>
                  <a:lnTo>
                    <a:pt x="1270" y="1688"/>
                  </a:lnTo>
                  <a:lnTo>
                    <a:pt x="1245" y="1663"/>
                  </a:lnTo>
                  <a:lnTo>
                    <a:pt x="1212" y="1629"/>
                  </a:lnTo>
                  <a:lnTo>
                    <a:pt x="1153" y="1562"/>
                  </a:lnTo>
                  <a:lnTo>
                    <a:pt x="1095" y="1504"/>
                  </a:lnTo>
                  <a:lnTo>
                    <a:pt x="1045" y="1437"/>
                  </a:lnTo>
                  <a:lnTo>
                    <a:pt x="986" y="1379"/>
                  </a:lnTo>
                  <a:lnTo>
                    <a:pt x="928" y="1320"/>
                  </a:lnTo>
                  <a:lnTo>
                    <a:pt x="869" y="1262"/>
                  </a:lnTo>
                  <a:lnTo>
                    <a:pt x="811" y="1195"/>
                  </a:lnTo>
                  <a:lnTo>
                    <a:pt x="752" y="1136"/>
                  </a:lnTo>
                  <a:lnTo>
                    <a:pt x="694" y="1078"/>
                  </a:lnTo>
                  <a:lnTo>
                    <a:pt x="660" y="1044"/>
                  </a:lnTo>
                  <a:lnTo>
                    <a:pt x="577" y="953"/>
                  </a:lnTo>
                  <a:lnTo>
                    <a:pt x="460" y="836"/>
                  </a:lnTo>
                  <a:lnTo>
                    <a:pt x="343" y="719"/>
                  </a:lnTo>
                  <a:lnTo>
                    <a:pt x="109" y="476"/>
                  </a:lnTo>
                  <a:lnTo>
                    <a:pt x="109" y="476"/>
                  </a:lnTo>
                  <a:lnTo>
                    <a:pt x="25" y="309"/>
                  </a:lnTo>
                  <a:lnTo>
                    <a:pt x="17" y="293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8328936" y="3451488"/>
              <a:ext cx="95251" cy="115032"/>
            </a:xfrm>
            <a:custGeom>
              <a:avLst/>
              <a:gdLst/>
              <a:ahLst/>
              <a:cxnLst/>
              <a:rect l="l" t="t" r="r" b="b"/>
              <a:pathLst>
                <a:path w="1931" h="2332" extrusionOk="0">
                  <a:moveTo>
                    <a:pt x="143" y="43"/>
                  </a:moveTo>
                  <a:lnTo>
                    <a:pt x="185" y="68"/>
                  </a:lnTo>
                  <a:lnTo>
                    <a:pt x="226" y="93"/>
                  </a:lnTo>
                  <a:lnTo>
                    <a:pt x="268" y="110"/>
                  </a:lnTo>
                  <a:lnTo>
                    <a:pt x="268" y="118"/>
                  </a:lnTo>
                  <a:lnTo>
                    <a:pt x="293" y="151"/>
                  </a:lnTo>
                  <a:lnTo>
                    <a:pt x="318" y="185"/>
                  </a:lnTo>
                  <a:lnTo>
                    <a:pt x="343" y="218"/>
                  </a:lnTo>
                  <a:lnTo>
                    <a:pt x="368" y="252"/>
                  </a:lnTo>
                  <a:lnTo>
                    <a:pt x="394" y="293"/>
                  </a:lnTo>
                  <a:lnTo>
                    <a:pt x="410" y="327"/>
                  </a:lnTo>
                  <a:lnTo>
                    <a:pt x="435" y="360"/>
                  </a:lnTo>
                  <a:lnTo>
                    <a:pt x="460" y="394"/>
                  </a:lnTo>
                  <a:lnTo>
                    <a:pt x="485" y="427"/>
                  </a:lnTo>
                  <a:lnTo>
                    <a:pt x="502" y="452"/>
                  </a:lnTo>
                  <a:lnTo>
                    <a:pt x="511" y="460"/>
                  </a:lnTo>
                  <a:lnTo>
                    <a:pt x="536" y="494"/>
                  </a:lnTo>
                  <a:lnTo>
                    <a:pt x="561" y="527"/>
                  </a:lnTo>
                  <a:lnTo>
                    <a:pt x="586" y="561"/>
                  </a:lnTo>
                  <a:lnTo>
                    <a:pt x="611" y="594"/>
                  </a:lnTo>
                  <a:lnTo>
                    <a:pt x="636" y="628"/>
                  </a:lnTo>
                  <a:lnTo>
                    <a:pt x="661" y="661"/>
                  </a:lnTo>
                  <a:lnTo>
                    <a:pt x="661" y="661"/>
                  </a:lnTo>
                  <a:lnTo>
                    <a:pt x="686" y="694"/>
                  </a:lnTo>
                  <a:lnTo>
                    <a:pt x="703" y="728"/>
                  </a:lnTo>
                  <a:lnTo>
                    <a:pt x="728" y="761"/>
                  </a:lnTo>
                  <a:lnTo>
                    <a:pt x="753" y="795"/>
                  </a:lnTo>
                  <a:lnTo>
                    <a:pt x="778" y="828"/>
                  </a:lnTo>
                  <a:lnTo>
                    <a:pt x="811" y="853"/>
                  </a:lnTo>
                  <a:lnTo>
                    <a:pt x="811" y="853"/>
                  </a:lnTo>
                  <a:lnTo>
                    <a:pt x="828" y="886"/>
                  </a:lnTo>
                  <a:lnTo>
                    <a:pt x="853" y="920"/>
                  </a:lnTo>
                  <a:lnTo>
                    <a:pt x="878" y="953"/>
                  </a:lnTo>
                  <a:lnTo>
                    <a:pt x="903" y="987"/>
                  </a:lnTo>
                  <a:lnTo>
                    <a:pt x="928" y="1020"/>
                  </a:lnTo>
                  <a:lnTo>
                    <a:pt x="953" y="1045"/>
                  </a:lnTo>
                  <a:lnTo>
                    <a:pt x="978" y="1079"/>
                  </a:lnTo>
                  <a:lnTo>
                    <a:pt x="1003" y="1112"/>
                  </a:lnTo>
                  <a:lnTo>
                    <a:pt x="1037" y="1145"/>
                  </a:lnTo>
                  <a:lnTo>
                    <a:pt x="1062" y="1179"/>
                  </a:lnTo>
                  <a:lnTo>
                    <a:pt x="1070" y="1196"/>
                  </a:lnTo>
                  <a:lnTo>
                    <a:pt x="1087" y="1204"/>
                  </a:lnTo>
                  <a:lnTo>
                    <a:pt x="1112" y="1237"/>
                  </a:lnTo>
                  <a:lnTo>
                    <a:pt x="1137" y="1271"/>
                  </a:lnTo>
                  <a:lnTo>
                    <a:pt x="1196" y="1329"/>
                  </a:lnTo>
                  <a:lnTo>
                    <a:pt x="1246" y="1396"/>
                  </a:lnTo>
                  <a:lnTo>
                    <a:pt x="1304" y="1455"/>
                  </a:lnTo>
                  <a:lnTo>
                    <a:pt x="1363" y="1521"/>
                  </a:lnTo>
                  <a:lnTo>
                    <a:pt x="1421" y="1580"/>
                  </a:lnTo>
                  <a:lnTo>
                    <a:pt x="1429" y="1588"/>
                  </a:lnTo>
                  <a:lnTo>
                    <a:pt x="1480" y="1638"/>
                  </a:lnTo>
                  <a:lnTo>
                    <a:pt x="1538" y="1697"/>
                  </a:lnTo>
                  <a:lnTo>
                    <a:pt x="1597" y="1755"/>
                  </a:lnTo>
                  <a:lnTo>
                    <a:pt x="1655" y="1814"/>
                  </a:lnTo>
                  <a:lnTo>
                    <a:pt x="1713" y="1872"/>
                  </a:lnTo>
                  <a:lnTo>
                    <a:pt x="1780" y="1931"/>
                  </a:lnTo>
                  <a:lnTo>
                    <a:pt x="1839" y="1989"/>
                  </a:lnTo>
                  <a:lnTo>
                    <a:pt x="1906" y="2039"/>
                  </a:lnTo>
                  <a:lnTo>
                    <a:pt x="1931" y="2307"/>
                  </a:lnTo>
                  <a:lnTo>
                    <a:pt x="1663" y="2332"/>
                  </a:lnTo>
                  <a:lnTo>
                    <a:pt x="1597" y="2273"/>
                  </a:lnTo>
                  <a:lnTo>
                    <a:pt x="1530" y="2223"/>
                  </a:lnTo>
                  <a:lnTo>
                    <a:pt x="1455" y="2165"/>
                  </a:lnTo>
                  <a:lnTo>
                    <a:pt x="1388" y="2106"/>
                  </a:lnTo>
                  <a:lnTo>
                    <a:pt x="1321" y="2048"/>
                  </a:lnTo>
                  <a:lnTo>
                    <a:pt x="1254" y="1989"/>
                  </a:lnTo>
                  <a:lnTo>
                    <a:pt x="1187" y="1931"/>
                  </a:lnTo>
                  <a:lnTo>
                    <a:pt x="1137" y="1889"/>
                  </a:lnTo>
                  <a:lnTo>
                    <a:pt x="1129" y="1872"/>
                  </a:lnTo>
                  <a:lnTo>
                    <a:pt x="1062" y="1814"/>
                  </a:lnTo>
                  <a:lnTo>
                    <a:pt x="995" y="1747"/>
                  </a:lnTo>
                  <a:lnTo>
                    <a:pt x="937" y="1688"/>
                  </a:lnTo>
                  <a:lnTo>
                    <a:pt x="878" y="1622"/>
                  </a:lnTo>
                  <a:lnTo>
                    <a:pt x="811" y="1563"/>
                  </a:lnTo>
                  <a:lnTo>
                    <a:pt x="786" y="1530"/>
                  </a:lnTo>
                  <a:lnTo>
                    <a:pt x="753" y="1496"/>
                  </a:lnTo>
                  <a:lnTo>
                    <a:pt x="736" y="1480"/>
                  </a:lnTo>
                  <a:lnTo>
                    <a:pt x="728" y="1463"/>
                  </a:lnTo>
                  <a:lnTo>
                    <a:pt x="694" y="1429"/>
                  </a:lnTo>
                  <a:lnTo>
                    <a:pt x="669" y="1396"/>
                  </a:lnTo>
                  <a:lnTo>
                    <a:pt x="636" y="1363"/>
                  </a:lnTo>
                  <a:lnTo>
                    <a:pt x="611" y="1329"/>
                  </a:lnTo>
                  <a:lnTo>
                    <a:pt x="577" y="1287"/>
                  </a:lnTo>
                  <a:lnTo>
                    <a:pt x="552" y="1254"/>
                  </a:lnTo>
                  <a:lnTo>
                    <a:pt x="527" y="1221"/>
                  </a:lnTo>
                  <a:lnTo>
                    <a:pt x="502" y="1187"/>
                  </a:lnTo>
                  <a:lnTo>
                    <a:pt x="469" y="1154"/>
                  </a:lnTo>
                  <a:lnTo>
                    <a:pt x="452" y="1120"/>
                  </a:lnTo>
                  <a:lnTo>
                    <a:pt x="452" y="1112"/>
                  </a:lnTo>
                  <a:lnTo>
                    <a:pt x="427" y="1079"/>
                  </a:lnTo>
                  <a:lnTo>
                    <a:pt x="402" y="1045"/>
                  </a:lnTo>
                  <a:lnTo>
                    <a:pt x="377" y="1003"/>
                  </a:lnTo>
                  <a:lnTo>
                    <a:pt x="352" y="970"/>
                  </a:lnTo>
                  <a:lnTo>
                    <a:pt x="327" y="928"/>
                  </a:lnTo>
                  <a:lnTo>
                    <a:pt x="302" y="895"/>
                  </a:lnTo>
                  <a:lnTo>
                    <a:pt x="302" y="895"/>
                  </a:lnTo>
                  <a:lnTo>
                    <a:pt x="285" y="853"/>
                  </a:lnTo>
                  <a:lnTo>
                    <a:pt x="260" y="820"/>
                  </a:lnTo>
                  <a:lnTo>
                    <a:pt x="235" y="778"/>
                  </a:lnTo>
                  <a:lnTo>
                    <a:pt x="218" y="736"/>
                  </a:lnTo>
                  <a:lnTo>
                    <a:pt x="193" y="703"/>
                  </a:lnTo>
                  <a:lnTo>
                    <a:pt x="176" y="661"/>
                  </a:lnTo>
                  <a:lnTo>
                    <a:pt x="168" y="644"/>
                  </a:lnTo>
                  <a:lnTo>
                    <a:pt x="151" y="619"/>
                  </a:lnTo>
                  <a:lnTo>
                    <a:pt x="135" y="577"/>
                  </a:lnTo>
                  <a:lnTo>
                    <a:pt x="118" y="536"/>
                  </a:lnTo>
                  <a:lnTo>
                    <a:pt x="93" y="494"/>
                  </a:lnTo>
                  <a:lnTo>
                    <a:pt x="76" y="460"/>
                  </a:lnTo>
                  <a:lnTo>
                    <a:pt x="59" y="419"/>
                  </a:lnTo>
                  <a:lnTo>
                    <a:pt x="59" y="419"/>
                  </a:lnTo>
                  <a:lnTo>
                    <a:pt x="43" y="377"/>
                  </a:lnTo>
                  <a:lnTo>
                    <a:pt x="26" y="335"/>
                  </a:lnTo>
                  <a:lnTo>
                    <a:pt x="9" y="293"/>
                  </a:lnTo>
                  <a:lnTo>
                    <a:pt x="1" y="252"/>
                  </a:lnTo>
                  <a:lnTo>
                    <a:pt x="1" y="243"/>
                  </a:lnTo>
                  <a:lnTo>
                    <a:pt x="9" y="193"/>
                  </a:lnTo>
                  <a:lnTo>
                    <a:pt x="18" y="143"/>
                  </a:lnTo>
                  <a:lnTo>
                    <a:pt x="26" y="9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8142675" y="3497264"/>
              <a:ext cx="137278" cy="153754"/>
            </a:xfrm>
            <a:custGeom>
              <a:avLst/>
              <a:gdLst/>
              <a:ahLst/>
              <a:cxnLst/>
              <a:rect l="l" t="t" r="r" b="b"/>
              <a:pathLst>
                <a:path w="2783" h="3117" extrusionOk="0">
                  <a:moveTo>
                    <a:pt x="335" y="0"/>
                  </a:moveTo>
                  <a:lnTo>
                    <a:pt x="360" y="25"/>
                  </a:lnTo>
                  <a:lnTo>
                    <a:pt x="385" y="75"/>
                  </a:lnTo>
                  <a:lnTo>
                    <a:pt x="419" y="126"/>
                  </a:lnTo>
                  <a:lnTo>
                    <a:pt x="452" y="167"/>
                  </a:lnTo>
                  <a:lnTo>
                    <a:pt x="494" y="217"/>
                  </a:lnTo>
                  <a:lnTo>
                    <a:pt x="527" y="259"/>
                  </a:lnTo>
                  <a:lnTo>
                    <a:pt x="561" y="309"/>
                  </a:lnTo>
                  <a:lnTo>
                    <a:pt x="594" y="351"/>
                  </a:lnTo>
                  <a:lnTo>
                    <a:pt x="627" y="393"/>
                  </a:lnTo>
                  <a:lnTo>
                    <a:pt x="627" y="393"/>
                  </a:lnTo>
                  <a:lnTo>
                    <a:pt x="661" y="443"/>
                  </a:lnTo>
                  <a:lnTo>
                    <a:pt x="703" y="485"/>
                  </a:lnTo>
                  <a:lnTo>
                    <a:pt x="736" y="535"/>
                  </a:lnTo>
                  <a:lnTo>
                    <a:pt x="769" y="577"/>
                  </a:lnTo>
                  <a:lnTo>
                    <a:pt x="811" y="618"/>
                  </a:lnTo>
                  <a:lnTo>
                    <a:pt x="845" y="669"/>
                  </a:lnTo>
                  <a:lnTo>
                    <a:pt x="886" y="710"/>
                  </a:lnTo>
                  <a:lnTo>
                    <a:pt x="920" y="752"/>
                  </a:lnTo>
                  <a:lnTo>
                    <a:pt x="962" y="794"/>
                  </a:lnTo>
                  <a:lnTo>
                    <a:pt x="995" y="844"/>
                  </a:lnTo>
                  <a:lnTo>
                    <a:pt x="1020" y="869"/>
                  </a:lnTo>
                  <a:lnTo>
                    <a:pt x="1037" y="886"/>
                  </a:lnTo>
                  <a:lnTo>
                    <a:pt x="1079" y="928"/>
                  </a:lnTo>
                  <a:lnTo>
                    <a:pt x="1112" y="969"/>
                  </a:lnTo>
                  <a:lnTo>
                    <a:pt x="1154" y="1011"/>
                  </a:lnTo>
                  <a:lnTo>
                    <a:pt x="1187" y="1061"/>
                  </a:lnTo>
                  <a:lnTo>
                    <a:pt x="1229" y="1103"/>
                  </a:lnTo>
                  <a:lnTo>
                    <a:pt x="1271" y="1145"/>
                  </a:lnTo>
                  <a:lnTo>
                    <a:pt x="1312" y="1187"/>
                  </a:lnTo>
                  <a:lnTo>
                    <a:pt x="1346" y="1228"/>
                  </a:lnTo>
                  <a:lnTo>
                    <a:pt x="1429" y="1312"/>
                  </a:lnTo>
                  <a:lnTo>
                    <a:pt x="1471" y="1354"/>
                  </a:lnTo>
                  <a:lnTo>
                    <a:pt x="1513" y="1395"/>
                  </a:lnTo>
                  <a:lnTo>
                    <a:pt x="1588" y="1487"/>
                  </a:lnTo>
                  <a:lnTo>
                    <a:pt x="1672" y="1571"/>
                  </a:lnTo>
                  <a:lnTo>
                    <a:pt x="1705" y="1604"/>
                  </a:lnTo>
                  <a:lnTo>
                    <a:pt x="1755" y="1654"/>
                  </a:lnTo>
                  <a:lnTo>
                    <a:pt x="1830" y="1738"/>
                  </a:lnTo>
                  <a:lnTo>
                    <a:pt x="1914" y="1821"/>
                  </a:lnTo>
                  <a:lnTo>
                    <a:pt x="1939" y="1846"/>
                  </a:lnTo>
                  <a:lnTo>
                    <a:pt x="1997" y="1913"/>
                  </a:lnTo>
                  <a:lnTo>
                    <a:pt x="2073" y="2005"/>
                  </a:lnTo>
                  <a:lnTo>
                    <a:pt x="2148" y="2089"/>
                  </a:lnTo>
                  <a:lnTo>
                    <a:pt x="2190" y="2131"/>
                  </a:lnTo>
                  <a:lnTo>
                    <a:pt x="2231" y="2181"/>
                  </a:lnTo>
                  <a:lnTo>
                    <a:pt x="2307" y="2273"/>
                  </a:lnTo>
                  <a:lnTo>
                    <a:pt x="2382" y="2364"/>
                  </a:lnTo>
                  <a:lnTo>
                    <a:pt x="2457" y="2448"/>
                  </a:lnTo>
                  <a:lnTo>
                    <a:pt x="2457" y="2448"/>
                  </a:lnTo>
                  <a:lnTo>
                    <a:pt x="2607" y="2632"/>
                  </a:lnTo>
                  <a:lnTo>
                    <a:pt x="2766" y="2807"/>
                  </a:lnTo>
                  <a:lnTo>
                    <a:pt x="2783" y="3116"/>
                  </a:lnTo>
                  <a:lnTo>
                    <a:pt x="2465" y="3108"/>
                  </a:lnTo>
                  <a:lnTo>
                    <a:pt x="2290" y="2966"/>
                  </a:lnTo>
                  <a:lnTo>
                    <a:pt x="2106" y="2807"/>
                  </a:lnTo>
                  <a:lnTo>
                    <a:pt x="2106" y="2807"/>
                  </a:lnTo>
                  <a:lnTo>
                    <a:pt x="2023" y="2732"/>
                  </a:lnTo>
                  <a:lnTo>
                    <a:pt x="1931" y="2657"/>
                  </a:lnTo>
                  <a:lnTo>
                    <a:pt x="1839" y="2582"/>
                  </a:lnTo>
                  <a:lnTo>
                    <a:pt x="1789" y="2540"/>
                  </a:lnTo>
                  <a:lnTo>
                    <a:pt x="1747" y="2498"/>
                  </a:lnTo>
                  <a:lnTo>
                    <a:pt x="1655" y="2415"/>
                  </a:lnTo>
                  <a:lnTo>
                    <a:pt x="1571" y="2339"/>
                  </a:lnTo>
                  <a:lnTo>
                    <a:pt x="1505" y="2273"/>
                  </a:lnTo>
                  <a:lnTo>
                    <a:pt x="1480" y="2247"/>
                  </a:lnTo>
                  <a:lnTo>
                    <a:pt x="1396" y="2164"/>
                  </a:lnTo>
                  <a:lnTo>
                    <a:pt x="1312" y="2072"/>
                  </a:lnTo>
                  <a:lnTo>
                    <a:pt x="1262" y="2022"/>
                  </a:lnTo>
                  <a:lnTo>
                    <a:pt x="1229" y="1989"/>
                  </a:lnTo>
                  <a:lnTo>
                    <a:pt x="1154" y="1888"/>
                  </a:lnTo>
                  <a:lnTo>
                    <a:pt x="1070" y="1796"/>
                  </a:lnTo>
                  <a:lnTo>
                    <a:pt x="1028" y="1746"/>
                  </a:lnTo>
                  <a:lnTo>
                    <a:pt x="995" y="1704"/>
                  </a:lnTo>
                  <a:lnTo>
                    <a:pt x="920" y="1613"/>
                  </a:lnTo>
                  <a:lnTo>
                    <a:pt x="878" y="1562"/>
                  </a:lnTo>
                  <a:lnTo>
                    <a:pt x="845" y="1512"/>
                  </a:lnTo>
                  <a:lnTo>
                    <a:pt x="803" y="1462"/>
                  </a:lnTo>
                  <a:lnTo>
                    <a:pt x="769" y="1412"/>
                  </a:lnTo>
                  <a:lnTo>
                    <a:pt x="728" y="1370"/>
                  </a:lnTo>
                  <a:lnTo>
                    <a:pt x="694" y="1320"/>
                  </a:lnTo>
                  <a:lnTo>
                    <a:pt x="661" y="1270"/>
                  </a:lnTo>
                  <a:lnTo>
                    <a:pt x="619" y="1220"/>
                  </a:lnTo>
                  <a:lnTo>
                    <a:pt x="611" y="1203"/>
                  </a:lnTo>
                  <a:lnTo>
                    <a:pt x="586" y="1170"/>
                  </a:lnTo>
                  <a:lnTo>
                    <a:pt x="552" y="1120"/>
                  </a:lnTo>
                  <a:lnTo>
                    <a:pt x="519" y="1070"/>
                  </a:lnTo>
                  <a:lnTo>
                    <a:pt x="485" y="1019"/>
                  </a:lnTo>
                  <a:lnTo>
                    <a:pt x="452" y="969"/>
                  </a:lnTo>
                  <a:lnTo>
                    <a:pt x="410" y="911"/>
                  </a:lnTo>
                  <a:lnTo>
                    <a:pt x="377" y="861"/>
                  </a:lnTo>
                  <a:lnTo>
                    <a:pt x="343" y="811"/>
                  </a:lnTo>
                  <a:lnTo>
                    <a:pt x="318" y="760"/>
                  </a:lnTo>
                  <a:lnTo>
                    <a:pt x="285" y="702"/>
                  </a:lnTo>
                  <a:lnTo>
                    <a:pt x="252" y="652"/>
                  </a:lnTo>
                  <a:lnTo>
                    <a:pt x="252" y="652"/>
                  </a:lnTo>
                  <a:lnTo>
                    <a:pt x="226" y="602"/>
                  </a:lnTo>
                  <a:lnTo>
                    <a:pt x="193" y="552"/>
                  </a:lnTo>
                  <a:lnTo>
                    <a:pt x="160" y="493"/>
                  </a:lnTo>
                  <a:lnTo>
                    <a:pt x="135" y="443"/>
                  </a:lnTo>
                  <a:lnTo>
                    <a:pt x="101" y="393"/>
                  </a:lnTo>
                  <a:lnTo>
                    <a:pt x="76" y="334"/>
                  </a:lnTo>
                  <a:lnTo>
                    <a:pt x="51" y="284"/>
                  </a:lnTo>
                  <a:lnTo>
                    <a:pt x="18" y="226"/>
                  </a:lnTo>
                  <a:lnTo>
                    <a:pt x="1" y="192"/>
                  </a:lnTo>
                  <a:lnTo>
                    <a:pt x="26" y="159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8159200" y="3213335"/>
              <a:ext cx="77099" cy="80404"/>
            </a:xfrm>
            <a:custGeom>
              <a:avLst/>
              <a:gdLst/>
              <a:ahLst/>
              <a:cxnLst/>
              <a:rect l="l" t="t" r="r" b="b"/>
              <a:pathLst>
                <a:path w="1563" h="1630" extrusionOk="0">
                  <a:moveTo>
                    <a:pt x="84" y="0"/>
                  </a:moveTo>
                  <a:lnTo>
                    <a:pt x="159" y="9"/>
                  </a:lnTo>
                  <a:lnTo>
                    <a:pt x="159" y="9"/>
                  </a:lnTo>
                  <a:lnTo>
                    <a:pt x="234" y="17"/>
                  </a:lnTo>
                  <a:lnTo>
                    <a:pt x="259" y="17"/>
                  </a:lnTo>
                  <a:lnTo>
                    <a:pt x="292" y="59"/>
                  </a:lnTo>
                  <a:lnTo>
                    <a:pt x="343" y="101"/>
                  </a:lnTo>
                  <a:lnTo>
                    <a:pt x="393" y="142"/>
                  </a:lnTo>
                  <a:lnTo>
                    <a:pt x="434" y="184"/>
                  </a:lnTo>
                  <a:lnTo>
                    <a:pt x="485" y="234"/>
                  </a:lnTo>
                  <a:lnTo>
                    <a:pt x="535" y="276"/>
                  </a:lnTo>
                  <a:lnTo>
                    <a:pt x="576" y="318"/>
                  </a:lnTo>
                  <a:lnTo>
                    <a:pt x="585" y="318"/>
                  </a:lnTo>
                  <a:lnTo>
                    <a:pt x="618" y="360"/>
                  </a:lnTo>
                  <a:lnTo>
                    <a:pt x="668" y="410"/>
                  </a:lnTo>
                  <a:lnTo>
                    <a:pt x="710" y="451"/>
                  </a:lnTo>
                  <a:lnTo>
                    <a:pt x="802" y="543"/>
                  </a:lnTo>
                  <a:lnTo>
                    <a:pt x="886" y="644"/>
                  </a:lnTo>
                  <a:lnTo>
                    <a:pt x="977" y="735"/>
                  </a:lnTo>
                  <a:lnTo>
                    <a:pt x="1028" y="786"/>
                  </a:lnTo>
                  <a:lnTo>
                    <a:pt x="1061" y="827"/>
                  </a:lnTo>
                  <a:lnTo>
                    <a:pt x="1145" y="928"/>
                  </a:lnTo>
                  <a:lnTo>
                    <a:pt x="1228" y="1020"/>
                  </a:lnTo>
                  <a:lnTo>
                    <a:pt x="1312" y="1120"/>
                  </a:lnTo>
                  <a:lnTo>
                    <a:pt x="1395" y="1212"/>
                  </a:lnTo>
                  <a:lnTo>
                    <a:pt x="1562" y="1404"/>
                  </a:lnTo>
                  <a:lnTo>
                    <a:pt x="1562" y="1412"/>
                  </a:lnTo>
                  <a:lnTo>
                    <a:pt x="1554" y="1629"/>
                  </a:lnTo>
                  <a:lnTo>
                    <a:pt x="1337" y="1613"/>
                  </a:lnTo>
                  <a:lnTo>
                    <a:pt x="1328" y="1604"/>
                  </a:lnTo>
                  <a:lnTo>
                    <a:pt x="1161" y="1429"/>
                  </a:lnTo>
                  <a:lnTo>
                    <a:pt x="1078" y="1337"/>
                  </a:lnTo>
                  <a:lnTo>
                    <a:pt x="986" y="1237"/>
                  </a:lnTo>
                  <a:lnTo>
                    <a:pt x="902" y="1145"/>
                  </a:lnTo>
                  <a:lnTo>
                    <a:pt x="810" y="1061"/>
                  </a:lnTo>
                  <a:lnTo>
                    <a:pt x="777" y="1020"/>
                  </a:lnTo>
                  <a:lnTo>
                    <a:pt x="727" y="969"/>
                  </a:lnTo>
                  <a:lnTo>
                    <a:pt x="643" y="877"/>
                  </a:lnTo>
                  <a:lnTo>
                    <a:pt x="551" y="786"/>
                  </a:lnTo>
                  <a:lnTo>
                    <a:pt x="460" y="694"/>
                  </a:lnTo>
                  <a:lnTo>
                    <a:pt x="418" y="652"/>
                  </a:lnTo>
                  <a:lnTo>
                    <a:pt x="376" y="610"/>
                  </a:lnTo>
                  <a:lnTo>
                    <a:pt x="334" y="568"/>
                  </a:lnTo>
                  <a:lnTo>
                    <a:pt x="334" y="568"/>
                  </a:lnTo>
                  <a:lnTo>
                    <a:pt x="292" y="527"/>
                  </a:lnTo>
                  <a:lnTo>
                    <a:pt x="251" y="485"/>
                  </a:lnTo>
                  <a:lnTo>
                    <a:pt x="201" y="435"/>
                  </a:lnTo>
                  <a:lnTo>
                    <a:pt x="159" y="393"/>
                  </a:lnTo>
                  <a:lnTo>
                    <a:pt x="109" y="351"/>
                  </a:lnTo>
                  <a:lnTo>
                    <a:pt x="67" y="309"/>
                  </a:lnTo>
                  <a:lnTo>
                    <a:pt x="33" y="276"/>
                  </a:lnTo>
                  <a:lnTo>
                    <a:pt x="33" y="251"/>
                  </a:lnTo>
                  <a:lnTo>
                    <a:pt x="17" y="184"/>
                  </a:lnTo>
                  <a:lnTo>
                    <a:pt x="17" y="184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7"/>
                  </a:lnTo>
                  <a:lnTo>
                    <a:pt x="92" y="17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7862051" y="2825966"/>
              <a:ext cx="86619" cy="103094"/>
            </a:xfrm>
            <a:custGeom>
              <a:avLst/>
              <a:gdLst/>
              <a:ahLst/>
              <a:cxnLst/>
              <a:rect l="l" t="t" r="r" b="b"/>
              <a:pathLst>
                <a:path w="1756" h="2090" extrusionOk="0">
                  <a:moveTo>
                    <a:pt x="101" y="26"/>
                  </a:moveTo>
                  <a:lnTo>
                    <a:pt x="176" y="67"/>
                  </a:lnTo>
                  <a:lnTo>
                    <a:pt x="260" y="92"/>
                  </a:lnTo>
                  <a:lnTo>
                    <a:pt x="268" y="101"/>
                  </a:lnTo>
                  <a:lnTo>
                    <a:pt x="327" y="151"/>
                  </a:lnTo>
                  <a:lnTo>
                    <a:pt x="385" y="201"/>
                  </a:lnTo>
                  <a:lnTo>
                    <a:pt x="418" y="226"/>
                  </a:lnTo>
                  <a:lnTo>
                    <a:pt x="435" y="259"/>
                  </a:lnTo>
                  <a:lnTo>
                    <a:pt x="477" y="318"/>
                  </a:lnTo>
                  <a:lnTo>
                    <a:pt x="527" y="376"/>
                  </a:lnTo>
                  <a:lnTo>
                    <a:pt x="569" y="443"/>
                  </a:lnTo>
                  <a:lnTo>
                    <a:pt x="611" y="502"/>
                  </a:lnTo>
                  <a:lnTo>
                    <a:pt x="652" y="560"/>
                  </a:lnTo>
                  <a:lnTo>
                    <a:pt x="703" y="619"/>
                  </a:lnTo>
                  <a:lnTo>
                    <a:pt x="744" y="677"/>
                  </a:lnTo>
                  <a:lnTo>
                    <a:pt x="794" y="744"/>
                  </a:lnTo>
                  <a:lnTo>
                    <a:pt x="845" y="803"/>
                  </a:lnTo>
                  <a:lnTo>
                    <a:pt x="886" y="861"/>
                  </a:lnTo>
                  <a:lnTo>
                    <a:pt x="936" y="919"/>
                  </a:lnTo>
                  <a:lnTo>
                    <a:pt x="987" y="978"/>
                  </a:lnTo>
                  <a:lnTo>
                    <a:pt x="1037" y="1036"/>
                  </a:lnTo>
                  <a:lnTo>
                    <a:pt x="1087" y="1095"/>
                  </a:lnTo>
                  <a:lnTo>
                    <a:pt x="1129" y="1153"/>
                  </a:lnTo>
                  <a:lnTo>
                    <a:pt x="1137" y="1162"/>
                  </a:lnTo>
                  <a:lnTo>
                    <a:pt x="1229" y="1262"/>
                  </a:lnTo>
                  <a:lnTo>
                    <a:pt x="1337" y="1379"/>
                  </a:lnTo>
                  <a:lnTo>
                    <a:pt x="1438" y="1496"/>
                  </a:lnTo>
                  <a:lnTo>
                    <a:pt x="1546" y="1613"/>
                  </a:lnTo>
                  <a:lnTo>
                    <a:pt x="1647" y="1730"/>
                  </a:lnTo>
                  <a:lnTo>
                    <a:pt x="1747" y="1830"/>
                  </a:lnTo>
                  <a:lnTo>
                    <a:pt x="1755" y="1838"/>
                  </a:lnTo>
                  <a:lnTo>
                    <a:pt x="1738" y="2089"/>
                  </a:lnTo>
                  <a:lnTo>
                    <a:pt x="1496" y="2081"/>
                  </a:lnTo>
                  <a:lnTo>
                    <a:pt x="1488" y="2072"/>
                  </a:lnTo>
                  <a:lnTo>
                    <a:pt x="1388" y="1964"/>
                  </a:lnTo>
                  <a:lnTo>
                    <a:pt x="1279" y="1855"/>
                  </a:lnTo>
                  <a:lnTo>
                    <a:pt x="1179" y="1738"/>
                  </a:lnTo>
                  <a:lnTo>
                    <a:pt x="1070" y="1630"/>
                  </a:lnTo>
                  <a:lnTo>
                    <a:pt x="970" y="1521"/>
                  </a:lnTo>
                  <a:lnTo>
                    <a:pt x="870" y="1412"/>
                  </a:lnTo>
                  <a:lnTo>
                    <a:pt x="861" y="1404"/>
                  </a:lnTo>
                  <a:lnTo>
                    <a:pt x="803" y="1346"/>
                  </a:lnTo>
                  <a:lnTo>
                    <a:pt x="753" y="1287"/>
                  </a:lnTo>
                  <a:lnTo>
                    <a:pt x="703" y="1237"/>
                  </a:lnTo>
                  <a:lnTo>
                    <a:pt x="652" y="1178"/>
                  </a:lnTo>
                  <a:lnTo>
                    <a:pt x="594" y="1112"/>
                  </a:lnTo>
                  <a:lnTo>
                    <a:pt x="544" y="1061"/>
                  </a:lnTo>
                  <a:lnTo>
                    <a:pt x="494" y="995"/>
                  </a:lnTo>
                  <a:lnTo>
                    <a:pt x="444" y="936"/>
                  </a:lnTo>
                  <a:lnTo>
                    <a:pt x="393" y="878"/>
                  </a:lnTo>
                  <a:lnTo>
                    <a:pt x="343" y="819"/>
                  </a:lnTo>
                  <a:lnTo>
                    <a:pt x="293" y="761"/>
                  </a:lnTo>
                  <a:lnTo>
                    <a:pt x="243" y="694"/>
                  </a:lnTo>
                  <a:lnTo>
                    <a:pt x="193" y="635"/>
                  </a:lnTo>
                  <a:lnTo>
                    <a:pt x="143" y="569"/>
                  </a:lnTo>
                  <a:lnTo>
                    <a:pt x="101" y="510"/>
                  </a:lnTo>
                  <a:lnTo>
                    <a:pt x="68" y="468"/>
                  </a:lnTo>
                  <a:lnTo>
                    <a:pt x="59" y="435"/>
                  </a:lnTo>
                  <a:lnTo>
                    <a:pt x="34" y="360"/>
                  </a:lnTo>
                  <a:lnTo>
                    <a:pt x="1" y="285"/>
                  </a:lnTo>
                  <a:lnTo>
                    <a:pt x="1" y="268"/>
                  </a:lnTo>
                  <a:lnTo>
                    <a:pt x="9" y="184"/>
                  </a:lnTo>
                  <a:lnTo>
                    <a:pt x="9" y="92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8054527" y="3074478"/>
              <a:ext cx="47009" cy="53619"/>
            </a:xfrm>
            <a:custGeom>
              <a:avLst/>
              <a:gdLst/>
              <a:ahLst/>
              <a:cxnLst/>
              <a:rect l="l" t="t" r="r" b="b"/>
              <a:pathLst>
                <a:path w="953" h="1087" extrusionOk="0">
                  <a:moveTo>
                    <a:pt x="318" y="17"/>
                  </a:moveTo>
                  <a:lnTo>
                    <a:pt x="359" y="33"/>
                  </a:lnTo>
                  <a:lnTo>
                    <a:pt x="393" y="50"/>
                  </a:lnTo>
                  <a:lnTo>
                    <a:pt x="426" y="67"/>
                  </a:lnTo>
                  <a:lnTo>
                    <a:pt x="451" y="100"/>
                  </a:lnTo>
                  <a:lnTo>
                    <a:pt x="493" y="159"/>
                  </a:lnTo>
                  <a:lnTo>
                    <a:pt x="543" y="217"/>
                  </a:lnTo>
                  <a:lnTo>
                    <a:pt x="585" y="276"/>
                  </a:lnTo>
                  <a:lnTo>
                    <a:pt x="627" y="343"/>
                  </a:lnTo>
                  <a:lnTo>
                    <a:pt x="668" y="401"/>
                  </a:lnTo>
                  <a:lnTo>
                    <a:pt x="710" y="459"/>
                  </a:lnTo>
                  <a:lnTo>
                    <a:pt x="744" y="493"/>
                  </a:lnTo>
                  <a:lnTo>
                    <a:pt x="752" y="518"/>
                  </a:lnTo>
                  <a:lnTo>
                    <a:pt x="794" y="576"/>
                  </a:lnTo>
                  <a:lnTo>
                    <a:pt x="877" y="702"/>
                  </a:lnTo>
                  <a:lnTo>
                    <a:pt x="952" y="819"/>
                  </a:lnTo>
                  <a:lnTo>
                    <a:pt x="952" y="819"/>
                  </a:lnTo>
                  <a:lnTo>
                    <a:pt x="919" y="1086"/>
                  </a:lnTo>
                  <a:lnTo>
                    <a:pt x="660" y="1053"/>
                  </a:lnTo>
                  <a:lnTo>
                    <a:pt x="660" y="1053"/>
                  </a:lnTo>
                  <a:lnTo>
                    <a:pt x="560" y="944"/>
                  </a:lnTo>
                  <a:lnTo>
                    <a:pt x="460" y="844"/>
                  </a:lnTo>
                  <a:lnTo>
                    <a:pt x="418" y="794"/>
                  </a:lnTo>
                  <a:lnTo>
                    <a:pt x="393" y="769"/>
                  </a:lnTo>
                  <a:lnTo>
                    <a:pt x="368" y="744"/>
                  </a:lnTo>
                  <a:lnTo>
                    <a:pt x="318" y="693"/>
                  </a:lnTo>
                  <a:lnTo>
                    <a:pt x="267" y="635"/>
                  </a:lnTo>
                  <a:lnTo>
                    <a:pt x="217" y="585"/>
                  </a:lnTo>
                  <a:lnTo>
                    <a:pt x="167" y="535"/>
                  </a:lnTo>
                  <a:lnTo>
                    <a:pt x="117" y="485"/>
                  </a:lnTo>
                  <a:lnTo>
                    <a:pt x="67" y="443"/>
                  </a:lnTo>
                  <a:lnTo>
                    <a:pt x="42" y="409"/>
                  </a:lnTo>
                  <a:lnTo>
                    <a:pt x="34" y="384"/>
                  </a:lnTo>
                  <a:lnTo>
                    <a:pt x="17" y="343"/>
                  </a:lnTo>
                  <a:lnTo>
                    <a:pt x="8" y="309"/>
                  </a:lnTo>
                  <a:lnTo>
                    <a:pt x="0" y="276"/>
                  </a:lnTo>
                  <a:lnTo>
                    <a:pt x="17" y="209"/>
                  </a:lnTo>
                  <a:lnTo>
                    <a:pt x="17" y="100"/>
                  </a:lnTo>
                  <a:lnTo>
                    <a:pt x="109" y="8"/>
                  </a:lnTo>
                  <a:lnTo>
                    <a:pt x="217" y="8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7701342" y="2914953"/>
              <a:ext cx="115426" cy="91946"/>
            </a:xfrm>
            <a:custGeom>
              <a:avLst/>
              <a:gdLst/>
              <a:ahLst/>
              <a:cxnLst/>
              <a:rect l="l" t="t" r="r" b="b"/>
              <a:pathLst>
                <a:path w="2340" h="1864" extrusionOk="0">
                  <a:moveTo>
                    <a:pt x="93" y="1"/>
                  </a:moveTo>
                  <a:lnTo>
                    <a:pt x="251" y="18"/>
                  </a:lnTo>
                  <a:lnTo>
                    <a:pt x="285" y="18"/>
                  </a:lnTo>
                  <a:lnTo>
                    <a:pt x="377" y="26"/>
                  </a:lnTo>
                  <a:lnTo>
                    <a:pt x="460" y="43"/>
                  </a:lnTo>
                  <a:lnTo>
                    <a:pt x="477" y="51"/>
                  </a:lnTo>
                  <a:lnTo>
                    <a:pt x="619" y="143"/>
                  </a:lnTo>
                  <a:lnTo>
                    <a:pt x="661" y="176"/>
                  </a:lnTo>
                  <a:lnTo>
                    <a:pt x="694" y="193"/>
                  </a:lnTo>
                  <a:lnTo>
                    <a:pt x="761" y="243"/>
                  </a:lnTo>
                  <a:lnTo>
                    <a:pt x="828" y="302"/>
                  </a:lnTo>
                  <a:lnTo>
                    <a:pt x="903" y="352"/>
                  </a:lnTo>
                  <a:lnTo>
                    <a:pt x="936" y="377"/>
                  </a:lnTo>
                  <a:lnTo>
                    <a:pt x="970" y="402"/>
                  </a:lnTo>
                  <a:lnTo>
                    <a:pt x="1037" y="460"/>
                  </a:lnTo>
                  <a:lnTo>
                    <a:pt x="1103" y="511"/>
                  </a:lnTo>
                  <a:lnTo>
                    <a:pt x="1179" y="569"/>
                  </a:lnTo>
                  <a:lnTo>
                    <a:pt x="1245" y="619"/>
                  </a:lnTo>
                  <a:lnTo>
                    <a:pt x="1312" y="678"/>
                  </a:lnTo>
                  <a:lnTo>
                    <a:pt x="1379" y="728"/>
                  </a:lnTo>
                  <a:lnTo>
                    <a:pt x="1446" y="786"/>
                  </a:lnTo>
                  <a:lnTo>
                    <a:pt x="1513" y="845"/>
                  </a:lnTo>
                  <a:lnTo>
                    <a:pt x="1580" y="903"/>
                  </a:lnTo>
                  <a:lnTo>
                    <a:pt x="1580" y="903"/>
                  </a:lnTo>
                  <a:lnTo>
                    <a:pt x="1638" y="962"/>
                  </a:lnTo>
                  <a:lnTo>
                    <a:pt x="1705" y="1020"/>
                  </a:lnTo>
                  <a:lnTo>
                    <a:pt x="1772" y="1079"/>
                  </a:lnTo>
                  <a:lnTo>
                    <a:pt x="1839" y="1137"/>
                  </a:lnTo>
                  <a:lnTo>
                    <a:pt x="1897" y="1196"/>
                  </a:lnTo>
                  <a:lnTo>
                    <a:pt x="1964" y="1254"/>
                  </a:lnTo>
                  <a:lnTo>
                    <a:pt x="2031" y="1313"/>
                  </a:lnTo>
                  <a:lnTo>
                    <a:pt x="2089" y="1379"/>
                  </a:lnTo>
                  <a:lnTo>
                    <a:pt x="2156" y="1438"/>
                  </a:lnTo>
                  <a:lnTo>
                    <a:pt x="2215" y="1505"/>
                  </a:lnTo>
                  <a:lnTo>
                    <a:pt x="2281" y="1563"/>
                  </a:lnTo>
                  <a:lnTo>
                    <a:pt x="2331" y="1622"/>
                  </a:lnTo>
                  <a:lnTo>
                    <a:pt x="2340" y="1630"/>
                  </a:lnTo>
                  <a:lnTo>
                    <a:pt x="2340" y="1864"/>
                  </a:lnTo>
                  <a:lnTo>
                    <a:pt x="2106" y="1864"/>
                  </a:lnTo>
                  <a:lnTo>
                    <a:pt x="2098" y="1856"/>
                  </a:lnTo>
                  <a:lnTo>
                    <a:pt x="2039" y="1805"/>
                  </a:lnTo>
                  <a:lnTo>
                    <a:pt x="1981" y="1747"/>
                  </a:lnTo>
                  <a:lnTo>
                    <a:pt x="1914" y="1697"/>
                  </a:lnTo>
                  <a:lnTo>
                    <a:pt x="1847" y="1638"/>
                  </a:lnTo>
                  <a:lnTo>
                    <a:pt x="1780" y="1580"/>
                  </a:lnTo>
                  <a:lnTo>
                    <a:pt x="1713" y="1530"/>
                  </a:lnTo>
                  <a:lnTo>
                    <a:pt x="1646" y="1480"/>
                  </a:lnTo>
                  <a:lnTo>
                    <a:pt x="1580" y="1421"/>
                  </a:lnTo>
                  <a:lnTo>
                    <a:pt x="1513" y="1371"/>
                  </a:lnTo>
                  <a:lnTo>
                    <a:pt x="1446" y="1321"/>
                  </a:lnTo>
                  <a:lnTo>
                    <a:pt x="1379" y="1271"/>
                  </a:lnTo>
                  <a:lnTo>
                    <a:pt x="1321" y="1229"/>
                  </a:lnTo>
                  <a:lnTo>
                    <a:pt x="1321" y="1229"/>
                  </a:lnTo>
                  <a:lnTo>
                    <a:pt x="1254" y="1179"/>
                  </a:lnTo>
                  <a:lnTo>
                    <a:pt x="1187" y="1129"/>
                  </a:lnTo>
                  <a:lnTo>
                    <a:pt x="1120" y="1079"/>
                  </a:lnTo>
                  <a:lnTo>
                    <a:pt x="1045" y="1029"/>
                  </a:lnTo>
                  <a:lnTo>
                    <a:pt x="978" y="978"/>
                  </a:lnTo>
                  <a:lnTo>
                    <a:pt x="911" y="937"/>
                  </a:lnTo>
                  <a:lnTo>
                    <a:pt x="844" y="887"/>
                  </a:lnTo>
                  <a:lnTo>
                    <a:pt x="769" y="836"/>
                  </a:lnTo>
                  <a:lnTo>
                    <a:pt x="702" y="786"/>
                  </a:lnTo>
                  <a:lnTo>
                    <a:pt x="669" y="770"/>
                  </a:lnTo>
                  <a:lnTo>
                    <a:pt x="627" y="744"/>
                  </a:lnTo>
                  <a:lnTo>
                    <a:pt x="560" y="694"/>
                  </a:lnTo>
                  <a:lnTo>
                    <a:pt x="485" y="644"/>
                  </a:lnTo>
                  <a:lnTo>
                    <a:pt x="418" y="594"/>
                  </a:lnTo>
                  <a:lnTo>
                    <a:pt x="393" y="577"/>
                  </a:lnTo>
                  <a:lnTo>
                    <a:pt x="352" y="552"/>
                  </a:lnTo>
                  <a:lnTo>
                    <a:pt x="210" y="444"/>
                  </a:lnTo>
                  <a:lnTo>
                    <a:pt x="201" y="435"/>
                  </a:lnTo>
                  <a:lnTo>
                    <a:pt x="151" y="369"/>
                  </a:lnTo>
                  <a:lnTo>
                    <a:pt x="109" y="285"/>
                  </a:lnTo>
                  <a:lnTo>
                    <a:pt x="101" y="252"/>
                  </a:lnTo>
                  <a:lnTo>
                    <a:pt x="17" y="118"/>
                  </a:lnTo>
                  <a:lnTo>
                    <a:pt x="17" y="110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34"/>
            <p:cNvSpPr/>
            <p:nvPr/>
          </p:nvSpPr>
          <p:spPr>
            <a:xfrm>
              <a:off x="7911082" y="3172935"/>
              <a:ext cx="115032" cy="103094"/>
            </a:xfrm>
            <a:custGeom>
              <a:avLst/>
              <a:gdLst/>
              <a:ahLst/>
              <a:cxnLst/>
              <a:rect l="l" t="t" r="r" b="b"/>
              <a:pathLst>
                <a:path w="2332" h="2090" extrusionOk="0">
                  <a:moveTo>
                    <a:pt x="93" y="1"/>
                  </a:moveTo>
                  <a:lnTo>
                    <a:pt x="201" y="42"/>
                  </a:lnTo>
                  <a:lnTo>
                    <a:pt x="268" y="76"/>
                  </a:lnTo>
                  <a:lnTo>
                    <a:pt x="394" y="118"/>
                  </a:lnTo>
                  <a:lnTo>
                    <a:pt x="444" y="134"/>
                  </a:lnTo>
                  <a:lnTo>
                    <a:pt x="627" y="201"/>
                  </a:lnTo>
                  <a:lnTo>
                    <a:pt x="627" y="201"/>
                  </a:lnTo>
                  <a:lnTo>
                    <a:pt x="744" y="251"/>
                  </a:lnTo>
                  <a:lnTo>
                    <a:pt x="786" y="285"/>
                  </a:lnTo>
                  <a:lnTo>
                    <a:pt x="845" y="318"/>
                  </a:lnTo>
                  <a:lnTo>
                    <a:pt x="928" y="393"/>
                  </a:lnTo>
                  <a:lnTo>
                    <a:pt x="1012" y="468"/>
                  </a:lnTo>
                  <a:lnTo>
                    <a:pt x="1054" y="510"/>
                  </a:lnTo>
                  <a:lnTo>
                    <a:pt x="1179" y="636"/>
                  </a:lnTo>
                  <a:lnTo>
                    <a:pt x="1221" y="669"/>
                  </a:lnTo>
                  <a:lnTo>
                    <a:pt x="1304" y="761"/>
                  </a:lnTo>
                  <a:lnTo>
                    <a:pt x="1429" y="886"/>
                  </a:lnTo>
                  <a:lnTo>
                    <a:pt x="1546" y="1011"/>
                  </a:lnTo>
                  <a:lnTo>
                    <a:pt x="1672" y="1137"/>
                  </a:lnTo>
                  <a:lnTo>
                    <a:pt x="1697" y="1162"/>
                  </a:lnTo>
                  <a:lnTo>
                    <a:pt x="1797" y="1262"/>
                  </a:lnTo>
                  <a:lnTo>
                    <a:pt x="1922" y="1387"/>
                  </a:lnTo>
                  <a:lnTo>
                    <a:pt x="2048" y="1513"/>
                  </a:lnTo>
                  <a:lnTo>
                    <a:pt x="2173" y="1638"/>
                  </a:lnTo>
                  <a:lnTo>
                    <a:pt x="2290" y="1755"/>
                  </a:lnTo>
                  <a:lnTo>
                    <a:pt x="2298" y="1763"/>
                  </a:lnTo>
                  <a:lnTo>
                    <a:pt x="2332" y="2064"/>
                  </a:lnTo>
                  <a:lnTo>
                    <a:pt x="2031" y="2089"/>
                  </a:lnTo>
                  <a:lnTo>
                    <a:pt x="2023" y="2081"/>
                  </a:lnTo>
                  <a:lnTo>
                    <a:pt x="1881" y="1989"/>
                  </a:lnTo>
                  <a:lnTo>
                    <a:pt x="1730" y="1889"/>
                  </a:lnTo>
                  <a:lnTo>
                    <a:pt x="1588" y="1780"/>
                  </a:lnTo>
                  <a:lnTo>
                    <a:pt x="1438" y="1680"/>
                  </a:lnTo>
                  <a:lnTo>
                    <a:pt x="1321" y="1596"/>
                  </a:lnTo>
                  <a:lnTo>
                    <a:pt x="1296" y="1571"/>
                  </a:lnTo>
                  <a:lnTo>
                    <a:pt x="1145" y="1471"/>
                  </a:lnTo>
                  <a:lnTo>
                    <a:pt x="1003" y="1362"/>
                  </a:lnTo>
                  <a:lnTo>
                    <a:pt x="861" y="1262"/>
                  </a:lnTo>
                  <a:lnTo>
                    <a:pt x="761" y="1187"/>
                  </a:lnTo>
                  <a:lnTo>
                    <a:pt x="719" y="1153"/>
                  </a:lnTo>
                  <a:lnTo>
                    <a:pt x="586" y="1037"/>
                  </a:lnTo>
                  <a:lnTo>
                    <a:pt x="536" y="995"/>
                  </a:lnTo>
                  <a:lnTo>
                    <a:pt x="452" y="920"/>
                  </a:lnTo>
                  <a:lnTo>
                    <a:pt x="368" y="836"/>
                  </a:lnTo>
                  <a:lnTo>
                    <a:pt x="327" y="786"/>
                  </a:lnTo>
                  <a:lnTo>
                    <a:pt x="293" y="744"/>
                  </a:lnTo>
                  <a:lnTo>
                    <a:pt x="235" y="627"/>
                  </a:lnTo>
                  <a:lnTo>
                    <a:pt x="235" y="627"/>
                  </a:lnTo>
                  <a:lnTo>
                    <a:pt x="160" y="452"/>
                  </a:lnTo>
                  <a:lnTo>
                    <a:pt x="135" y="402"/>
                  </a:lnTo>
                  <a:lnTo>
                    <a:pt x="76" y="268"/>
                  </a:lnTo>
                  <a:lnTo>
                    <a:pt x="51" y="209"/>
                  </a:lnTo>
                  <a:lnTo>
                    <a:pt x="1" y="101"/>
                  </a:lnTo>
                  <a:lnTo>
                    <a:pt x="1" y="9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34"/>
            <p:cNvSpPr/>
            <p:nvPr/>
          </p:nvSpPr>
          <p:spPr>
            <a:xfrm>
              <a:off x="7881042" y="3393824"/>
              <a:ext cx="89875" cy="75471"/>
            </a:xfrm>
            <a:custGeom>
              <a:avLst/>
              <a:gdLst/>
              <a:ahLst/>
              <a:cxnLst/>
              <a:rect l="l" t="t" r="r" b="b"/>
              <a:pathLst>
                <a:path w="1822" h="1530" extrusionOk="0">
                  <a:moveTo>
                    <a:pt x="251" y="34"/>
                  </a:moveTo>
                  <a:lnTo>
                    <a:pt x="292" y="76"/>
                  </a:lnTo>
                  <a:lnTo>
                    <a:pt x="343" y="117"/>
                  </a:lnTo>
                  <a:lnTo>
                    <a:pt x="393" y="151"/>
                  </a:lnTo>
                  <a:lnTo>
                    <a:pt x="418" y="176"/>
                  </a:lnTo>
                  <a:lnTo>
                    <a:pt x="434" y="193"/>
                  </a:lnTo>
                  <a:lnTo>
                    <a:pt x="485" y="234"/>
                  </a:lnTo>
                  <a:lnTo>
                    <a:pt x="526" y="276"/>
                  </a:lnTo>
                  <a:lnTo>
                    <a:pt x="576" y="318"/>
                  </a:lnTo>
                  <a:lnTo>
                    <a:pt x="618" y="360"/>
                  </a:lnTo>
                  <a:lnTo>
                    <a:pt x="668" y="401"/>
                  </a:lnTo>
                  <a:lnTo>
                    <a:pt x="710" y="443"/>
                  </a:lnTo>
                  <a:lnTo>
                    <a:pt x="760" y="485"/>
                  </a:lnTo>
                  <a:lnTo>
                    <a:pt x="810" y="527"/>
                  </a:lnTo>
                  <a:lnTo>
                    <a:pt x="852" y="560"/>
                  </a:lnTo>
                  <a:lnTo>
                    <a:pt x="902" y="602"/>
                  </a:lnTo>
                  <a:lnTo>
                    <a:pt x="952" y="635"/>
                  </a:lnTo>
                  <a:lnTo>
                    <a:pt x="1003" y="677"/>
                  </a:lnTo>
                  <a:lnTo>
                    <a:pt x="1053" y="719"/>
                  </a:lnTo>
                  <a:lnTo>
                    <a:pt x="1103" y="752"/>
                  </a:lnTo>
                  <a:lnTo>
                    <a:pt x="1153" y="794"/>
                  </a:lnTo>
                  <a:lnTo>
                    <a:pt x="1203" y="827"/>
                  </a:lnTo>
                  <a:lnTo>
                    <a:pt x="1253" y="869"/>
                  </a:lnTo>
                  <a:lnTo>
                    <a:pt x="1303" y="903"/>
                  </a:lnTo>
                  <a:lnTo>
                    <a:pt x="1353" y="936"/>
                  </a:lnTo>
                  <a:lnTo>
                    <a:pt x="1404" y="969"/>
                  </a:lnTo>
                  <a:lnTo>
                    <a:pt x="1454" y="1011"/>
                  </a:lnTo>
                  <a:lnTo>
                    <a:pt x="1504" y="1045"/>
                  </a:lnTo>
                  <a:lnTo>
                    <a:pt x="1562" y="1078"/>
                  </a:lnTo>
                  <a:lnTo>
                    <a:pt x="1612" y="1111"/>
                  </a:lnTo>
                  <a:lnTo>
                    <a:pt x="1663" y="1145"/>
                  </a:lnTo>
                  <a:lnTo>
                    <a:pt x="1771" y="1220"/>
                  </a:lnTo>
                  <a:lnTo>
                    <a:pt x="1821" y="1479"/>
                  </a:lnTo>
                  <a:lnTo>
                    <a:pt x="1562" y="1529"/>
                  </a:lnTo>
                  <a:lnTo>
                    <a:pt x="1454" y="1454"/>
                  </a:lnTo>
                  <a:lnTo>
                    <a:pt x="1404" y="1421"/>
                  </a:lnTo>
                  <a:lnTo>
                    <a:pt x="1353" y="1387"/>
                  </a:lnTo>
                  <a:lnTo>
                    <a:pt x="1295" y="1345"/>
                  </a:lnTo>
                  <a:lnTo>
                    <a:pt x="1245" y="1312"/>
                  </a:lnTo>
                  <a:lnTo>
                    <a:pt x="1195" y="1270"/>
                  </a:lnTo>
                  <a:lnTo>
                    <a:pt x="1136" y="1237"/>
                  </a:lnTo>
                  <a:lnTo>
                    <a:pt x="1086" y="1195"/>
                  </a:lnTo>
                  <a:lnTo>
                    <a:pt x="1036" y="1162"/>
                  </a:lnTo>
                  <a:lnTo>
                    <a:pt x="986" y="1120"/>
                  </a:lnTo>
                  <a:lnTo>
                    <a:pt x="927" y="1078"/>
                  </a:lnTo>
                  <a:lnTo>
                    <a:pt x="877" y="1045"/>
                  </a:lnTo>
                  <a:lnTo>
                    <a:pt x="827" y="1003"/>
                  </a:lnTo>
                  <a:lnTo>
                    <a:pt x="777" y="961"/>
                  </a:lnTo>
                  <a:lnTo>
                    <a:pt x="727" y="919"/>
                  </a:lnTo>
                  <a:lnTo>
                    <a:pt x="677" y="878"/>
                  </a:lnTo>
                  <a:lnTo>
                    <a:pt x="627" y="836"/>
                  </a:lnTo>
                  <a:lnTo>
                    <a:pt x="576" y="794"/>
                  </a:lnTo>
                  <a:lnTo>
                    <a:pt x="526" y="752"/>
                  </a:lnTo>
                  <a:lnTo>
                    <a:pt x="476" y="710"/>
                  </a:lnTo>
                  <a:lnTo>
                    <a:pt x="426" y="669"/>
                  </a:lnTo>
                  <a:lnTo>
                    <a:pt x="376" y="619"/>
                  </a:lnTo>
                  <a:lnTo>
                    <a:pt x="334" y="577"/>
                  </a:lnTo>
                  <a:lnTo>
                    <a:pt x="284" y="535"/>
                  </a:lnTo>
                  <a:lnTo>
                    <a:pt x="234" y="485"/>
                  </a:lnTo>
                  <a:lnTo>
                    <a:pt x="192" y="443"/>
                  </a:lnTo>
                  <a:lnTo>
                    <a:pt x="167" y="418"/>
                  </a:lnTo>
                  <a:lnTo>
                    <a:pt x="150" y="393"/>
                  </a:lnTo>
                  <a:lnTo>
                    <a:pt x="109" y="343"/>
                  </a:lnTo>
                  <a:lnTo>
                    <a:pt x="67" y="293"/>
                  </a:lnTo>
                  <a:lnTo>
                    <a:pt x="25" y="234"/>
                  </a:lnTo>
                  <a:lnTo>
                    <a:pt x="0" y="209"/>
                  </a:lnTo>
                  <a:lnTo>
                    <a:pt x="17" y="159"/>
                  </a:lnTo>
                  <a:lnTo>
                    <a:pt x="167" y="17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8127433" y="3338183"/>
              <a:ext cx="64323" cy="68861"/>
            </a:xfrm>
            <a:custGeom>
              <a:avLst/>
              <a:gdLst/>
              <a:ahLst/>
              <a:cxnLst/>
              <a:rect l="l" t="t" r="r" b="b"/>
              <a:pathLst>
                <a:path w="1304" h="1396" extrusionOk="0">
                  <a:moveTo>
                    <a:pt x="260" y="1"/>
                  </a:moveTo>
                  <a:lnTo>
                    <a:pt x="318" y="17"/>
                  </a:lnTo>
                  <a:lnTo>
                    <a:pt x="368" y="42"/>
                  </a:lnTo>
                  <a:lnTo>
                    <a:pt x="393" y="51"/>
                  </a:lnTo>
                  <a:lnTo>
                    <a:pt x="410" y="67"/>
                  </a:lnTo>
                  <a:lnTo>
                    <a:pt x="452" y="109"/>
                  </a:lnTo>
                  <a:lnTo>
                    <a:pt x="485" y="143"/>
                  </a:lnTo>
                  <a:lnTo>
                    <a:pt x="519" y="184"/>
                  </a:lnTo>
                  <a:lnTo>
                    <a:pt x="552" y="218"/>
                  </a:lnTo>
                  <a:lnTo>
                    <a:pt x="586" y="260"/>
                  </a:lnTo>
                  <a:lnTo>
                    <a:pt x="619" y="301"/>
                  </a:lnTo>
                  <a:lnTo>
                    <a:pt x="652" y="335"/>
                  </a:lnTo>
                  <a:lnTo>
                    <a:pt x="686" y="377"/>
                  </a:lnTo>
                  <a:lnTo>
                    <a:pt x="753" y="452"/>
                  </a:lnTo>
                  <a:lnTo>
                    <a:pt x="819" y="527"/>
                  </a:lnTo>
                  <a:lnTo>
                    <a:pt x="878" y="610"/>
                  </a:lnTo>
                  <a:lnTo>
                    <a:pt x="936" y="677"/>
                  </a:lnTo>
                  <a:lnTo>
                    <a:pt x="945" y="686"/>
                  </a:lnTo>
                  <a:lnTo>
                    <a:pt x="1003" y="769"/>
                  </a:lnTo>
                  <a:lnTo>
                    <a:pt x="1062" y="853"/>
                  </a:lnTo>
                  <a:lnTo>
                    <a:pt x="1129" y="928"/>
                  </a:lnTo>
                  <a:lnTo>
                    <a:pt x="1187" y="1011"/>
                  </a:lnTo>
                  <a:lnTo>
                    <a:pt x="1246" y="1087"/>
                  </a:lnTo>
                  <a:lnTo>
                    <a:pt x="1304" y="1162"/>
                  </a:lnTo>
                  <a:lnTo>
                    <a:pt x="1304" y="1170"/>
                  </a:lnTo>
                  <a:lnTo>
                    <a:pt x="1279" y="1396"/>
                  </a:lnTo>
                  <a:lnTo>
                    <a:pt x="1053" y="1379"/>
                  </a:lnTo>
                  <a:lnTo>
                    <a:pt x="1045" y="1371"/>
                  </a:lnTo>
                  <a:lnTo>
                    <a:pt x="987" y="1304"/>
                  </a:lnTo>
                  <a:lnTo>
                    <a:pt x="920" y="1229"/>
                  </a:lnTo>
                  <a:lnTo>
                    <a:pt x="853" y="1162"/>
                  </a:lnTo>
                  <a:lnTo>
                    <a:pt x="778" y="1087"/>
                  </a:lnTo>
                  <a:lnTo>
                    <a:pt x="711" y="1020"/>
                  </a:lnTo>
                  <a:lnTo>
                    <a:pt x="644" y="953"/>
                  </a:lnTo>
                  <a:lnTo>
                    <a:pt x="627" y="936"/>
                  </a:lnTo>
                  <a:lnTo>
                    <a:pt x="569" y="878"/>
                  </a:lnTo>
                  <a:lnTo>
                    <a:pt x="502" y="811"/>
                  </a:lnTo>
                  <a:lnTo>
                    <a:pt x="427" y="744"/>
                  </a:lnTo>
                  <a:lnTo>
                    <a:pt x="360" y="677"/>
                  </a:lnTo>
                  <a:lnTo>
                    <a:pt x="327" y="644"/>
                  </a:lnTo>
                  <a:lnTo>
                    <a:pt x="285" y="610"/>
                  </a:lnTo>
                  <a:lnTo>
                    <a:pt x="251" y="577"/>
                  </a:lnTo>
                  <a:lnTo>
                    <a:pt x="218" y="544"/>
                  </a:lnTo>
                  <a:lnTo>
                    <a:pt x="185" y="519"/>
                  </a:lnTo>
                  <a:lnTo>
                    <a:pt x="143" y="485"/>
                  </a:lnTo>
                  <a:lnTo>
                    <a:pt x="109" y="452"/>
                  </a:lnTo>
                  <a:lnTo>
                    <a:pt x="68" y="418"/>
                  </a:lnTo>
                  <a:lnTo>
                    <a:pt x="51" y="402"/>
                  </a:lnTo>
                  <a:lnTo>
                    <a:pt x="43" y="385"/>
                  </a:lnTo>
                  <a:lnTo>
                    <a:pt x="26" y="335"/>
                  </a:lnTo>
                  <a:lnTo>
                    <a:pt x="1" y="285"/>
                  </a:lnTo>
                  <a:lnTo>
                    <a:pt x="1" y="285"/>
                  </a:lnTo>
                  <a:lnTo>
                    <a:pt x="51" y="159"/>
                  </a:lnTo>
                  <a:lnTo>
                    <a:pt x="134" y="59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7564951" y="3839695"/>
              <a:ext cx="77937" cy="51991"/>
            </a:xfrm>
            <a:custGeom>
              <a:avLst/>
              <a:gdLst/>
              <a:ahLst/>
              <a:cxnLst/>
              <a:rect l="l" t="t" r="r" b="b"/>
              <a:pathLst>
                <a:path w="1580" h="1054" extrusionOk="0">
                  <a:moveTo>
                    <a:pt x="184" y="0"/>
                  </a:moveTo>
                  <a:lnTo>
                    <a:pt x="276" y="26"/>
                  </a:lnTo>
                  <a:lnTo>
                    <a:pt x="368" y="67"/>
                  </a:lnTo>
                  <a:lnTo>
                    <a:pt x="443" y="92"/>
                  </a:lnTo>
                  <a:lnTo>
                    <a:pt x="460" y="101"/>
                  </a:lnTo>
                  <a:lnTo>
                    <a:pt x="552" y="134"/>
                  </a:lnTo>
                  <a:lnTo>
                    <a:pt x="610" y="159"/>
                  </a:lnTo>
                  <a:lnTo>
                    <a:pt x="652" y="176"/>
                  </a:lnTo>
                  <a:lnTo>
                    <a:pt x="694" y="201"/>
                  </a:lnTo>
                  <a:lnTo>
                    <a:pt x="736" y="218"/>
                  </a:lnTo>
                  <a:lnTo>
                    <a:pt x="769" y="234"/>
                  </a:lnTo>
                  <a:lnTo>
                    <a:pt x="777" y="243"/>
                  </a:lnTo>
                  <a:lnTo>
                    <a:pt x="828" y="268"/>
                  </a:lnTo>
                  <a:lnTo>
                    <a:pt x="869" y="293"/>
                  </a:lnTo>
                  <a:lnTo>
                    <a:pt x="911" y="318"/>
                  </a:lnTo>
                  <a:lnTo>
                    <a:pt x="953" y="351"/>
                  </a:lnTo>
                  <a:lnTo>
                    <a:pt x="995" y="376"/>
                  </a:lnTo>
                  <a:lnTo>
                    <a:pt x="1036" y="401"/>
                  </a:lnTo>
                  <a:lnTo>
                    <a:pt x="1070" y="435"/>
                  </a:lnTo>
                  <a:lnTo>
                    <a:pt x="1112" y="460"/>
                  </a:lnTo>
                  <a:lnTo>
                    <a:pt x="1153" y="493"/>
                  </a:lnTo>
                  <a:lnTo>
                    <a:pt x="1195" y="518"/>
                  </a:lnTo>
                  <a:lnTo>
                    <a:pt x="1237" y="552"/>
                  </a:lnTo>
                  <a:lnTo>
                    <a:pt x="1254" y="569"/>
                  </a:lnTo>
                  <a:lnTo>
                    <a:pt x="1279" y="585"/>
                  </a:lnTo>
                  <a:lnTo>
                    <a:pt x="1312" y="610"/>
                  </a:lnTo>
                  <a:lnTo>
                    <a:pt x="1354" y="644"/>
                  </a:lnTo>
                  <a:lnTo>
                    <a:pt x="1396" y="677"/>
                  </a:lnTo>
                  <a:lnTo>
                    <a:pt x="1437" y="711"/>
                  </a:lnTo>
                  <a:lnTo>
                    <a:pt x="1471" y="744"/>
                  </a:lnTo>
                  <a:lnTo>
                    <a:pt x="1513" y="777"/>
                  </a:lnTo>
                  <a:lnTo>
                    <a:pt x="1546" y="811"/>
                  </a:lnTo>
                  <a:lnTo>
                    <a:pt x="1579" y="1036"/>
                  </a:lnTo>
                  <a:lnTo>
                    <a:pt x="1354" y="1053"/>
                  </a:lnTo>
                  <a:lnTo>
                    <a:pt x="1312" y="1028"/>
                  </a:lnTo>
                  <a:lnTo>
                    <a:pt x="1279" y="1003"/>
                  </a:lnTo>
                  <a:lnTo>
                    <a:pt x="1237" y="970"/>
                  </a:lnTo>
                  <a:lnTo>
                    <a:pt x="1195" y="944"/>
                  </a:lnTo>
                  <a:lnTo>
                    <a:pt x="1153" y="919"/>
                  </a:lnTo>
                  <a:lnTo>
                    <a:pt x="1120" y="894"/>
                  </a:lnTo>
                  <a:lnTo>
                    <a:pt x="1078" y="869"/>
                  </a:lnTo>
                  <a:lnTo>
                    <a:pt x="1053" y="853"/>
                  </a:lnTo>
                  <a:lnTo>
                    <a:pt x="1036" y="844"/>
                  </a:lnTo>
                  <a:lnTo>
                    <a:pt x="995" y="819"/>
                  </a:lnTo>
                  <a:lnTo>
                    <a:pt x="953" y="794"/>
                  </a:lnTo>
                  <a:lnTo>
                    <a:pt x="911" y="769"/>
                  </a:lnTo>
                  <a:lnTo>
                    <a:pt x="878" y="744"/>
                  </a:lnTo>
                  <a:lnTo>
                    <a:pt x="836" y="727"/>
                  </a:lnTo>
                  <a:lnTo>
                    <a:pt x="794" y="702"/>
                  </a:lnTo>
                  <a:lnTo>
                    <a:pt x="794" y="702"/>
                  </a:lnTo>
                  <a:lnTo>
                    <a:pt x="752" y="677"/>
                  </a:lnTo>
                  <a:lnTo>
                    <a:pt x="711" y="652"/>
                  </a:lnTo>
                  <a:lnTo>
                    <a:pt x="669" y="627"/>
                  </a:lnTo>
                  <a:lnTo>
                    <a:pt x="627" y="602"/>
                  </a:lnTo>
                  <a:lnTo>
                    <a:pt x="585" y="585"/>
                  </a:lnTo>
                  <a:lnTo>
                    <a:pt x="577" y="577"/>
                  </a:lnTo>
                  <a:lnTo>
                    <a:pt x="544" y="560"/>
                  </a:lnTo>
                  <a:lnTo>
                    <a:pt x="510" y="535"/>
                  </a:lnTo>
                  <a:lnTo>
                    <a:pt x="468" y="510"/>
                  </a:lnTo>
                  <a:lnTo>
                    <a:pt x="435" y="485"/>
                  </a:lnTo>
                  <a:lnTo>
                    <a:pt x="385" y="460"/>
                  </a:lnTo>
                  <a:lnTo>
                    <a:pt x="310" y="401"/>
                  </a:lnTo>
                  <a:lnTo>
                    <a:pt x="285" y="385"/>
                  </a:lnTo>
                  <a:lnTo>
                    <a:pt x="226" y="343"/>
                  </a:lnTo>
                  <a:lnTo>
                    <a:pt x="143" y="293"/>
                  </a:lnTo>
                  <a:lnTo>
                    <a:pt x="67" y="243"/>
                  </a:lnTo>
                  <a:lnTo>
                    <a:pt x="59" y="243"/>
                  </a:lnTo>
                  <a:lnTo>
                    <a:pt x="1" y="5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7742974" y="3758108"/>
              <a:ext cx="100184" cy="83265"/>
            </a:xfrm>
            <a:custGeom>
              <a:avLst/>
              <a:gdLst/>
              <a:ahLst/>
              <a:cxnLst/>
              <a:rect l="l" t="t" r="r" b="b"/>
              <a:pathLst>
                <a:path w="2030" h="1688" extrusionOk="0">
                  <a:moveTo>
                    <a:pt x="101" y="0"/>
                  </a:moveTo>
                  <a:lnTo>
                    <a:pt x="168" y="25"/>
                  </a:lnTo>
                  <a:lnTo>
                    <a:pt x="234" y="59"/>
                  </a:lnTo>
                  <a:lnTo>
                    <a:pt x="301" y="76"/>
                  </a:lnTo>
                  <a:lnTo>
                    <a:pt x="310" y="84"/>
                  </a:lnTo>
                  <a:lnTo>
                    <a:pt x="385" y="109"/>
                  </a:lnTo>
                  <a:lnTo>
                    <a:pt x="452" y="126"/>
                  </a:lnTo>
                  <a:lnTo>
                    <a:pt x="460" y="134"/>
                  </a:lnTo>
                  <a:lnTo>
                    <a:pt x="510" y="151"/>
                  </a:lnTo>
                  <a:lnTo>
                    <a:pt x="527" y="159"/>
                  </a:lnTo>
                  <a:lnTo>
                    <a:pt x="569" y="184"/>
                  </a:lnTo>
                  <a:lnTo>
                    <a:pt x="594" y="201"/>
                  </a:lnTo>
                  <a:lnTo>
                    <a:pt x="644" y="251"/>
                  </a:lnTo>
                  <a:lnTo>
                    <a:pt x="702" y="293"/>
                  </a:lnTo>
                  <a:lnTo>
                    <a:pt x="711" y="301"/>
                  </a:lnTo>
                  <a:lnTo>
                    <a:pt x="761" y="335"/>
                  </a:lnTo>
                  <a:lnTo>
                    <a:pt x="811" y="385"/>
                  </a:lnTo>
                  <a:lnTo>
                    <a:pt x="869" y="426"/>
                  </a:lnTo>
                  <a:lnTo>
                    <a:pt x="911" y="468"/>
                  </a:lnTo>
                  <a:lnTo>
                    <a:pt x="919" y="477"/>
                  </a:lnTo>
                  <a:lnTo>
                    <a:pt x="978" y="527"/>
                  </a:lnTo>
                  <a:lnTo>
                    <a:pt x="1028" y="568"/>
                  </a:lnTo>
                  <a:lnTo>
                    <a:pt x="1086" y="619"/>
                  </a:lnTo>
                  <a:lnTo>
                    <a:pt x="1137" y="660"/>
                  </a:lnTo>
                  <a:lnTo>
                    <a:pt x="1195" y="710"/>
                  </a:lnTo>
                  <a:lnTo>
                    <a:pt x="1245" y="752"/>
                  </a:lnTo>
                  <a:lnTo>
                    <a:pt x="1304" y="794"/>
                  </a:lnTo>
                  <a:lnTo>
                    <a:pt x="1354" y="844"/>
                  </a:lnTo>
                  <a:lnTo>
                    <a:pt x="1379" y="852"/>
                  </a:lnTo>
                  <a:lnTo>
                    <a:pt x="1412" y="886"/>
                  </a:lnTo>
                  <a:lnTo>
                    <a:pt x="1471" y="936"/>
                  </a:lnTo>
                  <a:lnTo>
                    <a:pt x="1521" y="978"/>
                  </a:lnTo>
                  <a:lnTo>
                    <a:pt x="1579" y="1020"/>
                  </a:lnTo>
                  <a:lnTo>
                    <a:pt x="1638" y="1070"/>
                  </a:lnTo>
                  <a:lnTo>
                    <a:pt x="1696" y="1111"/>
                  </a:lnTo>
                  <a:lnTo>
                    <a:pt x="1746" y="1153"/>
                  </a:lnTo>
                  <a:lnTo>
                    <a:pt x="1805" y="1203"/>
                  </a:lnTo>
                  <a:lnTo>
                    <a:pt x="1863" y="1245"/>
                  </a:lnTo>
                  <a:lnTo>
                    <a:pt x="1972" y="1329"/>
                  </a:lnTo>
                  <a:lnTo>
                    <a:pt x="1980" y="1337"/>
                  </a:lnTo>
                  <a:lnTo>
                    <a:pt x="2030" y="1629"/>
                  </a:lnTo>
                  <a:lnTo>
                    <a:pt x="1730" y="1688"/>
                  </a:lnTo>
                  <a:lnTo>
                    <a:pt x="1730" y="1680"/>
                  </a:lnTo>
                  <a:lnTo>
                    <a:pt x="1613" y="1604"/>
                  </a:lnTo>
                  <a:lnTo>
                    <a:pt x="1554" y="1563"/>
                  </a:lnTo>
                  <a:lnTo>
                    <a:pt x="1487" y="1521"/>
                  </a:lnTo>
                  <a:lnTo>
                    <a:pt x="1429" y="1479"/>
                  </a:lnTo>
                  <a:lnTo>
                    <a:pt x="1371" y="1437"/>
                  </a:lnTo>
                  <a:lnTo>
                    <a:pt x="1304" y="1395"/>
                  </a:lnTo>
                  <a:lnTo>
                    <a:pt x="1245" y="1354"/>
                  </a:lnTo>
                  <a:lnTo>
                    <a:pt x="1187" y="1312"/>
                  </a:lnTo>
                  <a:lnTo>
                    <a:pt x="1120" y="1270"/>
                  </a:lnTo>
                  <a:lnTo>
                    <a:pt x="1078" y="1245"/>
                  </a:lnTo>
                  <a:lnTo>
                    <a:pt x="1061" y="1228"/>
                  </a:lnTo>
                  <a:lnTo>
                    <a:pt x="1003" y="1187"/>
                  </a:lnTo>
                  <a:lnTo>
                    <a:pt x="944" y="1145"/>
                  </a:lnTo>
                  <a:lnTo>
                    <a:pt x="886" y="1103"/>
                  </a:lnTo>
                  <a:lnTo>
                    <a:pt x="828" y="1053"/>
                  </a:lnTo>
                  <a:lnTo>
                    <a:pt x="769" y="1011"/>
                  </a:lnTo>
                  <a:lnTo>
                    <a:pt x="711" y="961"/>
                  </a:lnTo>
                  <a:lnTo>
                    <a:pt x="652" y="919"/>
                  </a:lnTo>
                  <a:lnTo>
                    <a:pt x="594" y="869"/>
                  </a:lnTo>
                  <a:lnTo>
                    <a:pt x="577" y="861"/>
                  </a:lnTo>
                  <a:lnTo>
                    <a:pt x="535" y="827"/>
                  </a:lnTo>
                  <a:lnTo>
                    <a:pt x="477" y="777"/>
                  </a:lnTo>
                  <a:lnTo>
                    <a:pt x="427" y="727"/>
                  </a:lnTo>
                  <a:lnTo>
                    <a:pt x="376" y="685"/>
                  </a:lnTo>
                  <a:lnTo>
                    <a:pt x="368" y="677"/>
                  </a:lnTo>
                  <a:lnTo>
                    <a:pt x="310" y="627"/>
                  </a:lnTo>
                  <a:lnTo>
                    <a:pt x="259" y="577"/>
                  </a:lnTo>
                  <a:lnTo>
                    <a:pt x="234" y="552"/>
                  </a:lnTo>
                  <a:lnTo>
                    <a:pt x="209" y="518"/>
                  </a:lnTo>
                  <a:lnTo>
                    <a:pt x="201" y="510"/>
                  </a:lnTo>
                  <a:lnTo>
                    <a:pt x="168" y="451"/>
                  </a:lnTo>
                  <a:lnTo>
                    <a:pt x="159" y="443"/>
                  </a:lnTo>
                  <a:lnTo>
                    <a:pt x="134" y="385"/>
                  </a:lnTo>
                  <a:lnTo>
                    <a:pt x="101" y="309"/>
                  </a:lnTo>
                  <a:lnTo>
                    <a:pt x="92" y="293"/>
                  </a:lnTo>
                  <a:lnTo>
                    <a:pt x="67" y="234"/>
                  </a:lnTo>
                  <a:lnTo>
                    <a:pt x="34" y="167"/>
                  </a:lnTo>
                  <a:lnTo>
                    <a:pt x="0" y="101"/>
                  </a:lnTo>
                  <a:lnTo>
                    <a:pt x="0" y="92"/>
                  </a:lnTo>
                  <a:lnTo>
                    <a:pt x="0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7955181" y="3589555"/>
              <a:ext cx="101417" cy="108027"/>
            </a:xfrm>
            <a:custGeom>
              <a:avLst/>
              <a:gdLst/>
              <a:ahLst/>
              <a:cxnLst/>
              <a:rect l="l" t="t" r="r" b="b"/>
              <a:pathLst>
                <a:path w="2056" h="2190" extrusionOk="0">
                  <a:moveTo>
                    <a:pt x="243" y="26"/>
                  </a:moveTo>
                  <a:lnTo>
                    <a:pt x="318" y="34"/>
                  </a:lnTo>
                  <a:lnTo>
                    <a:pt x="335" y="34"/>
                  </a:lnTo>
                  <a:lnTo>
                    <a:pt x="360" y="51"/>
                  </a:lnTo>
                  <a:lnTo>
                    <a:pt x="385" y="84"/>
                  </a:lnTo>
                  <a:lnTo>
                    <a:pt x="418" y="109"/>
                  </a:lnTo>
                  <a:lnTo>
                    <a:pt x="452" y="134"/>
                  </a:lnTo>
                  <a:lnTo>
                    <a:pt x="485" y="159"/>
                  </a:lnTo>
                  <a:lnTo>
                    <a:pt x="485" y="159"/>
                  </a:lnTo>
                  <a:lnTo>
                    <a:pt x="502" y="193"/>
                  </a:lnTo>
                  <a:lnTo>
                    <a:pt x="519" y="226"/>
                  </a:lnTo>
                  <a:lnTo>
                    <a:pt x="544" y="260"/>
                  </a:lnTo>
                  <a:lnTo>
                    <a:pt x="561" y="293"/>
                  </a:lnTo>
                  <a:lnTo>
                    <a:pt x="586" y="326"/>
                  </a:lnTo>
                  <a:lnTo>
                    <a:pt x="611" y="360"/>
                  </a:lnTo>
                  <a:lnTo>
                    <a:pt x="627" y="393"/>
                  </a:lnTo>
                  <a:lnTo>
                    <a:pt x="652" y="427"/>
                  </a:lnTo>
                  <a:lnTo>
                    <a:pt x="677" y="460"/>
                  </a:lnTo>
                  <a:lnTo>
                    <a:pt x="694" y="485"/>
                  </a:lnTo>
                  <a:lnTo>
                    <a:pt x="719" y="519"/>
                  </a:lnTo>
                  <a:lnTo>
                    <a:pt x="744" y="552"/>
                  </a:lnTo>
                  <a:lnTo>
                    <a:pt x="769" y="585"/>
                  </a:lnTo>
                  <a:lnTo>
                    <a:pt x="794" y="610"/>
                  </a:lnTo>
                  <a:lnTo>
                    <a:pt x="819" y="644"/>
                  </a:lnTo>
                  <a:lnTo>
                    <a:pt x="845" y="677"/>
                  </a:lnTo>
                  <a:lnTo>
                    <a:pt x="870" y="702"/>
                  </a:lnTo>
                  <a:lnTo>
                    <a:pt x="895" y="736"/>
                  </a:lnTo>
                  <a:lnTo>
                    <a:pt x="920" y="769"/>
                  </a:lnTo>
                  <a:lnTo>
                    <a:pt x="945" y="794"/>
                  </a:lnTo>
                  <a:lnTo>
                    <a:pt x="970" y="828"/>
                  </a:lnTo>
                  <a:lnTo>
                    <a:pt x="995" y="861"/>
                  </a:lnTo>
                  <a:lnTo>
                    <a:pt x="1020" y="886"/>
                  </a:lnTo>
                  <a:lnTo>
                    <a:pt x="1078" y="945"/>
                  </a:lnTo>
                  <a:lnTo>
                    <a:pt x="1129" y="1003"/>
                  </a:lnTo>
                  <a:lnTo>
                    <a:pt x="1187" y="1062"/>
                  </a:lnTo>
                  <a:lnTo>
                    <a:pt x="1246" y="1120"/>
                  </a:lnTo>
                  <a:lnTo>
                    <a:pt x="1287" y="1162"/>
                  </a:lnTo>
                  <a:lnTo>
                    <a:pt x="1296" y="1178"/>
                  </a:lnTo>
                  <a:lnTo>
                    <a:pt x="1354" y="1237"/>
                  </a:lnTo>
                  <a:lnTo>
                    <a:pt x="1413" y="1295"/>
                  </a:lnTo>
                  <a:lnTo>
                    <a:pt x="1471" y="1346"/>
                  </a:lnTo>
                  <a:lnTo>
                    <a:pt x="1530" y="1404"/>
                  </a:lnTo>
                  <a:lnTo>
                    <a:pt x="1596" y="1463"/>
                  </a:lnTo>
                  <a:lnTo>
                    <a:pt x="1655" y="1513"/>
                  </a:lnTo>
                  <a:lnTo>
                    <a:pt x="1713" y="1571"/>
                  </a:lnTo>
                  <a:lnTo>
                    <a:pt x="1780" y="1630"/>
                  </a:lnTo>
                  <a:lnTo>
                    <a:pt x="1839" y="1680"/>
                  </a:lnTo>
                  <a:lnTo>
                    <a:pt x="1906" y="1738"/>
                  </a:lnTo>
                  <a:lnTo>
                    <a:pt x="1964" y="1788"/>
                  </a:lnTo>
                  <a:lnTo>
                    <a:pt x="2014" y="1830"/>
                  </a:lnTo>
                  <a:lnTo>
                    <a:pt x="2031" y="1838"/>
                  </a:lnTo>
                  <a:lnTo>
                    <a:pt x="2056" y="2156"/>
                  </a:lnTo>
                  <a:lnTo>
                    <a:pt x="1747" y="2189"/>
                  </a:lnTo>
                  <a:lnTo>
                    <a:pt x="1738" y="2181"/>
                  </a:lnTo>
                  <a:lnTo>
                    <a:pt x="1680" y="2131"/>
                  </a:lnTo>
                  <a:lnTo>
                    <a:pt x="1613" y="2081"/>
                  </a:lnTo>
                  <a:lnTo>
                    <a:pt x="1546" y="2031"/>
                  </a:lnTo>
                  <a:lnTo>
                    <a:pt x="1479" y="1972"/>
                  </a:lnTo>
                  <a:lnTo>
                    <a:pt x="1413" y="1922"/>
                  </a:lnTo>
                  <a:lnTo>
                    <a:pt x="1354" y="1864"/>
                  </a:lnTo>
                  <a:lnTo>
                    <a:pt x="1287" y="1813"/>
                  </a:lnTo>
                  <a:lnTo>
                    <a:pt x="1220" y="1755"/>
                  </a:lnTo>
                  <a:lnTo>
                    <a:pt x="1154" y="1696"/>
                  </a:lnTo>
                  <a:lnTo>
                    <a:pt x="1095" y="1638"/>
                  </a:lnTo>
                  <a:lnTo>
                    <a:pt x="1028" y="1579"/>
                  </a:lnTo>
                  <a:lnTo>
                    <a:pt x="970" y="1521"/>
                  </a:lnTo>
                  <a:lnTo>
                    <a:pt x="953" y="1504"/>
                  </a:lnTo>
                  <a:lnTo>
                    <a:pt x="903" y="1463"/>
                  </a:lnTo>
                  <a:lnTo>
                    <a:pt x="845" y="1404"/>
                  </a:lnTo>
                  <a:lnTo>
                    <a:pt x="786" y="1337"/>
                  </a:lnTo>
                  <a:lnTo>
                    <a:pt x="719" y="1279"/>
                  </a:lnTo>
                  <a:lnTo>
                    <a:pt x="661" y="1212"/>
                  </a:lnTo>
                  <a:lnTo>
                    <a:pt x="636" y="1187"/>
                  </a:lnTo>
                  <a:lnTo>
                    <a:pt x="602" y="1153"/>
                  </a:lnTo>
                  <a:lnTo>
                    <a:pt x="577" y="1120"/>
                  </a:lnTo>
                  <a:lnTo>
                    <a:pt x="544" y="1087"/>
                  </a:lnTo>
                  <a:lnTo>
                    <a:pt x="519" y="1053"/>
                  </a:lnTo>
                  <a:lnTo>
                    <a:pt x="494" y="1020"/>
                  </a:lnTo>
                  <a:lnTo>
                    <a:pt x="460" y="986"/>
                  </a:lnTo>
                  <a:lnTo>
                    <a:pt x="435" y="953"/>
                  </a:lnTo>
                  <a:lnTo>
                    <a:pt x="410" y="919"/>
                  </a:lnTo>
                  <a:lnTo>
                    <a:pt x="377" y="886"/>
                  </a:lnTo>
                  <a:lnTo>
                    <a:pt x="352" y="853"/>
                  </a:lnTo>
                  <a:lnTo>
                    <a:pt x="327" y="819"/>
                  </a:lnTo>
                  <a:lnTo>
                    <a:pt x="302" y="786"/>
                  </a:lnTo>
                  <a:lnTo>
                    <a:pt x="276" y="744"/>
                  </a:lnTo>
                  <a:lnTo>
                    <a:pt x="251" y="711"/>
                  </a:lnTo>
                  <a:lnTo>
                    <a:pt x="218" y="677"/>
                  </a:lnTo>
                  <a:lnTo>
                    <a:pt x="193" y="644"/>
                  </a:lnTo>
                  <a:lnTo>
                    <a:pt x="168" y="602"/>
                  </a:lnTo>
                  <a:lnTo>
                    <a:pt x="143" y="569"/>
                  </a:lnTo>
                  <a:lnTo>
                    <a:pt x="118" y="535"/>
                  </a:lnTo>
                  <a:lnTo>
                    <a:pt x="101" y="493"/>
                  </a:lnTo>
                  <a:lnTo>
                    <a:pt x="76" y="460"/>
                  </a:lnTo>
                  <a:lnTo>
                    <a:pt x="51" y="427"/>
                  </a:lnTo>
                  <a:lnTo>
                    <a:pt x="51" y="427"/>
                  </a:lnTo>
                  <a:lnTo>
                    <a:pt x="43" y="376"/>
                  </a:lnTo>
                  <a:lnTo>
                    <a:pt x="34" y="335"/>
                  </a:lnTo>
                  <a:lnTo>
                    <a:pt x="18" y="285"/>
                  </a:lnTo>
                  <a:lnTo>
                    <a:pt x="9" y="243"/>
                  </a:lnTo>
                  <a:lnTo>
                    <a:pt x="1" y="209"/>
                  </a:lnTo>
                  <a:lnTo>
                    <a:pt x="9" y="193"/>
                  </a:lnTo>
                  <a:lnTo>
                    <a:pt x="43" y="126"/>
                  </a:lnTo>
                  <a:lnTo>
                    <a:pt x="68" y="67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7731037" y="3535986"/>
              <a:ext cx="121198" cy="92341"/>
            </a:xfrm>
            <a:custGeom>
              <a:avLst/>
              <a:gdLst/>
              <a:ahLst/>
              <a:cxnLst/>
              <a:rect l="l" t="t" r="r" b="b"/>
              <a:pathLst>
                <a:path w="2457" h="1872" extrusionOk="0">
                  <a:moveTo>
                    <a:pt x="276" y="9"/>
                  </a:moveTo>
                  <a:lnTo>
                    <a:pt x="460" y="92"/>
                  </a:lnTo>
                  <a:lnTo>
                    <a:pt x="468" y="92"/>
                  </a:lnTo>
                  <a:lnTo>
                    <a:pt x="744" y="293"/>
                  </a:lnTo>
                  <a:lnTo>
                    <a:pt x="1019" y="502"/>
                  </a:lnTo>
                  <a:lnTo>
                    <a:pt x="1295" y="711"/>
                  </a:lnTo>
                  <a:lnTo>
                    <a:pt x="1571" y="919"/>
                  </a:lnTo>
                  <a:lnTo>
                    <a:pt x="1571" y="919"/>
                  </a:lnTo>
                  <a:lnTo>
                    <a:pt x="1855" y="1128"/>
                  </a:lnTo>
                  <a:lnTo>
                    <a:pt x="2130" y="1337"/>
                  </a:lnTo>
                  <a:lnTo>
                    <a:pt x="2398" y="1538"/>
                  </a:lnTo>
                  <a:lnTo>
                    <a:pt x="2415" y="1546"/>
                  </a:lnTo>
                  <a:lnTo>
                    <a:pt x="2456" y="1822"/>
                  </a:lnTo>
                  <a:lnTo>
                    <a:pt x="2181" y="1872"/>
                  </a:lnTo>
                  <a:lnTo>
                    <a:pt x="2164" y="1863"/>
                  </a:lnTo>
                  <a:lnTo>
                    <a:pt x="1897" y="1663"/>
                  </a:lnTo>
                  <a:lnTo>
                    <a:pt x="1613" y="1462"/>
                  </a:lnTo>
                  <a:lnTo>
                    <a:pt x="1328" y="1262"/>
                  </a:lnTo>
                  <a:lnTo>
                    <a:pt x="1328" y="1262"/>
                  </a:lnTo>
                  <a:lnTo>
                    <a:pt x="1053" y="1053"/>
                  </a:lnTo>
                  <a:lnTo>
                    <a:pt x="769" y="844"/>
                  </a:lnTo>
                  <a:lnTo>
                    <a:pt x="485" y="635"/>
                  </a:lnTo>
                  <a:lnTo>
                    <a:pt x="217" y="435"/>
                  </a:lnTo>
                  <a:lnTo>
                    <a:pt x="209" y="427"/>
                  </a:lnTo>
                  <a:lnTo>
                    <a:pt x="84" y="268"/>
                  </a:lnTo>
                  <a:lnTo>
                    <a:pt x="17" y="101"/>
                  </a:lnTo>
                  <a:lnTo>
                    <a:pt x="0" y="9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7752840" y="3227344"/>
              <a:ext cx="94018" cy="61857"/>
            </a:xfrm>
            <a:custGeom>
              <a:avLst/>
              <a:gdLst/>
              <a:ahLst/>
              <a:cxnLst/>
              <a:rect l="l" t="t" r="r" b="b"/>
              <a:pathLst>
                <a:path w="1906" h="1254" extrusionOk="0">
                  <a:moveTo>
                    <a:pt x="93" y="0"/>
                  </a:moveTo>
                  <a:lnTo>
                    <a:pt x="143" y="25"/>
                  </a:lnTo>
                  <a:lnTo>
                    <a:pt x="210" y="42"/>
                  </a:lnTo>
                  <a:lnTo>
                    <a:pt x="268" y="67"/>
                  </a:lnTo>
                  <a:lnTo>
                    <a:pt x="335" y="84"/>
                  </a:lnTo>
                  <a:lnTo>
                    <a:pt x="360" y="92"/>
                  </a:lnTo>
                  <a:lnTo>
                    <a:pt x="452" y="126"/>
                  </a:lnTo>
                  <a:lnTo>
                    <a:pt x="561" y="167"/>
                  </a:lnTo>
                  <a:lnTo>
                    <a:pt x="577" y="176"/>
                  </a:lnTo>
                  <a:lnTo>
                    <a:pt x="694" y="226"/>
                  </a:lnTo>
                  <a:lnTo>
                    <a:pt x="744" y="251"/>
                  </a:lnTo>
                  <a:lnTo>
                    <a:pt x="803" y="284"/>
                  </a:lnTo>
                  <a:lnTo>
                    <a:pt x="912" y="351"/>
                  </a:lnTo>
                  <a:lnTo>
                    <a:pt x="1020" y="418"/>
                  </a:lnTo>
                  <a:lnTo>
                    <a:pt x="1045" y="435"/>
                  </a:lnTo>
                  <a:lnTo>
                    <a:pt x="1129" y="493"/>
                  </a:lnTo>
                  <a:lnTo>
                    <a:pt x="1229" y="560"/>
                  </a:lnTo>
                  <a:lnTo>
                    <a:pt x="1338" y="635"/>
                  </a:lnTo>
                  <a:lnTo>
                    <a:pt x="1413" y="685"/>
                  </a:lnTo>
                  <a:lnTo>
                    <a:pt x="1438" y="702"/>
                  </a:lnTo>
                  <a:lnTo>
                    <a:pt x="1546" y="777"/>
                  </a:lnTo>
                  <a:lnTo>
                    <a:pt x="1647" y="852"/>
                  </a:lnTo>
                  <a:lnTo>
                    <a:pt x="1755" y="928"/>
                  </a:lnTo>
                  <a:lnTo>
                    <a:pt x="1856" y="1003"/>
                  </a:lnTo>
                  <a:lnTo>
                    <a:pt x="1906" y="1220"/>
                  </a:lnTo>
                  <a:lnTo>
                    <a:pt x="1688" y="1253"/>
                  </a:lnTo>
                  <a:lnTo>
                    <a:pt x="1580" y="1187"/>
                  </a:lnTo>
                  <a:lnTo>
                    <a:pt x="1480" y="1120"/>
                  </a:lnTo>
                  <a:lnTo>
                    <a:pt x="1371" y="1053"/>
                  </a:lnTo>
                  <a:lnTo>
                    <a:pt x="1271" y="986"/>
                  </a:lnTo>
                  <a:lnTo>
                    <a:pt x="1237" y="969"/>
                  </a:lnTo>
                  <a:lnTo>
                    <a:pt x="1162" y="919"/>
                  </a:lnTo>
                  <a:lnTo>
                    <a:pt x="1062" y="852"/>
                  </a:lnTo>
                  <a:lnTo>
                    <a:pt x="953" y="786"/>
                  </a:lnTo>
                  <a:lnTo>
                    <a:pt x="870" y="736"/>
                  </a:lnTo>
                  <a:lnTo>
                    <a:pt x="845" y="727"/>
                  </a:lnTo>
                  <a:lnTo>
                    <a:pt x="744" y="652"/>
                  </a:lnTo>
                  <a:lnTo>
                    <a:pt x="636" y="585"/>
                  </a:lnTo>
                  <a:lnTo>
                    <a:pt x="577" y="552"/>
                  </a:lnTo>
                  <a:lnTo>
                    <a:pt x="536" y="518"/>
                  </a:lnTo>
                  <a:lnTo>
                    <a:pt x="427" y="443"/>
                  </a:lnTo>
                  <a:lnTo>
                    <a:pt x="410" y="426"/>
                  </a:lnTo>
                  <a:lnTo>
                    <a:pt x="327" y="360"/>
                  </a:lnTo>
                  <a:lnTo>
                    <a:pt x="285" y="318"/>
                  </a:lnTo>
                  <a:lnTo>
                    <a:pt x="260" y="301"/>
                  </a:lnTo>
                  <a:lnTo>
                    <a:pt x="235" y="276"/>
                  </a:lnTo>
                  <a:lnTo>
                    <a:pt x="185" y="234"/>
                  </a:lnTo>
                  <a:lnTo>
                    <a:pt x="135" y="192"/>
                  </a:lnTo>
                  <a:lnTo>
                    <a:pt x="85" y="159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7642839" y="3338577"/>
              <a:ext cx="72166" cy="64767"/>
            </a:xfrm>
            <a:custGeom>
              <a:avLst/>
              <a:gdLst/>
              <a:ahLst/>
              <a:cxnLst/>
              <a:rect l="l" t="t" r="r" b="b"/>
              <a:pathLst>
                <a:path w="1463" h="1313" extrusionOk="0">
                  <a:moveTo>
                    <a:pt x="101" y="9"/>
                  </a:moveTo>
                  <a:lnTo>
                    <a:pt x="109" y="9"/>
                  </a:lnTo>
                  <a:lnTo>
                    <a:pt x="151" y="34"/>
                  </a:lnTo>
                  <a:lnTo>
                    <a:pt x="201" y="68"/>
                  </a:lnTo>
                  <a:lnTo>
                    <a:pt x="251" y="93"/>
                  </a:lnTo>
                  <a:lnTo>
                    <a:pt x="284" y="110"/>
                  </a:lnTo>
                  <a:lnTo>
                    <a:pt x="301" y="118"/>
                  </a:lnTo>
                  <a:lnTo>
                    <a:pt x="343" y="143"/>
                  </a:lnTo>
                  <a:lnTo>
                    <a:pt x="393" y="168"/>
                  </a:lnTo>
                  <a:lnTo>
                    <a:pt x="410" y="176"/>
                  </a:lnTo>
                  <a:lnTo>
                    <a:pt x="443" y="201"/>
                  </a:lnTo>
                  <a:lnTo>
                    <a:pt x="477" y="218"/>
                  </a:lnTo>
                  <a:lnTo>
                    <a:pt x="485" y="226"/>
                  </a:lnTo>
                  <a:lnTo>
                    <a:pt x="518" y="252"/>
                  </a:lnTo>
                  <a:lnTo>
                    <a:pt x="527" y="260"/>
                  </a:lnTo>
                  <a:lnTo>
                    <a:pt x="569" y="293"/>
                  </a:lnTo>
                  <a:lnTo>
                    <a:pt x="602" y="327"/>
                  </a:lnTo>
                  <a:lnTo>
                    <a:pt x="635" y="360"/>
                  </a:lnTo>
                  <a:lnTo>
                    <a:pt x="677" y="394"/>
                  </a:lnTo>
                  <a:lnTo>
                    <a:pt x="711" y="427"/>
                  </a:lnTo>
                  <a:lnTo>
                    <a:pt x="744" y="460"/>
                  </a:lnTo>
                  <a:lnTo>
                    <a:pt x="752" y="469"/>
                  </a:lnTo>
                  <a:lnTo>
                    <a:pt x="786" y="502"/>
                  </a:lnTo>
                  <a:lnTo>
                    <a:pt x="819" y="536"/>
                  </a:lnTo>
                  <a:lnTo>
                    <a:pt x="861" y="569"/>
                  </a:lnTo>
                  <a:lnTo>
                    <a:pt x="894" y="602"/>
                  </a:lnTo>
                  <a:lnTo>
                    <a:pt x="936" y="636"/>
                  </a:lnTo>
                  <a:lnTo>
                    <a:pt x="978" y="669"/>
                  </a:lnTo>
                  <a:lnTo>
                    <a:pt x="1011" y="703"/>
                  </a:lnTo>
                  <a:lnTo>
                    <a:pt x="1036" y="728"/>
                  </a:lnTo>
                  <a:lnTo>
                    <a:pt x="1053" y="736"/>
                  </a:lnTo>
                  <a:lnTo>
                    <a:pt x="1086" y="778"/>
                  </a:lnTo>
                  <a:lnTo>
                    <a:pt x="1128" y="811"/>
                  </a:lnTo>
                  <a:lnTo>
                    <a:pt x="1170" y="845"/>
                  </a:lnTo>
                  <a:lnTo>
                    <a:pt x="1212" y="878"/>
                  </a:lnTo>
                  <a:lnTo>
                    <a:pt x="1254" y="912"/>
                  </a:lnTo>
                  <a:lnTo>
                    <a:pt x="1295" y="945"/>
                  </a:lnTo>
                  <a:lnTo>
                    <a:pt x="1337" y="978"/>
                  </a:lnTo>
                  <a:lnTo>
                    <a:pt x="1379" y="1003"/>
                  </a:lnTo>
                  <a:lnTo>
                    <a:pt x="1412" y="1037"/>
                  </a:lnTo>
                  <a:lnTo>
                    <a:pt x="1421" y="1037"/>
                  </a:lnTo>
                  <a:lnTo>
                    <a:pt x="1462" y="1262"/>
                  </a:lnTo>
                  <a:lnTo>
                    <a:pt x="1237" y="1313"/>
                  </a:lnTo>
                  <a:lnTo>
                    <a:pt x="1228" y="1313"/>
                  </a:lnTo>
                  <a:lnTo>
                    <a:pt x="1187" y="1287"/>
                  </a:lnTo>
                  <a:lnTo>
                    <a:pt x="1137" y="1254"/>
                  </a:lnTo>
                  <a:lnTo>
                    <a:pt x="1086" y="1229"/>
                  </a:lnTo>
                  <a:lnTo>
                    <a:pt x="1045" y="1204"/>
                  </a:lnTo>
                  <a:lnTo>
                    <a:pt x="995" y="1179"/>
                  </a:lnTo>
                  <a:lnTo>
                    <a:pt x="953" y="1145"/>
                  </a:lnTo>
                  <a:lnTo>
                    <a:pt x="903" y="1112"/>
                  </a:lnTo>
                  <a:lnTo>
                    <a:pt x="861" y="1087"/>
                  </a:lnTo>
                  <a:lnTo>
                    <a:pt x="811" y="1054"/>
                  </a:lnTo>
                  <a:lnTo>
                    <a:pt x="794" y="1037"/>
                  </a:lnTo>
                  <a:lnTo>
                    <a:pt x="769" y="1020"/>
                  </a:lnTo>
                  <a:lnTo>
                    <a:pt x="719" y="987"/>
                  </a:lnTo>
                  <a:lnTo>
                    <a:pt x="677" y="953"/>
                  </a:lnTo>
                  <a:lnTo>
                    <a:pt x="635" y="920"/>
                  </a:lnTo>
                  <a:lnTo>
                    <a:pt x="594" y="886"/>
                  </a:lnTo>
                  <a:lnTo>
                    <a:pt x="552" y="853"/>
                  </a:lnTo>
                  <a:lnTo>
                    <a:pt x="510" y="820"/>
                  </a:lnTo>
                  <a:lnTo>
                    <a:pt x="468" y="786"/>
                  </a:lnTo>
                  <a:lnTo>
                    <a:pt x="452" y="778"/>
                  </a:lnTo>
                  <a:lnTo>
                    <a:pt x="426" y="753"/>
                  </a:lnTo>
                  <a:lnTo>
                    <a:pt x="385" y="711"/>
                  </a:lnTo>
                  <a:lnTo>
                    <a:pt x="343" y="678"/>
                  </a:lnTo>
                  <a:lnTo>
                    <a:pt x="310" y="636"/>
                  </a:lnTo>
                  <a:lnTo>
                    <a:pt x="268" y="602"/>
                  </a:lnTo>
                  <a:lnTo>
                    <a:pt x="226" y="561"/>
                  </a:lnTo>
                  <a:lnTo>
                    <a:pt x="218" y="552"/>
                  </a:lnTo>
                  <a:lnTo>
                    <a:pt x="193" y="519"/>
                  </a:lnTo>
                  <a:lnTo>
                    <a:pt x="184" y="502"/>
                  </a:lnTo>
                  <a:lnTo>
                    <a:pt x="168" y="469"/>
                  </a:lnTo>
                  <a:lnTo>
                    <a:pt x="151" y="435"/>
                  </a:lnTo>
                  <a:lnTo>
                    <a:pt x="142" y="419"/>
                  </a:lnTo>
                  <a:lnTo>
                    <a:pt x="117" y="360"/>
                  </a:lnTo>
                  <a:lnTo>
                    <a:pt x="92" y="310"/>
                  </a:lnTo>
                  <a:lnTo>
                    <a:pt x="84" y="293"/>
                  </a:lnTo>
                  <a:lnTo>
                    <a:pt x="67" y="252"/>
                  </a:lnTo>
                  <a:lnTo>
                    <a:pt x="51" y="201"/>
                  </a:lnTo>
                  <a:lnTo>
                    <a:pt x="25" y="151"/>
                  </a:lnTo>
                  <a:lnTo>
                    <a:pt x="0" y="101"/>
                  </a:lnTo>
                  <a:lnTo>
                    <a:pt x="0" y="93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34"/>
            <p:cNvSpPr/>
            <p:nvPr/>
          </p:nvSpPr>
          <p:spPr>
            <a:xfrm>
              <a:off x="7589664" y="2999845"/>
              <a:ext cx="96090" cy="68467"/>
            </a:xfrm>
            <a:custGeom>
              <a:avLst/>
              <a:gdLst/>
              <a:ahLst/>
              <a:cxnLst/>
              <a:rect l="l" t="t" r="r" b="b"/>
              <a:pathLst>
                <a:path w="1948" h="1388" extrusionOk="0">
                  <a:moveTo>
                    <a:pt x="93" y="9"/>
                  </a:moveTo>
                  <a:lnTo>
                    <a:pt x="352" y="84"/>
                  </a:lnTo>
                  <a:lnTo>
                    <a:pt x="352" y="84"/>
                  </a:lnTo>
                  <a:lnTo>
                    <a:pt x="544" y="135"/>
                  </a:lnTo>
                  <a:lnTo>
                    <a:pt x="619" y="160"/>
                  </a:lnTo>
                  <a:lnTo>
                    <a:pt x="644" y="168"/>
                  </a:lnTo>
                  <a:lnTo>
                    <a:pt x="728" y="210"/>
                  </a:lnTo>
                  <a:lnTo>
                    <a:pt x="853" y="285"/>
                  </a:lnTo>
                  <a:lnTo>
                    <a:pt x="870" y="293"/>
                  </a:lnTo>
                  <a:lnTo>
                    <a:pt x="961" y="352"/>
                  </a:lnTo>
                  <a:lnTo>
                    <a:pt x="1045" y="410"/>
                  </a:lnTo>
                  <a:lnTo>
                    <a:pt x="1070" y="427"/>
                  </a:lnTo>
                  <a:lnTo>
                    <a:pt x="1179" y="511"/>
                  </a:lnTo>
                  <a:lnTo>
                    <a:pt x="1279" y="586"/>
                  </a:lnTo>
                  <a:lnTo>
                    <a:pt x="1388" y="669"/>
                  </a:lnTo>
                  <a:lnTo>
                    <a:pt x="1429" y="703"/>
                  </a:lnTo>
                  <a:lnTo>
                    <a:pt x="1488" y="744"/>
                  </a:lnTo>
                  <a:lnTo>
                    <a:pt x="1596" y="828"/>
                  </a:lnTo>
                  <a:lnTo>
                    <a:pt x="1697" y="912"/>
                  </a:lnTo>
                  <a:lnTo>
                    <a:pt x="1805" y="995"/>
                  </a:lnTo>
                  <a:lnTo>
                    <a:pt x="1897" y="1070"/>
                  </a:lnTo>
                  <a:lnTo>
                    <a:pt x="1905" y="1079"/>
                  </a:lnTo>
                  <a:lnTo>
                    <a:pt x="1947" y="1346"/>
                  </a:lnTo>
                  <a:lnTo>
                    <a:pt x="1688" y="1388"/>
                  </a:lnTo>
                  <a:lnTo>
                    <a:pt x="1680" y="1379"/>
                  </a:lnTo>
                  <a:lnTo>
                    <a:pt x="1571" y="1313"/>
                  </a:lnTo>
                  <a:lnTo>
                    <a:pt x="1463" y="1246"/>
                  </a:lnTo>
                  <a:lnTo>
                    <a:pt x="1354" y="1179"/>
                  </a:lnTo>
                  <a:lnTo>
                    <a:pt x="1237" y="1112"/>
                  </a:lnTo>
                  <a:lnTo>
                    <a:pt x="1179" y="1079"/>
                  </a:lnTo>
                  <a:lnTo>
                    <a:pt x="1137" y="1045"/>
                  </a:lnTo>
                  <a:lnTo>
                    <a:pt x="1020" y="978"/>
                  </a:lnTo>
                  <a:lnTo>
                    <a:pt x="911" y="912"/>
                  </a:lnTo>
                  <a:lnTo>
                    <a:pt x="803" y="845"/>
                  </a:lnTo>
                  <a:lnTo>
                    <a:pt x="769" y="828"/>
                  </a:lnTo>
                  <a:lnTo>
                    <a:pt x="686" y="778"/>
                  </a:lnTo>
                  <a:lnTo>
                    <a:pt x="594" y="711"/>
                  </a:lnTo>
                  <a:lnTo>
                    <a:pt x="577" y="703"/>
                  </a:lnTo>
                  <a:lnTo>
                    <a:pt x="460" y="619"/>
                  </a:lnTo>
                  <a:lnTo>
                    <a:pt x="385" y="561"/>
                  </a:lnTo>
                  <a:lnTo>
                    <a:pt x="377" y="544"/>
                  </a:lnTo>
                  <a:lnTo>
                    <a:pt x="318" y="485"/>
                  </a:lnTo>
                  <a:lnTo>
                    <a:pt x="193" y="335"/>
                  </a:lnTo>
                  <a:lnTo>
                    <a:pt x="193" y="335"/>
                  </a:lnTo>
                  <a:lnTo>
                    <a:pt x="26" y="126"/>
                  </a:lnTo>
                  <a:lnTo>
                    <a:pt x="26" y="118"/>
                  </a:lnTo>
                  <a:lnTo>
                    <a:pt x="1" y="26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7452879" y="3199326"/>
              <a:ext cx="98507" cy="57319"/>
            </a:xfrm>
            <a:custGeom>
              <a:avLst/>
              <a:gdLst/>
              <a:ahLst/>
              <a:cxnLst/>
              <a:rect l="l" t="t" r="r" b="b"/>
              <a:pathLst>
                <a:path w="1997" h="1162" extrusionOk="0">
                  <a:moveTo>
                    <a:pt x="334" y="0"/>
                  </a:moveTo>
                  <a:lnTo>
                    <a:pt x="359" y="0"/>
                  </a:lnTo>
                  <a:lnTo>
                    <a:pt x="443" y="17"/>
                  </a:lnTo>
                  <a:lnTo>
                    <a:pt x="485" y="34"/>
                  </a:lnTo>
                  <a:lnTo>
                    <a:pt x="585" y="92"/>
                  </a:lnTo>
                  <a:lnTo>
                    <a:pt x="694" y="142"/>
                  </a:lnTo>
                  <a:lnTo>
                    <a:pt x="777" y="184"/>
                  </a:lnTo>
                  <a:lnTo>
                    <a:pt x="802" y="201"/>
                  </a:lnTo>
                  <a:lnTo>
                    <a:pt x="902" y="251"/>
                  </a:lnTo>
                  <a:lnTo>
                    <a:pt x="1011" y="309"/>
                  </a:lnTo>
                  <a:lnTo>
                    <a:pt x="1111" y="359"/>
                  </a:lnTo>
                  <a:lnTo>
                    <a:pt x="1220" y="418"/>
                  </a:lnTo>
                  <a:lnTo>
                    <a:pt x="1245" y="426"/>
                  </a:lnTo>
                  <a:lnTo>
                    <a:pt x="1329" y="468"/>
                  </a:lnTo>
                  <a:lnTo>
                    <a:pt x="1429" y="527"/>
                  </a:lnTo>
                  <a:lnTo>
                    <a:pt x="1537" y="577"/>
                  </a:lnTo>
                  <a:lnTo>
                    <a:pt x="1654" y="627"/>
                  </a:lnTo>
                  <a:lnTo>
                    <a:pt x="1763" y="685"/>
                  </a:lnTo>
                  <a:lnTo>
                    <a:pt x="1863" y="727"/>
                  </a:lnTo>
                  <a:lnTo>
                    <a:pt x="1880" y="727"/>
                  </a:lnTo>
                  <a:lnTo>
                    <a:pt x="1997" y="1036"/>
                  </a:lnTo>
                  <a:lnTo>
                    <a:pt x="1688" y="1161"/>
                  </a:lnTo>
                  <a:lnTo>
                    <a:pt x="1679" y="1161"/>
                  </a:lnTo>
                  <a:lnTo>
                    <a:pt x="1579" y="1120"/>
                  </a:lnTo>
                  <a:lnTo>
                    <a:pt x="1462" y="1070"/>
                  </a:lnTo>
                  <a:lnTo>
                    <a:pt x="1345" y="1028"/>
                  </a:lnTo>
                  <a:lnTo>
                    <a:pt x="1237" y="978"/>
                  </a:lnTo>
                  <a:lnTo>
                    <a:pt x="1120" y="936"/>
                  </a:lnTo>
                  <a:lnTo>
                    <a:pt x="1028" y="894"/>
                  </a:lnTo>
                  <a:lnTo>
                    <a:pt x="1028" y="894"/>
                  </a:lnTo>
                  <a:lnTo>
                    <a:pt x="919" y="844"/>
                  </a:lnTo>
                  <a:lnTo>
                    <a:pt x="802" y="802"/>
                  </a:lnTo>
                  <a:lnTo>
                    <a:pt x="685" y="752"/>
                  </a:lnTo>
                  <a:lnTo>
                    <a:pt x="577" y="702"/>
                  </a:lnTo>
                  <a:lnTo>
                    <a:pt x="543" y="685"/>
                  </a:lnTo>
                  <a:lnTo>
                    <a:pt x="460" y="652"/>
                  </a:lnTo>
                  <a:lnTo>
                    <a:pt x="351" y="593"/>
                  </a:lnTo>
                  <a:lnTo>
                    <a:pt x="234" y="543"/>
                  </a:lnTo>
                  <a:lnTo>
                    <a:pt x="192" y="518"/>
                  </a:lnTo>
                  <a:lnTo>
                    <a:pt x="134" y="468"/>
                  </a:lnTo>
                  <a:lnTo>
                    <a:pt x="109" y="443"/>
                  </a:lnTo>
                  <a:lnTo>
                    <a:pt x="50" y="368"/>
                  </a:lnTo>
                  <a:lnTo>
                    <a:pt x="50" y="368"/>
                  </a:lnTo>
                  <a:lnTo>
                    <a:pt x="0" y="192"/>
                  </a:lnTo>
                  <a:lnTo>
                    <a:pt x="59" y="67"/>
                  </a:lnTo>
                  <a:lnTo>
                    <a:pt x="226" y="9"/>
                  </a:lnTo>
                  <a:lnTo>
                    <a:pt x="226" y="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34"/>
            <p:cNvSpPr/>
            <p:nvPr/>
          </p:nvSpPr>
          <p:spPr>
            <a:xfrm>
              <a:off x="7390628" y="3458492"/>
              <a:ext cx="131112" cy="57368"/>
            </a:xfrm>
            <a:custGeom>
              <a:avLst/>
              <a:gdLst/>
              <a:ahLst/>
              <a:cxnLst/>
              <a:rect l="l" t="t" r="r" b="b"/>
              <a:pathLst>
                <a:path w="2658" h="1163" extrusionOk="0">
                  <a:moveTo>
                    <a:pt x="552" y="1"/>
                  </a:moveTo>
                  <a:lnTo>
                    <a:pt x="611" y="9"/>
                  </a:lnTo>
                  <a:lnTo>
                    <a:pt x="611" y="9"/>
                  </a:lnTo>
                  <a:lnTo>
                    <a:pt x="761" y="68"/>
                  </a:lnTo>
                  <a:lnTo>
                    <a:pt x="811" y="76"/>
                  </a:lnTo>
                  <a:lnTo>
                    <a:pt x="911" y="126"/>
                  </a:lnTo>
                  <a:lnTo>
                    <a:pt x="1062" y="185"/>
                  </a:lnTo>
                  <a:lnTo>
                    <a:pt x="1087" y="193"/>
                  </a:lnTo>
                  <a:lnTo>
                    <a:pt x="1371" y="310"/>
                  </a:lnTo>
                  <a:lnTo>
                    <a:pt x="1663" y="444"/>
                  </a:lnTo>
                  <a:lnTo>
                    <a:pt x="1738" y="477"/>
                  </a:lnTo>
                  <a:lnTo>
                    <a:pt x="1814" y="511"/>
                  </a:lnTo>
                  <a:lnTo>
                    <a:pt x="1964" y="577"/>
                  </a:lnTo>
                  <a:lnTo>
                    <a:pt x="2114" y="644"/>
                  </a:lnTo>
                  <a:lnTo>
                    <a:pt x="2265" y="711"/>
                  </a:lnTo>
                  <a:lnTo>
                    <a:pt x="2415" y="786"/>
                  </a:lnTo>
                  <a:lnTo>
                    <a:pt x="2557" y="845"/>
                  </a:lnTo>
                  <a:lnTo>
                    <a:pt x="2565" y="853"/>
                  </a:lnTo>
                  <a:lnTo>
                    <a:pt x="2657" y="1070"/>
                  </a:lnTo>
                  <a:lnTo>
                    <a:pt x="2440" y="1162"/>
                  </a:lnTo>
                  <a:lnTo>
                    <a:pt x="2432" y="1162"/>
                  </a:lnTo>
                  <a:lnTo>
                    <a:pt x="2290" y="1112"/>
                  </a:lnTo>
                  <a:lnTo>
                    <a:pt x="2131" y="1062"/>
                  </a:lnTo>
                  <a:lnTo>
                    <a:pt x="1981" y="1012"/>
                  </a:lnTo>
                  <a:lnTo>
                    <a:pt x="1822" y="962"/>
                  </a:lnTo>
                  <a:lnTo>
                    <a:pt x="1663" y="912"/>
                  </a:lnTo>
                  <a:lnTo>
                    <a:pt x="1588" y="886"/>
                  </a:lnTo>
                  <a:lnTo>
                    <a:pt x="1513" y="861"/>
                  </a:lnTo>
                  <a:lnTo>
                    <a:pt x="1195" y="761"/>
                  </a:lnTo>
                  <a:lnTo>
                    <a:pt x="903" y="661"/>
                  </a:lnTo>
                  <a:lnTo>
                    <a:pt x="886" y="653"/>
                  </a:lnTo>
                  <a:lnTo>
                    <a:pt x="728" y="602"/>
                  </a:lnTo>
                  <a:lnTo>
                    <a:pt x="619" y="561"/>
                  </a:lnTo>
                  <a:lnTo>
                    <a:pt x="577" y="544"/>
                  </a:lnTo>
                  <a:lnTo>
                    <a:pt x="427" y="486"/>
                  </a:lnTo>
                  <a:lnTo>
                    <a:pt x="418" y="486"/>
                  </a:lnTo>
                  <a:lnTo>
                    <a:pt x="368" y="452"/>
                  </a:lnTo>
                  <a:lnTo>
                    <a:pt x="310" y="402"/>
                  </a:lnTo>
                  <a:lnTo>
                    <a:pt x="285" y="377"/>
                  </a:lnTo>
                  <a:lnTo>
                    <a:pt x="193" y="285"/>
                  </a:lnTo>
                  <a:lnTo>
                    <a:pt x="159" y="252"/>
                  </a:lnTo>
                  <a:lnTo>
                    <a:pt x="43" y="135"/>
                  </a:lnTo>
                  <a:lnTo>
                    <a:pt x="43" y="135"/>
                  </a:lnTo>
                  <a:lnTo>
                    <a:pt x="1" y="43"/>
                  </a:lnTo>
                  <a:lnTo>
                    <a:pt x="93" y="9"/>
                  </a:lnTo>
                  <a:lnTo>
                    <a:pt x="268" y="9"/>
                  </a:lnTo>
                  <a:lnTo>
                    <a:pt x="318" y="9"/>
                  </a:lnTo>
                  <a:lnTo>
                    <a:pt x="444" y="9"/>
                  </a:lnTo>
                  <a:lnTo>
                    <a:pt x="477" y="9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7336269" y="3664977"/>
              <a:ext cx="94413" cy="35072"/>
            </a:xfrm>
            <a:custGeom>
              <a:avLst/>
              <a:gdLst/>
              <a:ahLst/>
              <a:cxnLst/>
              <a:rect l="l" t="t" r="r" b="b"/>
              <a:pathLst>
                <a:path w="1914" h="711" extrusionOk="0">
                  <a:moveTo>
                    <a:pt x="317" y="34"/>
                  </a:moveTo>
                  <a:lnTo>
                    <a:pt x="526" y="84"/>
                  </a:lnTo>
                  <a:lnTo>
                    <a:pt x="568" y="101"/>
                  </a:lnTo>
                  <a:lnTo>
                    <a:pt x="952" y="201"/>
                  </a:lnTo>
                  <a:lnTo>
                    <a:pt x="1111" y="243"/>
                  </a:lnTo>
                  <a:lnTo>
                    <a:pt x="1387" y="326"/>
                  </a:lnTo>
                  <a:lnTo>
                    <a:pt x="1596" y="385"/>
                  </a:lnTo>
                  <a:lnTo>
                    <a:pt x="1804" y="443"/>
                  </a:lnTo>
                  <a:lnTo>
                    <a:pt x="1813" y="443"/>
                  </a:lnTo>
                  <a:lnTo>
                    <a:pt x="1913" y="619"/>
                  </a:lnTo>
                  <a:lnTo>
                    <a:pt x="1738" y="710"/>
                  </a:lnTo>
                  <a:lnTo>
                    <a:pt x="1729" y="710"/>
                  </a:lnTo>
                  <a:lnTo>
                    <a:pt x="1520" y="660"/>
                  </a:lnTo>
                  <a:lnTo>
                    <a:pt x="1303" y="610"/>
                  </a:lnTo>
                  <a:lnTo>
                    <a:pt x="1028" y="535"/>
                  </a:lnTo>
                  <a:lnTo>
                    <a:pt x="877" y="502"/>
                  </a:lnTo>
                  <a:lnTo>
                    <a:pt x="485" y="393"/>
                  </a:lnTo>
                  <a:lnTo>
                    <a:pt x="443" y="385"/>
                  </a:lnTo>
                  <a:lnTo>
                    <a:pt x="234" y="326"/>
                  </a:lnTo>
                  <a:lnTo>
                    <a:pt x="109" y="293"/>
                  </a:lnTo>
                  <a:lnTo>
                    <a:pt x="75" y="234"/>
                  </a:lnTo>
                  <a:lnTo>
                    <a:pt x="42" y="184"/>
                  </a:lnTo>
                  <a:lnTo>
                    <a:pt x="42" y="184"/>
                  </a:lnTo>
                  <a:lnTo>
                    <a:pt x="0" y="101"/>
                  </a:lnTo>
                  <a:lnTo>
                    <a:pt x="75" y="50"/>
                  </a:lnTo>
                  <a:lnTo>
                    <a:pt x="75" y="50"/>
                  </a:lnTo>
                  <a:lnTo>
                    <a:pt x="125" y="25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34"/>
            <p:cNvSpPr/>
            <p:nvPr/>
          </p:nvSpPr>
          <p:spPr>
            <a:xfrm>
              <a:off x="7578566" y="3612246"/>
              <a:ext cx="110050" cy="62646"/>
            </a:xfrm>
            <a:custGeom>
              <a:avLst/>
              <a:gdLst/>
              <a:ahLst/>
              <a:cxnLst/>
              <a:rect l="l" t="t" r="r" b="b"/>
              <a:pathLst>
                <a:path w="2231" h="1270" extrusionOk="0">
                  <a:moveTo>
                    <a:pt x="100" y="17"/>
                  </a:moveTo>
                  <a:lnTo>
                    <a:pt x="126" y="25"/>
                  </a:lnTo>
                  <a:lnTo>
                    <a:pt x="151" y="50"/>
                  </a:lnTo>
                  <a:lnTo>
                    <a:pt x="184" y="67"/>
                  </a:lnTo>
                  <a:lnTo>
                    <a:pt x="217" y="92"/>
                  </a:lnTo>
                  <a:lnTo>
                    <a:pt x="242" y="109"/>
                  </a:lnTo>
                  <a:lnTo>
                    <a:pt x="276" y="125"/>
                  </a:lnTo>
                  <a:lnTo>
                    <a:pt x="309" y="142"/>
                  </a:lnTo>
                  <a:lnTo>
                    <a:pt x="318" y="150"/>
                  </a:lnTo>
                  <a:lnTo>
                    <a:pt x="334" y="167"/>
                  </a:lnTo>
                  <a:lnTo>
                    <a:pt x="368" y="184"/>
                  </a:lnTo>
                  <a:lnTo>
                    <a:pt x="401" y="201"/>
                  </a:lnTo>
                  <a:lnTo>
                    <a:pt x="435" y="217"/>
                  </a:lnTo>
                  <a:lnTo>
                    <a:pt x="460" y="234"/>
                  </a:lnTo>
                  <a:lnTo>
                    <a:pt x="468" y="234"/>
                  </a:lnTo>
                  <a:lnTo>
                    <a:pt x="527" y="267"/>
                  </a:lnTo>
                  <a:lnTo>
                    <a:pt x="593" y="301"/>
                  </a:lnTo>
                  <a:lnTo>
                    <a:pt x="602" y="309"/>
                  </a:lnTo>
                  <a:lnTo>
                    <a:pt x="652" y="334"/>
                  </a:lnTo>
                  <a:lnTo>
                    <a:pt x="719" y="376"/>
                  </a:lnTo>
                  <a:lnTo>
                    <a:pt x="777" y="409"/>
                  </a:lnTo>
                  <a:lnTo>
                    <a:pt x="844" y="451"/>
                  </a:lnTo>
                  <a:lnTo>
                    <a:pt x="902" y="485"/>
                  </a:lnTo>
                  <a:lnTo>
                    <a:pt x="969" y="518"/>
                  </a:lnTo>
                  <a:lnTo>
                    <a:pt x="978" y="518"/>
                  </a:lnTo>
                  <a:lnTo>
                    <a:pt x="1028" y="551"/>
                  </a:lnTo>
                  <a:lnTo>
                    <a:pt x="1095" y="585"/>
                  </a:lnTo>
                  <a:lnTo>
                    <a:pt x="1161" y="618"/>
                  </a:lnTo>
                  <a:lnTo>
                    <a:pt x="1228" y="652"/>
                  </a:lnTo>
                  <a:lnTo>
                    <a:pt x="1295" y="685"/>
                  </a:lnTo>
                  <a:lnTo>
                    <a:pt x="1362" y="718"/>
                  </a:lnTo>
                  <a:lnTo>
                    <a:pt x="1429" y="744"/>
                  </a:lnTo>
                  <a:lnTo>
                    <a:pt x="1496" y="777"/>
                  </a:lnTo>
                  <a:lnTo>
                    <a:pt x="1496" y="777"/>
                  </a:lnTo>
                  <a:lnTo>
                    <a:pt x="1562" y="810"/>
                  </a:lnTo>
                  <a:lnTo>
                    <a:pt x="1629" y="835"/>
                  </a:lnTo>
                  <a:lnTo>
                    <a:pt x="1696" y="869"/>
                  </a:lnTo>
                  <a:lnTo>
                    <a:pt x="1763" y="894"/>
                  </a:lnTo>
                  <a:lnTo>
                    <a:pt x="1830" y="927"/>
                  </a:lnTo>
                  <a:lnTo>
                    <a:pt x="1897" y="961"/>
                  </a:lnTo>
                  <a:lnTo>
                    <a:pt x="2030" y="1019"/>
                  </a:lnTo>
                  <a:lnTo>
                    <a:pt x="2156" y="1069"/>
                  </a:lnTo>
                  <a:lnTo>
                    <a:pt x="2164" y="1069"/>
                  </a:lnTo>
                  <a:lnTo>
                    <a:pt x="2231" y="1211"/>
                  </a:lnTo>
                  <a:lnTo>
                    <a:pt x="2080" y="1270"/>
                  </a:lnTo>
                  <a:lnTo>
                    <a:pt x="2072" y="1270"/>
                  </a:lnTo>
                  <a:lnTo>
                    <a:pt x="1947" y="1220"/>
                  </a:lnTo>
                  <a:lnTo>
                    <a:pt x="1805" y="1170"/>
                  </a:lnTo>
                  <a:lnTo>
                    <a:pt x="1738" y="1136"/>
                  </a:lnTo>
                  <a:lnTo>
                    <a:pt x="1671" y="1111"/>
                  </a:lnTo>
                  <a:lnTo>
                    <a:pt x="1604" y="1086"/>
                  </a:lnTo>
                  <a:lnTo>
                    <a:pt x="1529" y="1053"/>
                  </a:lnTo>
                  <a:lnTo>
                    <a:pt x="1462" y="1028"/>
                  </a:lnTo>
                  <a:lnTo>
                    <a:pt x="1395" y="994"/>
                  </a:lnTo>
                  <a:lnTo>
                    <a:pt x="1395" y="994"/>
                  </a:lnTo>
                  <a:lnTo>
                    <a:pt x="1328" y="969"/>
                  </a:lnTo>
                  <a:lnTo>
                    <a:pt x="1253" y="936"/>
                  </a:lnTo>
                  <a:lnTo>
                    <a:pt x="1186" y="902"/>
                  </a:lnTo>
                  <a:lnTo>
                    <a:pt x="1120" y="869"/>
                  </a:lnTo>
                  <a:lnTo>
                    <a:pt x="1053" y="835"/>
                  </a:lnTo>
                  <a:lnTo>
                    <a:pt x="986" y="802"/>
                  </a:lnTo>
                  <a:lnTo>
                    <a:pt x="919" y="769"/>
                  </a:lnTo>
                  <a:lnTo>
                    <a:pt x="861" y="744"/>
                  </a:lnTo>
                  <a:lnTo>
                    <a:pt x="852" y="735"/>
                  </a:lnTo>
                  <a:lnTo>
                    <a:pt x="785" y="702"/>
                  </a:lnTo>
                  <a:lnTo>
                    <a:pt x="719" y="660"/>
                  </a:lnTo>
                  <a:lnTo>
                    <a:pt x="652" y="627"/>
                  </a:lnTo>
                  <a:lnTo>
                    <a:pt x="593" y="585"/>
                  </a:lnTo>
                  <a:lnTo>
                    <a:pt x="527" y="543"/>
                  </a:lnTo>
                  <a:lnTo>
                    <a:pt x="468" y="510"/>
                  </a:lnTo>
                  <a:lnTo>
                    <a:pt x="460" y="501"/>
                  </a:lnTo>
                  <a:lnTo>
                    <a:pt x="401" y="459"/>
                  </a:lnTo>
                  <a:lnTo>
                    <a:pt x="351" y="418"/>
                  </a:lnTo>
                  <a:lnTo>
                    <a:pt x="343" y="409"/>
                  </a:lnTo>
                  <a:lnTo>
                    <a:pt x="309" y="384"/>
                  </a:lnTo>
                  <a:lnTo>
                    <a:pt x="284" y="359"/>
                  </a:lnTo>
                  <a:lnTo>
                    <a:pt x="251" y="334"/>
                  </a:lnTo>
                  <a:lnTo>
                    <a:pt x="226" y="309"/>
                  </a:lnTo>
                  <a:lnTo>
                    <a:pt x="209" y="292"/>
                  </a:lnTo>
                  <a:lnTo>
                    <a:pt x="201" y="284"/>
                  </a:lnTo>
                  <a:lnTo>
                    <a:pt x="176" y="259"/>
                  </a:lnTo>
                  <a:lnTo>
                    <a:pt x="142" y="234"/>
                  </a:lnTo>
                  <a:lnTo>
                    <a:pt x="117" y="209"/>
                  </a:lnTo>
                  <a:lnTo>
                    <a:pt x="92" y="175"/>
                  </a:lnTo>
                  <a:lnTo>
                    <a:pt x="67" y="150"/>
                  </a:lnTo>
                  <a:lnTo>
                    <a:pt x="34" y="125"/>
                  </a:lnTo>
                  <a:lnTo>
                    <a:pt x="17" y="109"/>
                  </a:lnTo>
                  <a:lnTo>
                    <a:pt x="9" y="100"/>
                  </a:lnTo>
                  <a:lnTo>
                    <a:pt x="0" y="8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34"/>
            <p:cNvSpPr/>
            <p:nvPr/>
          </p:nvSpPr>
          <p:spPr>
            <a:xfrm>
              <a:off x="7582660" y="3379371"/>
              <a:ext cx="47453" cy="41682"/>
            </a:xfrm>
            <a:custGeom>
              <a:avLst/>
              <a:gdLst/>
              <a:ahLst/>
              <a:cxnLst/>
              <a:rect l="l" t="t" r="r" b="b"/>
              <a:pathLst>
                <a:path w="962" h="845" extrusionOk="0">
                  <a:moveTo>
                    <a:pt x="93" y="1"/>
                  </a:moveTo>
                  <a:lnTo>
                    <a:pt x="235" y="93"/>
                  </a:lnTo>
                  <a:lnTo>
                    <a:pt x="268" y="118"/>
                  </a:lnTo>
                  <a:lnTo>
                    <a:pt x="301" y="135"/>
                  </a:lnTo>
                  <a:lnTo>
                    <a:pt x="352" y="176"/>
                  </a:lnTo>
                  <a:lnTo>
                    <a:pt x="385" y="193"/>
                  </a:lnTo>
                  <a:lnTo>
                    <a:pt x="402" y="201"/>
                  </a:lnTo>
                  <a:lnTo>
                    <a:pt x="444" y="235"/>
                  </a:lnTo>
                  <a:lnTo>
                    <a:pt x="485" y="260"/>
                  </a:lnTo>
                  <a:lnTo>
                    <a:pt x="485" y="260"/>
                  </a:lnTo>
                  <a:lnTo>
                    <a:pt x="519" y="285"/>
                  </a:lnTo>
                  <a:lnTo>
                    <a:pt x="552" y="318"/>
                  </a:lnTo>
                  <a:lnTo>
                    <a:pt x="594" y="344"/>
                  </a:lnTo>
                  <a:lnTo>
                    <a:pt x="611" y="360"/>
                  </a:lnTo>
                  <a:lnTo>
                    <a:pt x="636" y="377"/>
                  </a:lnTo>
                  <a:lnTo>
                    <a:pt x="686" y="410"/>
                  </a:lnTo>
                  <a:lnTo>
                    <a:pt x="761" y="477"/>
                  </a:lnTo>
                  <a:lnTo>
                    <a:pt x="794" y="502"/>
                  </a:lnTo>
                  <a:lnTo>
                    <a:pt x="936" y="619"/>
                  </a:lnTo>
                  <a:lnTo>
                    <a:pt x="961" y="828"/>
                  </a:lnTo>
                  <a:lnTo>
                    <a:pt x="753" y="845"/>
                  </a:lnTo>
                  <a:lnTo>
                    <a:pt x="602" y="736"/>
                  </a:lnTo>
                  <a:lnTo>
                    <a:pt x="577" y="711"/>
                  </a:lnTo>
                  <a:lnTo>
                    <a:pt x="494" y="644"/>
                  </a:lnTo>
                  <a:lnTo>
                    <a:pt x="452" y="611"/>
                  </a:lnTo>
                  <a:lnTo>
                    <a:pt x="427" y="586"/>
                  </a:lnTo>
                  <a:lnTo>
                    <a:pt x="410" y="577"/>
                  </a:lnTo>
                  <a:lnTo>
                    <a:pt x="368" y="536"/>
                  </a:lnTo>
                  <a:lnTo>
                    <a:pt x="335" y="502"/>
                  </a:lnTo>
                  <a:lnTo>
                    <a:pt x="301" y="477"/>
                  </a:lnTo>
                  <a:lnTo>
                    <a:pt x="301" y="477"/>
                  </a:lnTo>
                  <a:lnTo>
                    <a:pt x="268" y="435"/>
                  </a:lnTo>
                  <a:lnTo>
                    <a:pt x="226" y="394"/>
                  </a:lnTo>
                  <a:lnTo>
                    <a:pt x="210" y="377"/>
                  </a:lnTo>
                  <a:lnTo>
                    <a:pt x="193" y="344"/>
                  </a:lnTo>
                  <a:lnTo>
                    <a:pt x="151" y="293"/>
                  </a:lnTo>
                  <a:lnTo>
                    <a:pt x="126" y="268"/>
                  </a:lnTo>
                  <a:lnTo>
                    <a:pt x="109" y="235"/>
                  </a:lnTo>
                  <a:lnTo>
                    <a:pt x="1" y="93"/>
                  </a:lnTo>
                  <a:lnTo>
                    <a:pt x="1" y="9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34"/>
            <p:cNvSpPr/>
            <p:nvPr/>
          </p:nvSpPr>
          <p:spPr>
            <a:xfrm>
              <a:off x="9278786" y="3340649"/>
              <a:ext cx="28117" cy="66000"/>
            </a:xfrm>
            <a:custGeom>
              <a:avLst/>
              <a:gdLst/>
              <a:ahLst/>
              <a:cxnLst/>
              <a:rect l="l" t="t" r="r" b="b"/>
              <a:pathLst>
                <a:path w="570" h="1338" extrusionOk="0">
                  <a:moveTo>
                    <a:pt x="394" y="1"/>
                  </a:moveTo>
                  <a:lnTo>
                    <a:pt x="452" y="42"/>
                  </a:lnTo>
                  <a:lnTo>
                    <a:pt x="511" y="93"/>
                  </a:lnTo>
                  <a:lnTo>
                    <a:pt x="511" y="126"/>
                  </a:lnTo>
                  <a:lnTo>
                    <a:pt x="527" y="260"/>
                  </a:lnTo>
                  <a:lnTo>
                    <a:pt x="527" y="327"/>
                  </a:lnTo>
                  <a:lnTo>
                    <a:pt x="527" y="402"/>
                  </a:lnTo>
                  <a:lnTo>
                    <a:pt x="536" y="535"/>
                  </a:lnTo>
                  <a:lnTo>
                    <a:pt x="544" y="661"/>
                  </a:lnTo>
                  <a:lnTo>
                    <a:pt x="544" y="677"/>
                  </a:lnTo>
                  <a:lnTo>
                    <a:pt x="552" y="811"/>
                  </a:lnTo>
                  <a:lnTo>
                    <a:pt x="561" y="953"/>
                  </a:lnTo>
                  <a:lnTo>
                    <a:pt x="569" y="1087"/>
                  </a:lnTo>
                  <a:lnTo>
                    <a:pt x="569" y="1087"/>
                  </a:lnTo>
                  <a:lnTo>
                    <a:pt x="377" y="1337"/>
                  </a:lnTo>
                  <a:lnTo>
                    <a:pt x="126" y="1137"/>
                  </a:lnTo>
                  <a:lnTo>
                    <a:pt x="126" y="1137"/>
                  </a:lnTo>
                  <a:lnTo>
                    <a:pt x="101" y="1003"/>
                  </a:lnTo>
                  <a:lnTo>
                    <a:pt x="85" y="861"/>
                  </a:lnTo>
                  <a:lnTo>
                    <a:pt x="59" y="728"/>
                  </a:lnTo>
                  <a:lnTo>
                    <a:pt x="59" y="711"/>
                  </a:lnTo>
                  <a:lnTo>
                    <a:pt x="43" y="585"/>
                  </a:lnTo>
                  <a:lnTo>
                    <a:pt x="26" y="443"/>
                  </a:lnTo>
                  <a:lnTo>
                    <a:pt x="18" y="368"/>
                  </a:lnTo>
                  <a:lnTo>
                    <a:pt x="9" y="310"/>
                  </a:lnTo>
                  <a:lnTo>
                    <a:pt x="1" y="168"/>
                  </a:lnTo>
                  <a:lnTo>
                    <a:pt x="1" y="134"/>
                  </a:lnTo>
                  <a:lnTo>
                    <a:pt x="51" y="76"/>
                  </a:lnTo>
                  <a:lnTo>
                    <a:pt x="101" y="26"/>
                  </a:lnTo>
                  <a:lnTo>
                    <a:pt x="101" y="26"/>
                  </a:lnTo>
                  <a:lnTo>
                    <a:pt x="385" y="1"/>
                  </a:ln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34"/>
            <p:cNvSpPr/>
            <p:nvPr/>
          </p:nvSpPr>
          <p:spPr>
            <a:xfrm>
              <a:off x="5872525" y="4731832"/>
              <a:ext cx="656500" cy="658177"/>
            </a:xfrm>
            <a:custGeom>
              <a:avLst/>
              <a:gdLst/>
              <a:ahLst/>
              <a:cxnLst/>
              <a:rect l="l" t="t" r="r" b="b"/>
              <a:pathLst>
                <a:path w="13308" h="13342" extrusionOk="0">
                  <a:moveTo>
                    <a:pt x="5773" y="2649"/>
                  </a:moveTo>
                  <a:cubicBezTo>
                    <a:pt x="5773" y="1989"/>
                    <a:pt x="5865" y="1354"/>
                    <a:pt x="6208" y="770"/>
                  </a:cubicBezTo>
                  <a:lnTo>
                    <a:pt x="6308" y="594"/>
                  </a:lnTo>
                  <a:cubicBezTo>
                    <a:pt x="6341" y="536"/>
                    <a:pt x="6366" y="511"/>
                    <a:pt x="6400" y="469"/>
                  </a:cubicBezTo>
                  <a:cubicBezTo>
                    <a:pt x="6433" y="427"/>
                    <a:pt x="6450" y="410"/>
                    <a:pt x="6466" y="385"/>
                  </a:cubicBezTo>
                  <a:cubicBezTo>
                    <a:pt x="6650" y="151"/>
                    <a:pt x="6934" y="9"/>
                    <a:pt x="7227" y="1"/>
                  </a:cubicBezTo>
                  <a:cubicBezTo>
                    <a:pt x="7444" y="1"/>
                    <a:pt x="7636" y="93"/>
                    <a:pt x="7770" y="260"/>
                  </a:cubicBezTo>
                  <a:cubicBezTo>
                    <a:pt x="7937" y="485"/>
                    <a:pt x="7937" y="786"/>
                    <a:pt x="7954" y="1054"/>
                  </a:cubicBezTo>
                  <a:cubicBezTo>
                    <a:pt x="8129" y="937"/>
                    <a:pt x="8321" y="828"/>
                    <a:pt x="8513" y="736"/>
                  </a:cubicBezTo>
                  <a:cubicBezTo>
                    <a:pt x="9223" y="419"/>
                    <a:pt x="10059" y="736"/>
                    <a:pt x="10376" y="1446"/>
                  </a:cubicBezTo>
                  <a:cubicBezTo>
                    <a:pt x="10827" y="2390"/>
                    <a:pt x="10426" y="3510"/>
                    <a:pt x="9758" y="4404"/>
                  </a:cubicBezTo>
                  <a:cubicBezTo>
                    <a:pt x="10142" y="4278"/>
                    <a:pt x="10543" y="4220"/>
                    <a:pt x="10953" y="4220"/>
                  </a:cubicBezTo>
                  <a:cubicBezTo>
                    <a:pt x="11905" y="4236"/>
                    <a:pt x="12907" y="4738"/>
                    <a:pt x="13083" y="5615"/>
                  </a:cubicBezTo>
                  <a:cubicBezTo>
                    <a:pt x="13308" y="6676"/>
                    <a:pt x="12398" y="7854"/>
                    <a:pt x="11262" y="7954"/>
                  </a:cubicBezTo>
                  <a:cubicBezTo>
                    <a:pt x="11370" y="8146"/>
                    <a:pt x="11462" y="8347"/>
                    <a:pt x="11529" y="8555"/>
                  </a:cubicBezTo>
                  <a:cubicBezTo>
                    <a:pt x="11638" y="9065"/>
                    <a:pt x="11295" y="9566"/>
                    <a:pt x="10769" y="9642"/>
                  </a:cubicBezTo>
                  <a:cubicBezTo>
                    <a:pt x="10234" y="9700"/>
                    <a:pt x="9716" y="9525"/>
                    <a:pt x="9207" y="9224"/>
                  </a:cubicBezTo>
                  <a:cubicBezTo>
                    <a:pt x="9683" y="10084"/>
                    <a:pt x="9883" y="11187"/>
                    <a:pt x="9349" y="12064"/>
                  </a:cubicBezTo>
                  <a:cubicBezTo>
                    <a:pt x="9332" y="12098"/>
                    <a:pt x="9307" y="12131"/>
                    <a:pt x="9282" y="12156"/>
                  </a:cubicBezTo>
                  <a:cubicBezTo>
                    <a:pt x="8872" y="12616"/>
                    <a:pt x="7970" y="12540"/>
                    <a:pt x="7477" y="12098"/>
                  </a:cubicBezTo>
                  <a:cubicBezTo>
                    <a:pt x="7310" y="11939"/>
                    <a:pt x="7060" y="11697"/>
                    <a:pt x="7060" y="11697"/>
                  </a:cubicBezTo>
                  <a:lnTo>
                    <a:pt x="7043" y="11763"/>
                  </a:lnTo>
                  <a:cubicBezTo>
                    <a:pt x="6851" y="12423"/>
                    <a:pt x="6458" y="13342"/>
                    <a:pt x="5539" y="12808"/>
                  </a:cubicBezTo>
                  <a:cubicBezTo>
                    <a:pt x="4913" y="12448"/>
                    <a:pt x="4787" y="11605"/>
                    <a:pt x="4796" y="10995"/>
                  </a:cubicBezTo>
                  <a:cubicBezTo>
                    <a:pt x="4796" y="10903"/>
                    <a:pt x="4796" y="10811"/>
                    <a:pt x="4804" y="10728"/>
                  </a:cubicBezTo>
                  <a:cubicBezTo>
                    <a:pt x="4746" y="10828"/>
                    <a:pt x="4679" y="10928"/>
                    <a:pt x="4612" y="11020"/>
                  </a:cubicBezTo>
                  <a:cubicBezTo>
                    <a:pt x="4228" y="11596"/>
                    <a:pt x="3576" y="12081"/>
                    <a:pt x="2891" y="11789"/>
                  </a:cubicBezTo>
                  <a:cubicBezTo>
                    <a:pt x="2690" y="11705"/>
                    <a:pt x="2523" y="11571"/>
                    <a:pt x="2381" y="11413"/>
                  </a:cubicBezTo>
                  <a:cubicBezTo>
                    <a:pt x="2273" y="11321"/>
                    <a:pt x="2181" y="11212"/>
                    <a:pt x="2106" y="11087"/>
                  </a:cubicBezTo>
                  <a:cubicBezTo>
                    <a:pt x="1805" y="10552"/>
                    <a:pt x="1880" y="9875"/>
                    <a:pt x="2147" y="9357"/>
                  </a:cubicBezTo>
                  <a:cubicBezTo>
                    <a:pt x="2147" y="9357"/>
                    <a:pt x="1437" y="9558"/>
                    <a:pt x="1070" y="9508"/>
                  </a:cubicBezTo>
                  <a:cubicBezTo>
                    <a:pt x="410" y="9408"/>
                    <a:pt x="0" y="8748"/>
                    <a:pt x="193" y="8121"/>
                  </a:cubicBezTo>
                  <a:cubicBezTo>
                    <a:pt x="502" y="7010"/>
                    <a:pt x="1705" y="6317"/>
                    <a:pt x="2782" y="6041"/>
                  </a:cubicBezTo>
                  <a:cubicBezTo>
                    <a:pt x="1905" y="5907"/>
                    <a:pt x="1112" y="5456"/>
                    <a:pt x="552" y="4763"/>
                  </a:cubicBezTo>
                  <a:cubicBezTo>
                    <a:pt x="193" y="4295"/>
                    <a:pt x="226" y="3510"/>
                    <a:pt x="786" y="3209"/>
                  </a:cubicBezTo>
                  <a:cubicBezTo>
                    <a:pt x="1137" y="3017"/>
                    <a:pt x="1571" y="3017"/>
                    <a:pt x="1980" y="3050"/>
                  </a:cubicBezTo>
                  <a:lnTo>
                    <a:pt x="2189" y="3075"/>
                  </a:lnTo>
                  <a:lnTo>
                    <a:pt x="2173" y="3008"/>
                  </a:lnTo>
                  <a:cubicBezTo>
                    <a:pt x="1914" y="2006"/>
                    <a:pt x="2081" y="870"/>
                    <a:pt x="2966" y="293"/>
                  </a:cubicBezTo>
                  <a:cubicBezTo>
                    <a:pt x="3125" y="193"/>
                    <a:pt x="3309" y="135"/>
                    <a:pt x="3492" y="126"/>
                  </a:cubicBezTo>
                  <a:cubicBezTo>
                    <a:pt x="4069" y="135"/>
                    <a:pt x="4520" y="619"/>
                    <a:pt x="4846" y="1029"/>
                  </a:cubicBezTo>
                  <a:cubicBezTo>
                    <a:pt x="5238" y="1521"/>
                    <a:pt x="5548" y="2064"/>
                    <a:pt x="5773" y="26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34"/>
            <p:cNvSpPr/>
            <p:nvPr/>
          </p:nvSpPr>
          <p:spPr>
            <a:xfrm>
              <a:off x="5995301" y="4850958"/>
              <a:ext cx="384952" cy="434773"/>
            </a:xfrm>
            <a:custGeom>
              <a:avLst/>
              <a:gdLst/>
              <a:ahLst/>
              <a:cxnLst/>
              <a:rect l="l" t="t" r="r" b="b"/>
              <a:pathLst>
                <a:path w="7803" h="8814" extrusionOk="0">
                  <a:moveTo>
                    <a:pt x="948" y="1768"/>
                  </a:moveTo>
                  <a:cubicBezTo>
                    <a:pt x="864" y="1768"/>
                    <a:pt x="761" y="1796"/>
                    <a:pt x="761" y="1796"/>
                  </a:cubicBezTo>
                  <a:lnTo>
                    <a:pt x="770" y="1881"/>
                  </a:lnTo>
                  <a:lnTo>
                    <a:pt x="770" y="1881"/>
                  </a:lnTo>
                  <a:lnTo>
                    <a:pt x="1037" y="1788"/>
                  </a:lnTo>
                  <a:cubicBezTo>
                    <a:pt x="1017" y="1773"/>
                    <a:pt x="984" y="1768"/>
                    <a:pt x="948" y="1768"/>
                  </a:cubicBezTo>
                  <a:close/>
                  <a:moveTo>
                    <a:pt x="770" y="1881"/>
                  </a:moveTo>
                  <a:lnTo>
                    <a:pt x="1" y="2147"/>
                  </a:lnTo>
                  <a:cubicBezTo>
                    <a:pt x="444" y="2465"/>
                    <a:pt x="920" y="2740"/>
                    <a:pt x="1396" y="3033"/>
                  </a:cubicBezTo>
                  <a:lnTo>
                    <a:pt x="1847" y="3334"/>
                  </a:lnTo>
                  <a:cubicBezTo>
                    <a:pt x="2009" y="3309"/>
                    <a:pt x="2173" y="3297"/>
                    <a:pt x="2336" y="3297"/>
                  </a:cubicBezTo>
                  <a:cubicBezTo>
                    <a:pt x="2432" y="3297"/>
                    <a:pt x="2528" y="3301"/>
                    <a:pt x="2624" y="3309"/>
                  </a:cubicBezTo>
                  <a:lnTo>
                    <a:pt x="2624" y="3309"/>
                  </a:lnTo>
                  <a:cubicBezTo>
                    <a:pt x="2501" y="3238"/>
                    <a:pt x="2376" y="3172"/>
                    <a:pt x="2248" y="3108"/>
                  </a:cubicBezTo>
                  <a:lnTo>
                    <a:pt x="1881" y="2882"/>
                  </a:lnTo>
                  <a:cubicBezTo>
                    <a:pt x="1747" y="2799"/>
                    <a:pt x="1622" y="2715"/>
                    <a:pt x="1505" y="2623"/>
                  </a:cubicBezTo>
                  <a:cubicBezTo>
                    <a:pt x="1196" y="2398"/>
                    <a:pt x="786" y="2039"/>
                    <a:pt x="786" y="2039"/>
                  </a:cubicBezTo>
                  <a:lnTo>
                    <a:pt x="770" y="1881"/>
                  </a:lnTo>
                  <a:close/>
                  <a:moveTo>
                    <a:pt x="4111" y="3400"/>
                  </a:moveTo>
                  <a:lnTo>
                    <a:pt x="4103" y="3425"/>
                  </a:lnTo>
                  <a:lnTo>
                    <a:pt x="4094" y="3450"/>
                  </a:lnTo>
                  <a:cubicBezTo>
                    <a:pt x="4098" y="3443"/>
                    <a:pt x="4101" y="3437"/>
                    <a:pt x="4104" y="3432"/>
                  </a:cubicBezTo>
                  <a:lnTo>
                    <a:pt x="4104" y="3432"/>
                  </a:lnTo>
                  <a:cubicBezTo>
                    <a:pt x="4104" y="3432"/>
                    <a:pt x="4104" y="3432"/>
                    <a:pt x="4104" y="3432"/>
                  </a:cubicBezTo>
                  <a:cubicBezTo>
                    <a:pt x="4106" y="3432"/>
                    <a:pt x="4113" y="3419"/>
                    <a:pt x="4112" y="3419"/>
                  </a:cubicBezTo>
                  <a:lnTo>
                    <a:pt x="4112" y="3419"/>
                  </a:lnTo>
                  <a:cubicBezTo>
                    <a:pt x="4111" y="3419"/>
                    <a:pt x="4109" y="3422"/>
                    <a:pt x="4104" y="3432"/>
                  </a:cubicBezTo>
                  <a:lnTo>
                    <a:pt x="4104" y="3432"/>
                  </a:lnTo>
                  <a:cubicBezTo>
                    <a:pt x="4103" y="3430"/>
                    <a:pt x="4105" y="3422"/>
                    <a:pt x="4111" y="3400"/>
                  </a:cubicBezTo>
                  <a:close/>
                  <a:moveTo>
                    <a:pt x="2624" y="3309"/>
                  </a:moveTo>
                  <a:cubicBezTo>
                    <a:pt x="2728" y="3369"/>
                    <a:pt x="2831" y="3432"/>
                    <a:pt x="2933" y="3501"/>
                  </a:cubicBezTo>
                  <a:cubicBezTo>
                    <a:pt x="3067" y="3601"/>
                    <a:pt x="3217" y="3676"/>
                    <a:pt x="3384" y="3726"/>
                  </a:cubicBezTo>
                  <a:cubicBezTo>
                    <a:pt x="3384" y="3726"/>
                    <a:pt x="3403" y="3749"/>
                    <a:pt x="3414" y="3749"/>
                  </a:cubicBezTo>
                  <a:cubicBezTo>
                    <a:pt x="3431" y="3749"/>
                    <a:pt x="3431" y="3698"/>
                    <a:pt x="3326" y="3442"/>
                  </a:cubicBezTo>
                  <a:cubicBezTo>
                    <a:pt x="3095" y="3374"/>
                    <a:pt x="2860" y="3330"/>
                    <a:pt x="2624" y="3309"/>
                  </a:cubicBezTo>
                  <a:close/>
                  <a:moveTo>
                    <a:pt x="6843" y="3450"/>
                  </a:moveTo>
                  <a:cubicBezTo>
                    <a:pt x="6676" y="3450"/>
                    <a:pt x="6517" y="3459"/>
                    <a:pt x="6358" y="3476"/>
                  </a:cubicBezTo>
                  <a:cubicBezTo>
                    <a:pt x="5857" y="3534"/>
                    <a:pt x="5047" y="3467"/>
                    <a:pt x="4963" y="4069"/>
                  </a:cubicBezTo>
                  <a:lnTo>
                    <a:pt x="4966" y="4070"/>
                  </a:lnTo>
                  <a:lnTo>
                    <a:pt x="4966" y="4070"/>
                  </a:lnTo>
                  <a:cubicBezTo>
                    <a:pt x="4996" y="4059"/>
                    <a:pt x="5065" y="4038"/>
                    <a:pt x="5197" y="3994"/>
                  </a:cubicBezTo>
                  <a:cubicBezTo>
                    <a:pt x="5548" y="3877"/>
                    <a:pt x="5899" y="3801"/>
                    <a:pt x="6267" y="3751"/>
                  </a:cubicBezTo>
                  <a:cubicBezTo>
                    <a:pt x="6601" y="3701"/>
                    <a:pt x="7804" y="3651"/>
                    <a:pt x="7804" y="3651"/>
                  </a:cubicBezTo>
                  <a:lnTo>
                    <a:pt x="7745" y="3567"/>
                  </a:lnTo>
                  <a:cubicBezTo>
                    <a:pt x="7444" y="3501"/>
                    <a:pt x="7144" y="3467"/>
                    <a:pt x="6843" y="3450"/>
                  </a:cubicBezTo>
                  <a:close/>
                  <a:moveTo>
                    <a:pt x="4955" y="4069"/>
                  </a:moveTo>
                  <a:cubicBezTo>
                    <a:pt x="4953" y="4069"/>
                    <a:pt x="4950" y="4070"/>
                    <a:pt x="4949" y="4071"/>
                  </a:cubicBezTo>
                  <a:lnTo>
                    <a:pt x="4949" y="4071"/>
                  </a:lnTo>
                  <a:lnTo>
                    <a:pt x="4955" y="4069"/>
                  </a:lnTo>
                  <a:close/>
                  <a:moveTo>
                    <a:pt x="4946" y="4080"/>
                  </a:moveTo>
                  <a:lnTo>
                    <a:pt x="4946" y="4080"/>
                  </a:lnTo>
                  <a:cubicBezTo>
                    <a:pt x="4946" y="4081"/>
                    <a:pt x="4948" y="4081"/>
                    <a:pt x="4951" y="4081"/>
                  </a:cubicBezTo>
                  <a:lnTo>
                    <a:pt x="4951" y="4081"/>
                  </a:lnTo>
                  <a:cubicBezTo>
                    <a:pt x="4949" y="4081"/>
                    <a:pt x="4947" y="4080"/>
                    <a:pt x="4946" y="4080"/>
                  </a:cubicBezTo>
                  <a:close/>
                  <a:moveTo>
                    <a:pt x="1313" y="4102"/>
                  </a:move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1312" y="4102"/>
                    <a:pt x="1313" y="4102"/>
                    <a:pt x="1313" y="4102"/>
                  </a:cubicBezTo>
                  <a:close/>
                  <a:moveTo>
                    <a:pt x="4987" y="4083"/>
                  </a:moveTo>
                  <a:lnTo>
                    <a:pt x="4993" y="4086"/>
                  </a:lnTo>
                  <a:lnTo>
                    <a:pt x="4993" y="4086"/>
                  </a:lnTo>
                  <a:cubicBezTo>
                    <a:pt x="4982" y="4085"/>
                    <a:pt x="4971" y="4085"/>
                    <a:pt x="4963" y="4085"/>
                  </a:cubicBezTo>
                  <a:cubicBezTo>
                    <a:pt x="4960" y="4128"/>
                    <a:pt x="4975" y="4141"/>
                    <a:pt x="4993" y="4141"/>
                  </a:cubicBezTo>
                  <a:cubicBezTo>
                    <a:pt x="5017" y="4141"/>
                    <a:pt x="5047" y="4119"/>
                    <a:pt x="5047" y="4119"/>
                  </a:cubicBezTo>
                  <a:cubicBezTo>
                    <a:pt x="5047" y="4110"/>
                    <a:pt x="5043" y="4104"/>
                    <a:pt x="5037" y="4099"/>
                  </a:cubicBezTo>
                  <a:lnTo>
                    <a:pt x="5037" y="4099"/>
                  </a:lnTo>
                  <a:cubicBezTo>
                    <a:pt x="5026" y="4089"/>
                    <a:pt x="5006" y="4085"/>
                    <a:pt x="4987" y="4083"/>
                  </a:cubicBezTo>
                  <a:close/>
                  <a:moveTo>
                    <a:pt x="4963" y="4069"/>
                  </a:moveTo>
                  <a:lnTo>
                    <a:pt x="4940" y="4077"/>
                  </a:lnTo>
                  <a:lnTo>
                    <a:pt x="4940" y="4077"/>
                  </a:lnTo>
                  <a:cubicBezTo>
                    <a:pt x="4939" y="4075"/>
                    <a:pt x="4942" y="4073"/>
                    <a:pt x="4949" y="4071"/>
                  </a:cubicBezTo>
                  <a:lnTo>
                    <a:pt x="4949" y="4071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11"/>
                    <a:pt x="3967" y="4411"/>
                    <a:pt x="3967" y="4411"/>
                  </a:cubicBezTo>
                  <a:lnTo>
                    <a:pt x="3967" y="4411"/>
                  </a:lnTo>
                  <a:lnTo>
                    <a:pt x="4940" y="4077"/>
                  </a:lnTo>
                  <a:lnTo>
                    <a:pt x="4940" y="4077"/>
                  </a:lnTo>
                  <a:cubicBezTo>
                    <a:pt x="4941" y="4078"/>
                    <a:pt x="4943" y="4079"/>
                    <a:pt x="4946" y="4080"/>
                  </a:cubicBezTo>
                  <a:lnTo>
                    <a:pt x="4946" y="4080"/>
                  </a:lnTo>
                  <a:cubicBezTo>
                    <a:pt x="4946" y="4078"/>
                    <a:pt x="4951" y="4076"/>
                    <a:pt x="4963" y="4071"/>
                  </a:cubicBezTo>
                  <a:lnTo>
                    <a:pt x="4963" y="4071"/>
                  </a:lnTo>
                  <a:lnTo>
                    <a:pt x="4963" y="4082"/>
                  </a:lnTo>
                  <a:lnTo>
                    <a:pt x="4963" y="4082"/>
                  </a:lnTo>
                  <a:cubicBezTo>
                    <a:pt x="4958" y="4082"/>
                    <a:pt x="4954" y="4082"/>
                    <a:pt x="4951" y="4081"/>
                  </a:cubicBezTo>
                  <a:lnTo>
                    <a:pt x="4951" y="4081"/>
                  </a:lnTo>
                  <a:cubicBezTo>
                    <a:pt x="4954" y="4082"/>
                    <a:pt x="4958" y="4084"/>
                    <a:pt x="4963" y="4085"/>
                  </a:cubicBezTo>
                  <a:lnTo>
                    <a:pt x="4963" y="4082"/>
                  </a:lnTo>
                  <a:lnTo>
                    <a:pt x="4963" y="4082"/>
                  </a:lnTo>
                  <a:cubicBezTo>
                    <a:pt x="4970" y="4082"/>
                    <a:pt x="4978" y="4082"/>
                    <a:pt x="4987" y="4083"/>
                  </a:cubicBezTo>
                  <a:lnTo>
                    <a:pt x="4987" y="4083"/>
                  </a:lnTo>
                  <a:lnTo>
                    <a:pt x="4966" y="4070"/>
                  </a:lnTo>
                  <a:lnTo>
                    <a:pt x="4966" y="4070"/>
                  </a:lnTo>
                  <a:cubicBezTo>
                    <a:pt x="4965" y="4071"/>
                    <a:pt x="4964" y="4071"/>
                    <a:pt x="4963" y="4071"/>
                  </a:cubicBezTo>
                  <a:lnTo>
                    <a:pt x="4963" y="4071"/>
                  </a:lnTo>
                  <a:lnTo>
                    <a:pt x="4963" y="4069"/>
                  </a:lnTo>
                  <a:close/>
                  <a:moveTo>
                    <a:pt x="5966" y="4169"/>
                  </a:moveTo>
                  <a:lnTo>
                    <a:pt x="5891" y="4177"/>
                  </a:lnTo>
                  <a:cubicBezTo>
                    <a:pt x="5849" y="4177"/>
                    <a:pt x="5515" y="4227"/>
                    <a:pt x="5197" y="4286"/>
                  </a:cubicBezTo>
                  <a:cubicBezTo>
                    <a:pt x="4997" y="4336"/>
                    <a:pt x="5172" y="4378"/>
                    <a:pt x="5172" y="4378"/>
                  </a:cubicBezTo>
                  <a:lnTo>
                    <a:pt x="5231" y="4378"/>
                  </a:lnTo>
                  <a:cubicBezTo>
                    <a:pt x="5598" y="4366"/>
                    <a:pt x="5769" y="4361"/>
                    <a:pt x="5851" y="4361"/>
                  </a:cubicBezTo>
                  <a:cubicBezTo>
                    <a:pt x="6008" y="4361"/>
                    <a:pt x="5839" y="4381"/>
                    <a:pt x="6091" y="4420"/>
                  </a:cubicBezTo>
                  <a:cubicBezTo>
                    <a:pt x="6325" y="4453"/>
                    <a:pt x="6697" y="4461"/>
                    <a:pt x="7010" y="4461"/>
                  </a:cubicBezTo>
                  <a:cubicBezTo>
                    <a:pt x="7323" y="4461"/>
                    <a:pt x="7578" y="4453"/>
                    <a:pt x="7578" y="4453"/>
                  </a:cubicBezTo>
                  <a:lnTo>
                    <a:pt x="7503" y="4361"/>
                  </a:lnTo>
                  <a:cubicBezTo>
                    <a:pt x="7185" y="4319"/>
                    <a:pt x="6876" y="4261"/>
                    <a:pt x="6559" y="4211"/>
                  </a:cubicBezTo>
                  <a:cubicBezTo>
                    <a:pt x="6367" y="4186"/>
                    <a:pt x="6166" y="4169"/>
                    <a:pt x="5966" y="4169"/>
                  </a:cubicBezTo>
                  <a:close/>
                  <a:moveTo>
                    <a:pt x="1730" y="0"/>
                  </a:moveTo>
                  <a:lnTo>
                    <a:pt x="1739" y="192"/>
                  </a:lnTo>
                  <a:cubicBezTo>
                    <a:pt x="2248" y="811"/>
                    <a:pt x="2683" y="1671"/>
                    <a:pt x="3117" y="2481"/>
                  </a:cubicBezTo>
                  <a:cubicBezTo>
                    <a:pt x="3660" y="3526"/>
                    <a:pt x="3368" y="2941"/>
                    <a:pt x="3510" y="3425"/>
                  </a:cubicBezTo>
                  <a:cubicBezTo>
                    <a:pt x="3510" y="3425"/>
                    <a:pt x="3544" y="3466"/>
                    <a:pt x="3585" y="3494"/>
                  </a:cubicBezTo>
                  <a:lnTo>
                    <a:pt x="3585" y="3494"/>
                  </a:lnTo>
                  <a:cubicBezTo>
                    <a:pt x="3548" y="3574"/>
                    <a:pt x="3511" y="3654"/>
                    <a:pt x="3476" y="3735"/>
                  </a:cubicBezTo>
                  <a:cubicBezTo>
                    <a:pt x="3475" y="3755"/>
                    <a:pt x="3474" y="3773"/>
                    <a:pt x="3473" y="3790"/>
                  </a:cubicBezTo>
                  <a:lnTo>
                    <a:pt x="3473" y="3790"/>
                  </a:lnTo>
                  <a:cubicBezTo>
                    <a:pt x="3273" y="3759"/>
                    <a:pt x="3160" y="3743"/>
                    <a:pt x="3033" y="3726"/>
                  </a:cubicBezTo>
                  <a:cubicBezTo>
                    <a:pt x="2983" y="3718"/>
                    <a:pt x="2933" y="3718"/>
                    <a:pt x="2883" y="3718"/>
                  </a:cubicBezTo>
                  <a:lnTo>
                    <a:pt x="2875" y="3718"/>
                  </a:lnTo>
                  <a:cubicBezTo>
                    <a:pt x="2321" y="3718"/>
                    <a:pt x="1317" y="4102"/>
                    <a:pt x="1312" y="4102"/>
                  </a:cubicBezTo>
                  <a:cubicBezTo>
                    <a:pt x="1312" y="4102"/>
                    <a:pt x="1312" y="4102"/>
                    <a:pt x="1312" y="4102"/>
                  </a:cubicBezTo>
                  <a:lnTo>
                    <a:pt x="1312" y="4102"/>
                  </a:lnTo>
                  <a:cubicBezTo>
                    <a:pt x="836" y="4361"/>
                    <a:pt x="327" y="4896"/>
                    <a:pt x="327" y="4896"/>
                  </a:cubicBezTo>
                  <a:lnTo>
                    <a:pt x="452" y="4912"/>
                  </a:lnTo>
                  <a:cubicBezTo>
                    <a:pt x="845" y="4695"/>
                    <a:pt x="1254" y="4520"/>
                    <a:pt x="1688" y="4386"/>
                  </a:cubicBezTo>
                  <a:cubicBezTo>
                    <a:pt x="2115" y="4278"/>
                    <a:pt x="2557" y="4194"/>
                    <a:pt x="3000" y="4152"/>
                  </a:cubicBezTo>
                  <a:cubicBezTo>
                    <a:pt x="3493" y="4136"/>
                    <a:pt x="4195" y="4069"/>
                    <a:pt x="4195" y="4069"/>
                  </a:cubicBezTo>
                  <a:lnTo>
                    <a:pt x="3869" y="3851"/>
                  </a:lnTo>
                  <a:cubicBezTo>
                    <a:pt x="3787" y="3839"/>
                    <a:pt x="3715" y="3828"/>
                    <a:pt x="3650" y="3817"/>
                  </a:cubicBezTo>
                  <a:lnTo>
                    <a:pt x="3650" y="3817"/>
                  </a:lnTo>
                  <a:cubicBezTo>
                    <a:pt x="3665" y="3797"/>
                    <a:pt x="3682" y="3772"/>
                    <a:pt x="3702" y="3743"/>
                  </a:cubicBezTo>
                  <a:lnTo>
                    <a:pt x="3744" y="3693"/>
                  </a:lnTo>
                  <a:lnTo>
                    <a:pt x="3744" y="3693"/>
                  </a:lnTo>
                  <a:cubicBezTo>
                    <a:pt x="3743" y="3694"/>
                    <a:pt x="3742" y="3695"/>
                    <a:pt x="3742" y="3695"/>
                  </a:cubicBezTo>
                  <a:cubicBezTo>
                    <a:pt x="3744" y="3695"/>
                    <a:pt x="3875" y="3518"/>
                    <a:pt x="3969" y="3392"/>
                  </a:cubicBezTo>
                  <a:cubicBezTo>
                    <a:pt x="4103" y="3200"/>
                    <a:pt x="4362" y="2774"/>
                    <a:pt x="4362" y="2774"/>
                  </a:cubicBezTo>
                  <a:cubicBezTo>
                    <a:pt x="4704" y="2114"/>
                    <a:pt x="4955" y="1412"/>
                    <a:pt x="5105" y="685"/>
                  </a:cubicBezTo>
                  <a:lnTo>
                    <a:pt x="5030" y="552"/>
                  </a:lnTo>
                  <a:lnTo>
                    <a:pt x="4871" y="710"/>
                  </a:lnTo>
                  <a:cubicBezTo>
                    <a:pt x="4729" y="1195"/>
                    <a:pt x="4537" y="1671"/>
                    <a:pt x="4303" y="2122"/>
                  </a:cubicBezTo>
                  <a:cubicBezTo>
                    <a:pt x="4002" y="2707"/>
                    <a:pt x="3975" y="2752"/>
                    <a:pt x="3973" y="2752"/>
                  </a:cubicBezTo>
                  <a:cubicBezTo>
                    <a:pt x="3973" y="2752"/>
                    <a:pt x="3973" y="2750"/>
                    <a:pt x="3973" y="2750"/>
                  </a:cubicBezTo>
                  <a:lnTo>
                    <a:pt x="3973" y="2750"/>
                  </a:lnTo>
                  <a:cubicBezTo>
                    <a:pt x="3973" y="2750"/>
                    <a:pt x="3971" y="2754"/>
                    <a:pt x="3961" y="2774"/>
                  </a:cubicBezTo>
                  <a:cubicBezTo>
                    <a:pt x="3896" y="2886"/>
                    <a:pt x="3834" y="2999"/>
                    <a:pt x="3774" y="3112"/>
                  </a:cubicBezTo>
                  <a:lnTo>
                    <a:pt x="3774" y="3112"/>
                  </a:lnTo>
                  <a:cubicBezTo>
                    <a:pt x="3781" y="3062"/>
                    <a:pt x="3785" y="3024"/>
                    <a:pt x="3785" y="3016"/>
                  </a:cubicBezTo>
                  <a:cubicBezTo>
                    <a:pt x="3710" y="2649"/>
                    <a:pt x="3577" y="2306"/>
                    <a:pt x="3384" y="1989"/>
                  </a:cubicBezTo>
                  <a:cubicBezTo>
                    <a:pt x="3084" y="1446"/>
                    <a:pt x="2474" y="510"/>
                    <a:pt x="2474" y="510"/>
                  </a:cubicBezTo>
                  <a:cubicBezTo>
                    <a:pt x="2265" y="284"/>
                    <a:pt x="2014" y="109"/>
                    <a:pt x="1730" y="0"/>
                  </a:cubicBezTo>
                  <a:close/>
                  <a:moveTo>
                    <a:pt x="3893" y="4257"/>
                  </a:moveTo>
                  <a:cubicBezTo>
                    <a:pt x="3866" y="4257"/>
                    <a:pt x="3820" y="4301"/>
                    <a:pt x="3668" y="4361"/>
                  </a:cubicBezTo>
                  <a:cubicBezTo>
                    <a:pt x="3668" y="4361"/>
                    <a:pt x="3384" y="4511"/>
                    <a:pt x="3192" y="4620"/>
                  </a:cubicBezTo>
                  <a:cubicBezTo>
                    <a:pt x="2699" y="4912"/>
                    <a:pt x="1655" y="6391"/>
                    <a:pt x="1655" y="6391"/>
                  </a:cubicBezTo>
                  <a:cubicBezTo>
                    <a:pt x="1580" y="6617"/>
                    <a:pt x="1572" y="6851"/>
                    <a:pt x="1622" y="7076"/>
                  </a:cubicBezTo>
                  <a:lnTo>
                    <a:pt x="1789" y="6984"/>
                  </a:lnTo>
                  <a:cubicBezTo>
                    <a:pt x="1847" y="6884"/>
                    <a:pt x="1922" y="6767"/>
                    <a:pt x="1989" y="6675"/>
                  </a:cubicBezTo>
                  <a:cubicBezTo>
                    <a:pt x="2374" y="6074"/>
                    <a:pt x="2825" y="5522"/>
                    <a:pt x="3343" y="5038"/>
                  </a:cubicBezTo>
                  <a:cubicBezTo>
                    <a:pt x="4110" y="4342"/>
                    <a:pt x="3959" y="4580"/>
                    <a:pt x="3967" y="4411"/>
                  </a:cubicBezTo>
                  <a:lnTo>
                    <a:pt x="3967" y="4411"/>
                  </a:lnTo>
                  <a:lnTo>
                    <a:pt x="3919" y="4428"/>
                  </a:lnTo>
                  <a:lnTo>
                    <a:pt x="3919" y="4428"/>
                  </a:lnTo>
                  <a:lnTo>
                    <a:pt x="3967" y="4411"/>
                  </a:lnTo>
                  <a:lnTo>
                    <a:pt x="3967" y="4411"/>
                  </a:lnTo>
                  <a:cubicBezTo>
                    <a:pt x="3967" y="4404"/>
                    <a:pt x="3968" y="4395"/>
                    <a:pt x="3969" y="4386"/>
                  </a:cubicBezTo>
                  <a:lnTo>
                    <a:pt x="3969" y="4361"/>
                  </a:lnTo>
                  <a:cubicBezTo>
                    <a:pt x="3924" y="4286"/>
                    <a:pt x="3915" y="4257"/>
                    <a:pt x="3893" y="4257"/>
                  </a:cubicBezTo>
                  <a:close/>
                  <a:moveTo>
                    <a:pt x="4571" y="4501"/>
                  </a:moveTo>
                  <a:cubicBezTo>
                    <a:pt x="4467" y="4501"/>
                    <a:pt x="4420" y="4879"/>
                    <a:pt x="4420" y="4879"/>
                  </a:cubicBezTo>
                  <a:cubicBezTo>
                    <a:pt x="4378" y="5781"/>
                    <a:pt x="4479" y="5998"/>
                    <a:pt x="4637" y="6692"/>
                  </a:cubicBezTo>
                  <a:cubicBezTo>
                    <a:pt x="4738" y="7151"/>
                    <a:pt x="5297" y="7870"/>
                    <a:pt x="5297" y="7870"/>
                  </a:cubicBezTo>
                  <a:lnTo>
                    <a:pt x="5331" y="7736"/>
                  </a:lnTo>
                  <a:cubicBezTo>
                    <a:pt x="4947" y="6951"/>
                    <a:pt x="4938" y="6140"/>
                    <a:pt x="4754" y="5439"/>
                  </a:cubicBezTo>
                  <a:lnTo>
                    <a:pt x="4612" y="4587"/>
                  </a:lnTo>
                  <a:cubicBezTo>
                    <a:pt x="4612" y="4587"/>
                    <a:pt x="4612" y="4587"/>
                    <a:pt x="4611" y="4587"/>
                  </a:cubicBezTo>
                  <a:cubicBezTo>
                    <a:pt x="4605" y="4587"/>
                    <a:pt x="4612" y="4520"/>
                    <a:pt x="4612" y="4520"/>
                  </a:cubicBezTo>
                  <a:cubicBezTo>
                    <a:pt x="4598" y="4507"/>
                    <a:pt x="4584" y="4501"/>
                    <a:pt x="4571" y="4501"/>
                  </a:cubicBezTo>
                  <a:close/>
                  <a:moveTo>
                    <a:pt x="4309" y="4302"/>
                  </a:moveTo>
                  <a:cubicBezTo>
                    <a:pt x="4215" y="4302"/>
                    <a:pt x="4053" y="4436"/>
                    <a:pt x="4053" y="4436"/>
                  </a:cubicBezTo>
                  <a:cubicBezTo>
                    <a:pt x="3401" y="5397"/>
                    <a:pt x="3426" y="6600"/>
                    <a:pt x="3652" y="7703"/>
                  </a:cubicBezTo>
                  <a:cubicBezTo>
                    <a:pt x="3660" y="7770"/>
                    <a:pt x="3777" y="8221"/>
                    <a:pt x="3877" y="8555"/>
                  </a:cubicBezTo>
                  <a:cubicBezTo>
                    <a:pt x="3911" y="8655"/>
                    <a:pt x="3977" y="8747"/>
                    <a:pt x="4069" y="8814"/>
                  </a:cubicBezTo>
                  <a:lnTo>
                    <a:pt x="4145" y="8680"/>
                  </a:lnTo>
                  <a:cubicBezTo>
                    <a:pt x="4120" y="8471"/>
                    <a:pt x="4094" y="8254"/>
                    <a:pt x="4078" y="8037"/>
                  </a:cubicBezTo>
                  <a:cubicBezTo>
                    <a:pt x="4036" y="7369"/>
                    <a:pt x="4069" y="8020"/>
                    <a:pt x="4036" y="7343"/>
                  </a:cubicBezTo>
                  <a:cubicBezTo>
                    <a:pt x="4003" y="6709"/>
                    <a:pt x="4178" y="5355"/>
                    <a:pt x="4178" y="5355"/>
                  </a:cubicBezTo>
                  <a:cubicBezTo>
                    <a:pt x="4287" y="4729"/>
                    <a:pt x="4370" y="4353"/>
                    <a:pt x="4370" y="4353"/>
                  </a:cubicBezTo>
                  <a:cubicBezTo>
                    <a:pt x="4362" y="4316"/>
                    <a:pt x="4339" y="4302"/>
                    <a:pt x="4309" y="43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34"/>
            <p:cNvSpPr/>
            <p:nvPr/>
          </p:nvSpPr>
          <p:spPr>
            <a:xfrm>
              <a:off x="6114821" y="4983649"/>
              <a:ext cx="159180" cy="135552"/>
            </a:xfrm>
            <a:custGeom>
              <a:avLst/>
              <a:gdLst/>
              <a:ahLst/>
              <a:cxnLst/>
              <a:rect l="l" t="t" r="r" b="b"/>
              <a:pathLst>
                <a:path w="3227" h="2748" extrusionOk="0">
                  <a:moveTo>
                    <a:pt x="1872" y="0"/>
                  </a:moveTo>
                  <a:cubicBezTo>
                    <a:pt x="1496" y="0"/>
                    <a:pt x="1128" y="117"/>
                    <a:pt x="819" y="343"/>
                  </a:cubicBezTo>
                  <a:cubicBezTo>
                    <a:pt x="1" y="928"/>
                    <a:pt x="118" y="1980"/>
                    <a:pt x="953" y="2532"/>
                  </a:cubicBezTo>
                  <a:cubicBezTo>
                    <a:pt x="1176" y="2682"/>
                    <a:pt x="1414" y="2747"/>
                    <a:pt x="1649" y="2747"/>
                  </a:cubicBezTo>
                  <a:cubicBezTo>
                    <a:pt x="2458" y="2747"/>
                    <a:pt x="3226" y="1963"/>
                    <a:pt x="3200" y="1153"/>
                  </a:cubicBezTo>
                  <a:cubicBezTo>
                    <a:pt x="3184" y="460"/>
                    <a:pt x="2524" y="9"/>
                    <a:pt x="18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34"/>
            <p:cNvSpPr/>
            <p:nvPr/>
          </p:nvSpPr>
          <p:spPr>
            <a:xfrm>
              <a:off x="7009030" y="4489536"/>
              <a:ext cx="651567" cy="663504"/>
            </a:xfrm>
            <a:custGeom>
              <a:avLst/>
              <a:gdLst/>
              <a:ahLst/>
              <a:cxnLst/>
              <a:rect l="l" t="t" r="r" b="b"/>
              <a:pathLst>
                <a:path w="13209" h="13451" extrusionOk="0">
                  <a:moveTo>
                    <a:pt x="10201" y="5155"/>
                  </a:moveTo>
                  <a:cubicBezTo>
                    <a:pt x="10836" y="4996"/>
                    <a:pt x="11479" y="4938"/>
                    <a:pt x="12131" y="5122"/>
                  </a:cubicBezTo>
                  <a:cubicBezTo>
                    <a:pt x="12198" y="5139"/>
                    <a:pt x="12265" y="5164"/>
                    <a:pt x="12323" y="5189"/>
                  </a:cubicBezTo>
                  <a:cubicBezTo>
                    <a:pt x="12390" y="5214"/>
                    <a:pt x="12423" y="5222"/>
                    <a:pt x="12473" y="5247"/>
                  </a:cubicBezTo>
                  <a:cubicBezTo>
                    <a:pt x="12515" y="5264"/>
                    <a:pt x="12540" y="5281"/>
                    <a:pt x="12565" y="5289"/>
                  </a:cubicBezTo>
                  <a:cubicBezTo>
                    <a:pt x="12841" y="5414"/>
                    <a:pt x="13042" y="5648"/>
                    <a:pt x="13125" y="5941"/>
                  </a:cubicBezTo>
                  <a:cubicBezTo>
                    <a:pt x="13175" y="6141"/>
                    <a:pt x="13133" y="6358"/>
                    <a:pt x="13000" y="6525"/>
                  </a:cubicBezTo>
                  <a:cubicBezTo>
                    <a:pt x="12824" y="6734"/>
                    <a:pt x="12540" y="6818"/>
                    <a:pt x="12281" y="6893"/>
                  </a:cubicBezTo>
                  <a:cubicBezTo>
                    <a:pt x="12440" y="7035"/>
                    <a:pt x="12590" y="7194"/>
                    <a:pt x="12724" y="7361"/>
                  </a:cubicBezTo>
                  <a:cubicBezTo>
                    <a:pt x="13209" y="7971"/>
                    <a:pt x="13108" y="8864"/>
                    <a:pt x="12490" y="9341"/>
                  </a:cubicBezTo>
                  <a:cubicBezTo>
                    <a:pt x="11680" y="10009"/>
                    <a:pt x="10502" y="9900"/>
                    <a:pt x="9466" y="9458"/>
                  </a:cubicBezTo>
                  <a:cubicBezTo>
                    <a:pt x="9675" y="9800"/>
                    <a:pt x="9834" y="10176"/>
                    <a:pt x="9934" y="10569"/>
                  </a:cubicBezTo>
                  <a:cubicBezTo>
                    <a:pt x="10143" y="11496"/>
                    <a:pt x="9900" y="12599"/>
                    <a:pt x="9098" y="12983"/>
                  </a:cubicBezTo>
                  <a:cubicBezTo>
                    <a:pt x="8121" y="13451"/>
                    <a:pt x="6759" y="12849"/>
                    <a:pt x="6383" y="11772"/>
                  </a:cubicBezTo>
                  <a:cubicBezTo>
                    <a:pt x="6233" y="11930"/>
                    <a:pt x="6058" y="12064"/>
                    <a:pt x="5865" y="12181"/>
                  </a:cubicBezTo>
                  <a:cubicBezTo>
                    <a:pt x="5398" y="12415"/>
                    <a:pt x="4830" y="12198"/>
                    <a:pt x="4637" y="11705"/>
                  </a:cubicBezTo>
                  <a:cubicBezTo>
                    <a:pt x="4445" y="11195"/>
                    <a:pt x="4495" y="10652"/>
                    <a:pt x="4662" y="10092"/>
                  </a:cubicBezTo>
                  <a:cubicBezTo>
                    <a:pt x="3936" y="10761"/>
                    <a:pt x="2916" y="11229"/>
                    <a:pt x="1939" y="10920"/>
                  </a:cubicBezTo>
                  <a:cubicBezTo>
                    <a:pt x="1897" y="10903"/>
                    <a:pt x="1864" y="10886"/>
                    <a:pt x="1830" y="10869"/>
                  </a:cubicBezTo>
                  <a:cubicBezTo>
                    <a:pt x="1287" y="10585"/>
                    <a:pt x="1145" y="9691"/>
                    <a:pt x="1455" y="9107"/>
                  </a:cubicBezTo>
                  <a:cubicBezTo>
                    <a:pt x="1563" y="8898"/>
                    <a:pt x="1739" y="8614"/>
                    <a:pt x="1739" y="8614"/>
                  </a:cubicBezTo>
                  <a:lnTo>
                    <a:pt x="1672" y="8614"/>
                  </a:lnTo>
                  <a:cubicBezTo>
                    <a:pt x="978" y="8580"/>
                    <a:pt x="1" y="8430"/>
                    <a:pt x="293" y="7411"/>
                  </a:cubicBezTo>
                  <a:cubicBezTo>
                    <a:pt x="494" y="6709"/>
                    <a:pt x="1279" y="6383"/>
                    <a:pt x="1881" y="6241"/>
                  </a:cubicBezTo>
                  <a:cubicBezTo>
                    <a:pt x="1964" y="6225"/>
                    <a:pt x="2048" y="6208"/>
                    <a:pt x="2140" y="6191"/>
                  </a:cubicBezTo>
                  <a:cubicBezTo>
                    <a:pt x="2023" y="6149"/>
                    <a:pt x="1914" y="6116"/>
                    <a:pt x="1805" y="6074"/>
                  </a:cubicBezTo>
                  <a:cubicBezTo>
                    <a:pt x="1154" y="5840"/>
                    <a:pt x="527" y="5331"/>
                    <a:pt x="644" y="4587"/>
                  </a:cubicBezTo>
                  <a:cubicBezTo>
                    <a:pt x="678" y="4378"/>
                    <a:pt x="761" y="4178"/>
                    <a:pt x="886" y="4002"/>
                  </a:cubicBezTo>
                  <a:cubicBezTo>
                    <a:pt x="945" y="3877"/>
                    <a:pt x="1028" y="3760"/>
                    <a:pt x="1137" y="3660"/>
                  </a:cubicBezTo>
                  <a:cubicBezTo>
                    <a:pt x="1580" y="3234"/>
                    <a:pt x="2257" y="3134"/>
                    <a:pt x="2825" y="3276"/>
                  </a:cubicBezTo>
                  <a:cubicBezTo>
                    <a:pt x="2825" y="3276"/>
                    <a:pt x="2449" y="2632"/>
                    <a:pt x="2415" y="2265"/>
                  </a:cubicBezTo>
                  <a:cubicBezTo>
                    <a:pt x="2348" y="1605"/>
                    <a:pt x="2891" y="1045"/>
                    <a:pt x="3551" y="1087"/>
                  </a:cubicBezTo>
                  <a:cubicBezTo>
                    <a:pt x="4713" y="1112"/>
                    <a:pt x="5665" y="2106"/>
                    <a:pt x="6191" y="3092"/>
                  </a:cubicBezTo>
                  <a:cubicBezTo>
                    <a:pt x="6108" y="2206"/>
                    <a:pt x="6358" y="1321"/>
                    <a:pt x="6893" y="619"/>
                  </a:cubicBezTo>
                  <a:cubicBezTo>
                    <a:pt x="7261" y="151"/>
                    <a:pt x="8029" y="1"/>
                    <a:pt x="8455" y="469"/>
                  </a:cubicBezTo>
                  <a:cubicBezTo>
                    <a:pt x="8723" y="761"/>
                    <a:pt x="8831" y="1179"/>
                    <a:pt x="8898" y="1588"/>
                  </a:cubicBezTo>
                  <a:lnTo>
                    <a:pt x="8931" y="1797"/>
                  </a:lnTo>
                  <a:lnTo>
                    <a:pt x="8982" y="1763"/>
                  </a:lnTo>
                  <a:cubicBezTo>
                    <a:pt x="9900" y="1271"/>
                    <a:pt x="11045" y="1162"/>
                    <a:pt x="11814" y="1880"/>
                  </a:cubicBezTo>
                  <a:cubicBezTo>
                    <a:pt x="11947" y="2006"/>
                    <a:pt x="12047" y="2173"/>
                    <a:pt x="12098" y="2348"/>
                  </a:cubicBezTo>
                  <a:cubicBezTo>
                    <a:pt x="12231" y="2908"/>
                    <a:pt x="11872" y="3468"/>
                    <a:pt x="11555" y="3885"/>
                  </a:cubicBezTo>
                  <a:cubicBezTo>
                    <a:pt x="11170" y="4378"/>
                    <a:pt x="10711" y="4804"/>
                    <a:pt x="10201" y="5155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34"/>
            <p:cNvSpPr/>
            <p:nvPr/>
          </p:nvSpPr>
          <p:spPr>
            <a:xfrm>
              <a:off x="7110842" y="4642007"/>
              <a:ext cx="436450" cy="359006"/>
            </a:xfrm>
            <a:custGeom>
              <a:avLst/>
              <a:gdLst/>
              <a:ahLst/>
              <a:cxnLst/>
              <a:rect l="l" t="t" r="r" b="b"/>
              <a:pathLst>
                <a:path w="8848" h="7278" extrusionOk="0">
                  <a:moveTo>
                    <a:pt x="6015" y="1"/>
                  </a:moveTo>
                  <a:lnTo>
                    <a:pt x="5781" y="84"/>
                  </a:lnTo>
                  <a:cubicBezTo>
                    <a:pt x="5781" y="84"/>
                    <a:pt x="5531" y="569"/>
                    <a:pt x="5389" y="920"/>
                  </a:cubicBezTo>
                  <a:cubicBezTo>
                    <a:pt x="5330" y="1062"/>
                    <a:pt x="5280" y="1204"/>
                    <a:pt x="5230" y="1354"/>
                  </a:cubicBezTo>
                  <a:cubicBezTo>
                    <a:pt x="5188" y="1488"/>
                    <a:pt x="5146" y="1621"/>
                    <a:pt x="5105" y="1763"/>
                  </a:cubicBezTo>
                  <a:cubicBezTo>
                    <a:pt x="5046" y="2014"/>
                    <a:pt x="4971" y="2273"/>
                    <a:pt x="4887" y="2524"/>
                  </a:cubicBezTo>
                  <a:cubicBezTo>
                    <a:pt x="4821" y="2674"/>
                    <a:pt x="4779" y="2841"/>
                    <a:pt x="4779" y="3017"/>
                  </a:cubicBezTo>
                  <a:cubicBezTo>
                    <a:pt x="4779" y="3017"/>
                    <a:pt x="4749" y="3058"/>
                    <a:pt x="4773" y="3058"/>
                  </a:cubicBezTo>
                  <a:cubicBezTo>
                    <a:pt x="4795" y="3058"/>
                    <a:pt x="4862" y="3023"/>
                    <a:pt x="5038" y="2891"/>
                  </a:cubicBezTo>
                  <a:cubicBezTo>
                    <a:pt x="5172" y="2716"/>
                    <a:pt x="5280" y="2540"/>
                    <a:pt x="5372" y="2348"/>
                  </a:cubicBezTo>
                  <a:lnTo>
                    <a:pt x="5564" y="1839"/>
                  </a:lnTo>
                  <a:cubicBezTo>
                    <a:pt x="5731" y="1312"/>
                    <a:pt x="5873" y="778"/>
                    <a:pt x="6082" y="268"/>
                  </a:cubicBezTo>
                  <a:cubicBezTo>
                    <a:pt x="6116" y="193"/>
                    <a:pt x="6015" y="1"/>
                    <a:pt x="6015" y="1"/>
                  </a:cubicBezTo>
                  <a:close/>
                  <a:moveTo>
                    <a:pt x="7987" y="502"/>
                  </a:moveTo>
                  <a:lnTo>
                    <a:pt x="7795" y="560"/>
                  </a:lnTo>
                  <a:cubicBezTo>
                    <a:pt x="7319" y="1204"/>
                    <a:pt x="6592" y="1839"/>
                    <a:pt x="5915" y="2449"/>
                  </a:cubicBezTo>
                  <a:cubicBezTo>
                    <a:pt x="5029" y="3225"/>
                    <a:pt x="5531" y="2808"/>
                    <a:pt x="5096" y="3058"/>
                  </a:cubicBezTo>
                  <a:cubicBezTo>
                    <a:pt x="5096" y="3058"/>
                    <a:pt x="4971" y="3234"/>
                    <a:pt x="5071" y="3259"/>
                  </a:cubicBezTo>
                  <a:cubicBezTo>
                    <a:pt x="5074" y="3260"/>
                    <a:pt x="5076" y="3261"/>
                    <a:pt x="5079" y="3261"/>
                  </a:cubicBezTo>
                  <a:cubicBezTo>
                    <a:pt x="5097" y="3261"/>
                    <a:pt x="5121" y="3242"/>
                    <a:pt x="5121" y="3242"/>
                  </a:cubicBezTo>
                  <a:lnTo>
                    <a:pt x="5172" y="3276"/>
                  </a:lnTo>
                  <a:cubicBezTo>
                    <a:pt x="5172" y="3276"/>
                    <a:pt x="5531" y="3242"/>
                    <a:pt x="5556" y="3234"/>
                  </a:cubicBezTo>
                  <a:cubicBezTo>
                    <a:pt x="5890" y="3067"/>
                    <a:pt x="6199" y="2850"/>
                    <a:pt x="6458" y="2591"/>
                  </a:cubicBezTo>
                  <a:cubicBezTo>
                    <a:pt x="6909" y="2164"/>
                    <a:pt x="7678" y="1346"/>
                    <a:pt x="7678" y="1346"/>
                  </a:cubicBezTo>
                  <a:cubicBezTo>
                    <a:pt x="7836" y="1095"/>
                    <a:pt x="7945" y="803"/>
                    <a:pt x="7987" y="502"/>
                  </a:cubicBezTo>
                  <a:close/>
                  <a:moveTo>
                    <a:pt x="5213" y="3635"/>
                  </a:moveTo>
                  <a:cubicBezTo>
                    <a:pt x="5220" y="3637"/>
                    <a:pt x="5225" y="3638"/>
                    <a:pt x="5229" y="3639"/>
                  </a:cubicBezTo>
                  <a:lnTo>
                    <a:pt x="5229" y="3639"/>
                  </a:lnTo>
                  <a:cubicBezTo>
                    <a:pt x="5229" y="3637"/>
                    <a:pt x="5237" y="3635"/>
                    <a:pt x="5263" y="3635"/>
                  </a:cubicBezTo>
                  <a:close/>
                  <a:moveTo>
                    <a:pt x="5229" y="3639"/>
                  </a:moveTo>
                  <a:cubicBezTo>
                    <a:pt x="5230" y="3642"/>
                    <a:pt x="5244" y="3646"/>
                    <a:pt x="5247" y="3646"/>
                  </a:cubicBezTo>
                  <a:cubicBezTo>
                    <a:pt x="5249" y="3646"/>
                    <a:pt x="5246" y="3644"/>
                    <a:pt x="5229" y="3639"/>
                  </a:cubicBezTo>
                  <a:close/>
                  <a:moveTo>
                    <a:pt x="1674" y="1961"/>
                  </a:moveTo>
                  <a:cubicBezTo>
                    <a:pt x="1472" y="1961"/>
                    <a:pt x="1277" y="2010"/>
                    <a:pt x="1095" y="2098"/>
                  </a:cubicBezTo>
                  <a:lnTo>
                    <a:pt x="1220" y="2240"/>
                  </a:lnTo>
                  <a:cubicBezTo>
                    <a:pt x="1345" y="2273"/>
                    <a:pt x="1462" y="2315"/>
                    <a:pt x="1571" y="2357"/>
                  </a:cubicBezTo>
                  <a:cubicBezTo>
                    <a:pt x="2248" y="2582"/>
                    <a:pt x="2891" y="2900"/>
                    <a:pt x="3492" y="3284"/>
                  </a:cubicBezTo>
                  <a:cubicBezTo>
                    <a:pt x="4094" y="3685"/>
                    <a:pt x="4142" y="3763"/>
                    <a:pt x="4172" y="3763"/>
                  </a:cubicBezTo>
                  <a:cubicBezTo>
                    <a:pt x="4187" y="3763"/>
                    <a:pt x="4197" y="3743"/>
                    <a:pt x="4269" y="3735"/>
                  </a:cubicBezTo>
                  <a:cubicBezTo>
                    <a:pt x="4286" y="3735"/>
                    <a:pt x="4294" y="3727"/>
                    <a:pt x="4303" y="3718"/>
                  </a:cubicBezTo>
                  <a:cubicBezTo>
                    <a:pt x="4436" y="3585"/>
                    <a:pt x="4395" y="3668"/>
                    <a:pt x="4228" y="3426"/>
                  </a:cubicBezTo>
                  <a:cubicBezTo>
                    <a:pt x="4228" y="3426"/>
                    <a:pt x="4010" y="3192"/>
                    <a:pt x="3860" y="3025"/>
                  </a:cubicBezTo>
                  <a:cubicBezTo>
                    <a:pt x="3459" y="2616"/>
                    <a:pt x="1763" y="1964"/>
                    <a:pt x="1763" y="1964"/>
                  </a:cubicBezTo>
                  <a:cubicBezTo>
                    <a:pt x="1733" y="1962"/>
                    <a:pt x="1704" y="1961"/>
                    <a:pt x="1674" y="1961"/>
                  </a:cubicBezTo>
                  <a:close/>
                  <a:moveTo>
                    <a:pt x="2899" y="318"/>
                  </a:moveTo>
                  <a:lnTo>
                    <a:pt x="2908" y="444"/>
                  </a:lnTo>
                  <a:cubicBezTo>
                    <a:pt x="3217" y="769"/>
                    <a:pt x="3484" y="1129"/>
                    <a:pt x="3718" y="1513"/>
                  </a:cubicBezTo>
                  <a:cubicBezTo>
                    <a:pt x="3935" y="1905"/>
                    <a:pt x="4111" y="2306"/>
                    <a:pt x="4261" y="2724"/>
                  </a:cubicBezTo>
                  <a:cubicBezTo>
                    <a:pt x="4403" y="3209"/>
                    <a:pt x="4629" y="3877"/>
                    <a:pt x="4629" y="3877"/>
                  </a:cubicBezTo>
                  <a:lnTo>
                    <a:pt x="4771" y="3501"/>
                  </a:lnTo>
                  <a:cubicBezTo>
                    <a:pt x="4729" y="3025"/>
                    <a:pt x="4712" y="2858"/>
                    <a:pt x="4679" y="2666"/>
                  </a:cubicBezTo>
                  <a:cubicBezTo>
                    <a:pt x="4679" y="2616"/>
                    <a:pt x="4662" y="2565"/>
                    <a:pt x="4654" y="2515"/>
                  </a:cubicBezTo>
                  <a:cubicBezTo>
                    <a:pt x="4520" y="1972"/>
                    <a:pt x="3893" y="1078"/>
                    <a:pt x="3893" y="1078"/>
                  </a:cubicBezTo>
                  <a:cubicBezTo>
                    <a:pt x="3534" y="686"/>
                    <a:pt x="2899" y="318"/>
                    <a:pt x="2899" y="318"/>
                  </a:cubicBezTo>
                  <a:close/>
                  <a:moveTo>
                    <a:pt x="4808" y="4629"/>
                  </a:moveTo>
                  <a:cubicBezTo>
                    <a:pt x="4809" y="4632"/>
                    <a:pt x="4809" y="4636"/>
                    <a:pt x="4810" y="4640"/>
                  </a:cubicBezTo>
                  <a:lnTo>
                    <a:pt x="4810" y="4640"/>
                  </a:lnTo>
                  <a:lnTo>
                    <a:pt x="4812" y="4629"/>
                  </a:lnTo>
                  <a:close/>
                  <a:moveTo>
                    <a:pt x="4804" y="4629"/>
                  </a:moveTo>
                  <a:cubicBezTo>
                    <a:pt x="4704" y="4646"/>
                    <a:pt x="4796" y="4721"/>
                    <a:pt x="4796" y="4721"/>
                  </a:cubicBezTo>
                  <a:cubicBezTo>
                    <a:pt x="4824" y="4711"/>
                    <a:pt x="4817" y="4668"/>
                    <a:pt x="4810" y="4640"/>
                  </a:cubicBezTo>
                  <a:lnTo>
                    <a:pt x="4810" y="4640"/>
                  </a:lnTo>
                  <a:lnTo>
                    <a:pt x="4809" y="4648"/>
                  </a:lnTo>
                  <a:lnTo>
                    <a:pt x="4809" y="4648"/>
                  </a:lnTo>
                  <a:cubicBezTo>
                    <a:pt x="4807" y="4641"/>
                    <a:pt x="4806" y="4634"/>
                    <a:pt x="4804" y="4629"/>
                  </a:cubicBezTo>
                  <a:close/>
                  <a:moveTo>
                    <a:pt x="5389" y="4027"/>
                  </a:moveTo>
                  <a:cubicBezTo>
                    <a:pt x="4963" y="4103"/>
                    <a:pt x="5263" y="4119"/>
                    <a:pt x="5263" y="4119"/>
                  </a:cubicBezTo>
                  <a:cubicBezTo>
                    <a:pt x="5263" y="4119"/>
                    <a:pt x="5121" y="4136"/>
                    <a:pt x="5430" y="4245"/>
                  </a:cubicBezTo>
                  <a:lnTo>
                    <a:pt x="5489" y="4270"/>
                  </a:lnTo>
                  <a:cubicBezTo>
                    <a:pt x="5488" y="4269"/>
                    <a:pt x="5487" y="4269"/>
                    <a:pt x="5487" y="4269"/>
                  </a:cubicBezTo>
                  <a:lnTo>
                    <a:pt x="5487" y="4269"/>
                  </a:lnTo>
                  <a:cubicBezTo>
                    <a:pt x="5482" y="4269"/>
                    <a:pt x="5688" y="4356"/>
                    <a:pt x="5840" y="4420"/>
                  </a:cubicBezTo>
                  <a:cubicBezTo>
                    <a:pt x="6057" y="4504"/>
                    <a:pt x="6533" y="4654"/>
                    <a:pt x="6533" y="4654"/>
                  </a:cubicBezTo>
                  <a:cubicBezTo>
                    <a:pt x="7169" y="4800"/>
                    <a:pt x="7811" y="4876"/>
                    <a:pt x="8459" y="4876"/>
                  </a:cubicBezTo>
                  <a:cubicBezTo>
                    <a:pt x="8552" y="4876"/>
                    <a:pt x="8645" y="4874"/>
                    <a:pt x="8739" y="4871"/>
                  </a:cubicBezTo>
                  <a:lnTo>
                    <a:pt x="8847" y="4763"/>
                  </a:lnTo>
                  <a:lnTo>
                    <a:pt x="8655" y="4646"/>
                  </a:lnTo>
                  <a:cubicBezTo>
                    <a:pt x="8146" y="4629"/>
                    <a:pt x="7644" y="4554"/>
                    <a:pt x="7151" y="4437"/>
                  </a:cubicBezTo>
                  <a:cubicBezTo>
                    <a:pt x="6199" y="4220"/>
                    <a:pt x="6550" y="4286"/>
                    <a:pt x="6433" y="4261"/>
                  </a:cubicBezTo>
                  <a:cubicBezTo>
                    <a:pt x="6082" y="4161"/>
                    <a:pt x="5740" y="4086"/>
                    <a:pt x="5389" y="4027"/>
                  </a:cubicBezTo>
                  <a:close/>
                  <a:moveTo>
                    <a:pt x="3182" y="3644"/>
                  </a:moveTo>
                  <a:cubicBezTo>
                    <a:pt x="2424" y="3644"/>
                    <a:pt x="1664" y="3895"/>
                    <a:pt x="969" y="4220"/>
                  </a:cubicBezTo>
                  <a:cubicBezTo>
                    <a:pt x="911" y="4253"/>
                    <a:pt x="502" y="4462"/>
                    <a:pt x="209" y="4654"/>
                  </a:cubicBezTo>
                  <a:cubicBezTo>
                    <a:pt x="117" y="4712"/>
                    <a:pt x="42" y="4796"/>
                    <a:pt x="0" y="4896"/>
                  </a:cubicBezTo>
                  <a:lnTo>
                    <a:pt x="142" y="4938"/>
                  </a:lnTo>
                  <a:cubicBezTo>
                    <a:pt x="343" y="4863"/>
                    <a:pt x="543" y="4788"/>
                    <a:pt x="752" y="4721"/>
                  </a:cubicBezTo>
                  <a:cubicBezTo>
                    <a:pt x="1395" y="4520"/>
                    <a:pt x="769" y="4712"/>
                    <a:pt x="1421" y="4512"/>
                  </a:cubicBezTo>
                  <a:cubicBezTo>
                    <a:pt x="2022" y="4328"/>
                    <a:pt x="3384" y="4169"/>
                    <a:pt x="3384" y="4169"/>
                  </a:cubicBezTo>
                  <a:cubicBezTo>
                    <a:pt x="4010" y="4128"/>
                    <a:pt x="4403" y="4111"/>
                    <a:pt x="4403" y="4111"/>
                  </a:cubicBezTo>
                  <a:cubicBezTo>
                    <a:pt x="4537" y="4052"/>
                    <a:pt x="4244" y="3835"/>
                    <a:pt x="4236" y="3827"/>
                  </a:cubicBezTo>
                  <a:cubicBezTo>
                    <a:pt x="3890" y="3699"/>
                    <a:pt x="3536" y="3644"/>
                    <a:pt x="3182" y="3644"/>
                  </a:cubicBezTo>
                  <a:close/>
                  <a:moveTo>
                    <a:pt x="4080" y="4276"/>
                  </a:moveTo>
                  <a:cubicBezTo>
                    <a:pt x="3987" y="4276"/>
                    <a:pt x="3902" y="4286"/>
                    <a:pt x="3902" y="4286"/>
                  </a:cubicBezTo>
                  <a:cubicBezTo>
                    <a:pt x="3016" y="4470"/>
                    <a:pt x="2832" y="4621"/>
                    <a:pt x="2197" y="4938"/>
                  </a:cubicBezTo>
                  <a:cubicBezTo>
                    <a:pt x="1771" y="5147"/>
                    <a:pt x="1220" y="5865"/>
                    <a:pt x="1220" y="5865"/>
                  </a:cubicBezTo>
                  <a:lnTo>
                    <a:pt x="1354" y="5865"/>
                  </a:lnTo>
                  <a:cubicBezTo>
                    <a:pt x="2022" y="5306"/>
                    <a:pt x="2799" y="5105"/>
                    <a:pt x="3442" y="4754"/>
                  </a:cubicBezTo>
                  <a:lnTo>
                    <a:pt x="4236" y="4412"/>
                  </a:lnTo>
                  <a:cubicBezTo>
                    <a:pt x="4219" y="4403"/>
                    <a:pt x="4303" y="4395"/>
                    <a:pt x="4294" y="4387"/>
                  </a:cubicBezTo>
                  <a:cubicBezTo>
                    <a:pt x="4342" y="4295"/>
                    <a:pt x="4205" y="4276"/>
                    <a:pt x="4080" y="4276"/>
                  </a:cubicBezTo>
                  <a:close/>
                  <a:moveTo>
                    <a:pt x="4611" y="4831"/>
                  </a:moveTo>
                  <a:cubicBezTo>
                    <a:pt x="4587" y="4831"/>
                    <a:pt x="4587" y="4913"/>
                    <a:pt x="4587" y="4913"/>
                  </a:cubicBezTo>
                  <a:cubicBezTo>
                    <a:pt x="4587" y="4913"/>
                    <a:pt x="4576" y="4887"/>
                    <a:pt x="4574" y="4887"/>
                  </a:cubicBezTo>
                  <a:lnTo>
                    <a:pt x="4574" y="4887"/>
                  </a:lnTo>
                  <a:cubicBezTo>
                    <a:pt x="4573" y="4887"/>
                    <a:pt x="4577" y="4904"/>
                    <a:pt x="4595" y="4963"/>
                  </a:cubicBezTo>
                  <a:cubicBezTo>
                    <a:pt x="4879" y="5999"/>
                    <a:pt x="4720" y="5423"/>
                    <a:pt x="4762" y="5807"/>
                  </a:cubicBezTo>
                  <a:cubicBezTo>
                    <a:pt x="4812" y="6283"/>
                    <a:pt x="5088" y="7260"/>
                    <a:pt x="5088" y="7260"/>
                  </a:cubicBezTo>
                  <a:lnTo>
                    <a:pt x="5155" y="7160"/>
                  </a:lnTo>
                  <a:cubicBezTo>
                    <a:pt x="5121" y="6843"/>
                    <a:pt x="5105" y="6525"/>
                    <a:pt x="5071" y="6216"/>
                  </a:cubicBezTo>
                  <a:cubicBezTo>
                    <a:pt x="5046" y="6016"/>
                    <a:pt x="5013" y="5815"/>
                    <a:pt x="4971" y="5623"/>
                  </a:cubicBezTo>
                  <a:cubicBezTo>
                    <a:pt x="4963" y="5598"/>
                    <a:pt x="4954" y="5581"/>
                    <a:pt x="4954" y="5556"/>
                  </a:cubicBezTo>
                  <a:cubicBezTo>
                    <a:pt x="4938" y="5514"/>
                    <a:pt x="4812" y="5205"/>
                    <a:pt x="4670" y="4913"/>
                  </a:cubicBezTo>
                  <a:cubicBezTo>
                    <a:pt x="4642" y="4852"/>
                    <a:pt x="4624" y="4831"/>
                    <a:pt x="4611" y="4831"/>
                  </a:cubicBezTo>
                  <a:close/>
                  <a:moveTo>
                    <a:pt x="4807" y="4609"/>
                  </a:moveTo>
                  <a:cubicBezTo>
                    <a:pt x="4804" y="4609"/>
                    <a:pt x="4804" y="4615"/>
                    <a:pt x="4804" y="4629"/>
                  </a:cubicBezTo>
                  <a:lnTo>
                    <a:pt x="4808" y="4629"/>
                  </a:lnTo>
                  <a:cubicBezTo>
                    <a:pt x="4806" y="4621"/>
                    <a:pt x="4805" y="4615"/>
                    <a:pt x="4807" y="4615"/>
                  </a:cubicBezTo>
                  <a:lnTo>
                    <a:pt x="4807" y="4615"/>
                  </a:lnTo>
                  <a:cubicBezTo>
                    <a:pt x="4812" y="4615"/>
                    <a:pt x="4844" y="4666"/>
                    <a:pt x="4954" y="4838"/>
                  </a:cubicBezTo>
                  <a:cubicBezTo>
                    <a:pt x="5146" y="5147"/>
                    <a:pt x="5305" y="5473"/>
                    <a:pt x="5439" y="5815"/>
                  </a:cubicBezTo>
                  <a:cubicBezTo>
                    <a:pt x="5573" y="6133"/>
                    <a:pt x="5915" y="7277"/>
                    <a:pt x="5915" y="7277"/>
                  </a:cubicBezTo>
                  <a:lnTo>
                    <a:pt x="5982" y="7202"/>
                  </a:lnTo>
                  <a:cubicBezTo>
                    <a:pt x="5974" y="6893"/>
                    <a:pt x="5940" y="6592"/>
                    <a:pt x="5882" y="6291"/>
                  </a:cubicBezTo>
                  <a:cubicBezTo>
                    <a:pt x="5840" y="6141"/>
                    <a:pt x="5790" y="5982"/>
                    <a:pt x="5731" y="5832"/>
                  </a:cubicBezTo>
                  <a:cubicBezTo>
                    <a:pt x="5554" y="5380"/>
                    <a:pt x="5431" y="4618"/>
                    <a:pt x="4882" y="4618"/>
                  </a:cubicBezTo>
                  <a:cubicBezTo>
                    <a:pt x="4862" y="4618"/>
                    <a:pt x="4842" y="4619"/>
                    <a:pt x="4821" y="4621"/>
                  </a:cubicBezTo>
                  <a:cubicBezTo>
                    <a:pt x="4813" y="4613"/>
                    <a:pt x="4809" y="4609"/>
                    <a:pt x="4807" y="46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34"/>
            <p:cNvSpPr/>
            <p:nvPr/>
          </p:nvSpPr>
          <p:spPr>
            <a:xfrm>
              <a:off x="7256161" y="4759012"/>
              <a:ext cx="157601" cy="142606"/>
            </a:xfrm>
            <a:custGeom>
              <a:avLst/>
              <a:gdLst/>
              <a:ahLst/>
              <a:cxnLst/>
              <a:rect l="l" t="t" r="r" b="b"/>
              <a:pathLst>
                <a:path w="3195" h="2891" extrusionOk="0">
                  <a:moveTo>
                    <a:pt x="1627" y="0"/>
                  </a:moveTo>
                  <a:cubicBezTo>
                    <a:pt x="1089" y="0"/>
                    <a:pt x="587" y="373"/>
                    <a:pt x="363" y="987"/>
                  </a:cubicBezTo>
                  <a:cubicBezTo>
                    <a:pt x="1" y="1984"/>
                    <a:pt x="965" y="2890"/>
                    <a:pt x="1891" y="2890"/>
                  </a:cubicBezTo>
                  <a:cubicBezTo>
                    <a:pt x="2013" y="2890"/>
                    <a:pt x="2134" y="2875"/>
                    <a:pt x="2251" y="2842"/>
                  </a:cubicBezTo>
                  <a:cubicBezTo>
                    <a:pt x="2927" y="2650"/>
                    <a:pt x="3195" y="1898"/>
                    <a:pt x="3053" y="1271"/>
                  </a:cubicBezTo>
                  <a:cubicBezTo>
                    <a:pt x="2961" y="904"/>
                    <a:pt x="2752" y="578"/>
                    <a:pt x="2468" y="327"/>
                  </a:cubicBezTo>
                  <a:cubicBezTo>
                    <a:pt x="2201" y="103"/>
                    <a:pt x="1909" y="0"/>
                    <a:pt x="16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34"/>
            <p:cNvSpPr/>
            <p:nvPr/>
          </p:nvSpPr>
          <p:spPr>
            <a:xfrm>
              <a:off x="8680443" y="3934059"/>
              <a:ext cx="651962" cy="663504"/>
            </a:xfrm>
            <a:custGeom>
              <a:avLst/>
              <a:gdLst/>
              <a:ahLst/>
              <a:cxnLst/>
              <a:rect l="l" t="t" r="r" b="b"/>
              <a:pathLst>
                <a:path w="13217" h="13451" extrusionOk="0">
                  <a:moveTo>
                    <a:pt x="10201" y="5155"/>
                  </a:moveTo>
                  <a:cubicBezTo>
                    <a:pt x="10844" y="4996"/>
                    <a:pt x="11479" y="4938"/>
                    <a:pt x="12139" y="5122"/>
                  </a:cubicBezTo>
                  <a:cubicBezTo>
                    <a:pt x="12198" y="5147"/>
                    <a:pt x="12265" y="5163"/>
                    <a:pt x="12331" y="5188"/>
                  </a:cubicBezTo>
                  <a:cubicBezTo>
                    <a:pt x="12390" y="5213"/>
                    <a:pt x="12432" y="5222"/>
                    <a:pt x="12473" y="5247"/>
                  </a:cubicBezTo>
                  <a:cubicBezTo>
                    <a:pt x="12524" y="5264"/>
                    <a:pt x="12540" y="5280"/>
                    <a:pt x="12574" y="5289"/>
                  </a:cubicBezTo>
                  <a:cubicBezTo>
                    <a:pt x="12841" y="5414"/>
                    <a:pt x="13042" y="5648"/>
                    <a:pt x="13125" y="5940"/>
                  </a:cubicBezTo>
                  <a:cubicBezTo>
                    <a:pt x="13184" y="6141"/>
                    <a:pt x="13133" y="6358"/>
                    <a:pt x="13008" y="6525"/>
                  </a:cubicBezTo>
                  <a:cubicBezTo>
                    <a:pt x="12824" y="6734"/>
                    <a:pt x="12540" y="6817"/>
                    <a:pt x="12290" y="6893"/>
                  </a:cubicBezTo>
                  <a:cubicBezTo>
                    <a:pt x="12440" y="7035"/>
                    <a:pt x="12590" y="7193"/>
                    <a:pt x="12732" y="7360"/>
                  </a:cubicBezTo>
                  <a:cubicBezTo>
                    <a:pt x="13217" y="7970"/>
                    <a:pt x="13108" y="8864"/>
                    <a:pt x="12490" y="9340"/>
                  </a:cubicBezTo>
                  <a:cubicBezTo>
                    <a:pt x="11688" y="10009"/>
                    <a:pt x="10510" y="9900"/>
                    <a:pt x="9474" y="9457"/>
                  </a:cubicBezTo>
                  <a:cubicBezTo>
                    <a:pt x="9683" y="9800"/>
                    <a:pt x="9842" y="10176"/>
                    <a:pt x="9942" y="10568"/>
                  </a:cubicBezTo>
                  <a:cubicBezTo>
                    <a:pt x="10151" y="11496"/>
                    <a:pt x="9900" y="12598"/>
                    <a:pt x="9107" y="12983"/>
                  </a:cubicBezTo>
                  <a:cubicBezTo>
                    <a:pt x="8129" y="13451"/>
                    <a:pt x="6768" y="12849"/>
                    <a:pt x="6392" y="11771"/>
                  </a:cubicBezTo>
                  <a:cubicBezTo>
                    <a:pt x="6233" y="11930"/>
                    <a:pt x="6058" y="12064"/>
                    <a:pt x="5865" y="12181"/>
                  </a:cubicBezTo>
                  <a:cubicBezTo>
                    <a:pt x="5398" y="12415"/>
                    <a:pt x="4830" y="12197"/>
                    <a:pt x="4637" y="11713"/>
                  </a:cubicBezTo>
                  <a:cubicBezTo>
                    <a:pt x="4445" y="11203"/>
                    <a:pt x="4495" y="10660"/>
                    <a:pt x="4671" y="10092"/>
                  </a:cubicBezTo>
                  <a:cubicBezTo>
                    <a:pt x="3944" y="10769"/>
                    <a:pt x="2916" y="11228"/>
                    <a:pt x="1939" y="10919"/>
                  </a:cubicBezTo>
                  <a:cubicBezTo>
                    <a:pt x="1906" y="10911"/>
                    <a:pt x="1872" y="10894"/>
                    <a:pt x="1839" y="10877"/>
                  </a:cubicBezTo>
                  <a:cubicBezTo>
                    <a:pt x="1287" y="10593"/>
                    <a:pt x="1145" y="9700"/>
                    <a:pt x="1455" y="9115"/>
                  </a:cubicBezTo>
                  <a:cubicBezTo>
                    <a:pt x="1571" y="8906"/>
                    <a:pt x="1747" y="8614"/>
                    <a:pt x="1747" y="8614"/>
                  </a:cubicBezTo>
                  <a:lnTo>
                    <a:pt x="1680" y="8614"/>
                  </a:lnTo>
                  <a:cubicBezTo>
                    <a:pt x="987" y="8588"/>
                    <a:pt x="1" y="8430"/>
                    <a:pt x="293" y="7411"/>
                  </a:cubicBezTo>
                  <a:cubicBezTo>
                    <a:pt x="494" y="6717"/>
                    <a:pt x="1287" y="6391"/>
                    <a:pt x="1881" y="6249"/>
                  </a:cubicBezTo>
                  <a:cubicBezTo>
                    <a:pt x="1964" y="6224"/>
                    <a:pt x="2056" y="6208"/>
                    <a:pt x="2140" y="6191"/>
                  </a:cubicBezTo>
                  <a:cubicBezTo>
                    <a:pt x="2031" y="6157"/>
                    <a:pt x="1914" y="6116"/>
                    <a:pt x="1805" y="6082"/>
                  </a:cubicBezTo>
                  <a:cubicBezTo>
                    <a:pt x="1154" y="5848"/>
                    <a:pt x="527" y="5330"/>
                    <a:pt x="644" y="4587"/>
                  </a:cubicBezTo>
                  <a:cubicBezTo>
                    <a:pt x="686" y="4378"/>
                    <a:pt x="769" y="4178"/>
                    <a:pt x="895" y="4010"/>
                  </a:cubicBezTo>
                  <a:cubicBezTo>
                    <a:pt x="953" y="3877"/>
                    <a:pt x="1037" y="3760"/>
                    <a:pt x="1137" y="3660"/>
                  </a:cubicBezTo>
                  <a:cubicBezTo>
                    <a:pt x="1580" y="3242"/>
                    <a:pt x="2256" y="3142"/>
                    <a:pt x="2825" y="3284"/>
                  </a:cubicBezTo>
                  <a:cubicBezTo>
                    <a:pt x="2825" y="3284"/>
                    <a:pt x="2457" y="2640"/>
                    <a:pt x="2424" y="2264"/>
                  </a:cubicBezTo>
                  <a:cubicBezTo>
                    <a:pt x="2357" y="1613"/>
                    <a:pt x="2891" y="1053"/>
                    <a:pt x="3551" y="1087"/>
                  </a:cubicBezTo>
                  <a:cubicBezTo>
                    <a:pt x="4713" y="1120"/>
                    <a:pt x="5665" y="2114"/>
                    <a:pt x="6191" y="3100"/>
                  </a:cubicBezTo>
                  <a:cubicBezTo>
                    <a:pt x="6108" y="2206"/>
                    <a:pt x="6367" y="1329"/>
                    <a:pt x="6901" y="619"/>
                  </a:cubicBezTo>
                  <a:cubicBezTo>
                    <a:pt x="7269" y="159"/>
                    <a:pt x="8037" y="1"/>
                    <a:pt x="8464" y="468"/>
                  </a:cubicBezTo>
                  <a:cubicBezTo>
                    <a:pt x="8731" y="761"/>
                    <a:pt x="8839" y="1187"/>
                    <a:pt x="8906" y="1588"/>
                  </a:cubicBezTo>
                  <a:lnTo>
                    <a:pt x="8940" y="1797"/>
                  </a:lnTo>
                  <a:lnTo>
                    <a:pt x="8990" y="1772"/>
                  </a:lnTo>
                  <a:cubicBezTo>
                    <a:pt x="9909" y="1270"/>
                    <a:pt x="11053" y="1162"/>
                    <a:pt x="11822" y="1880"/>
                  </a:cubicBezTo>
                  <a:cubicBezTo>
                    <a:pt x="11956" y="2006"/>
                    <a:pt x="12056" y="2173"/>
                    <a:pt x="12106" y="2348"/>
                  </a:cubicBezTo>
                  <a:cubicBezTo>
                    <a:pt x="12240" y="2908"/>
                    <a:pt x="11880" y="3467"/>
                    <a:pt x="11555" y="3885"/>
                  </a:cubicBezTo>
                  <a:cubicBezTo>
                    <a:pt x="11179" y="4378"/>
                    <a:pt x="10719" y="4804"/>
                    <a:pt x="10201" y="5155"/>
                  </a:cubicBezTo>
                  <a:close/>
                </a:path>
              </a:pathLst>
            </a:custGeom>
            <a:solidFill>
              <a:srgbClr val="F7A9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34"/>
            <p:cNvSpPr/>
            <p:nvPr/>
          </p:nvSpPr>
          <p:spPr>
            <a:xfrm>
              <a:off x="8782255" y="4041198"/>
              <a:ext cx="437239" cy="404288"/>
            </a:xfrm>
            <a:custGeom>
              <a:avLst/>
              <a:gdLst/>
              <a:ahLst/>
              <a:cxnLst/>
              <a:rect l="l" t="t" r="r" b="b"/>
              <a:pathLst>
                <a:path w="8864" h="8196" extrusionOk="0">
                  <a:moveTo>
                    <a:pt x="7995" y="1421"/>
                  </a:moveTo>
                  <a:lnTo>
                    <a:pt x="7803" y="1479"/>
                  </a:lnTo>
                  <a:cubicBezTo>
                    <a:pt x="7327" y="2123"/>
                    <a:pt x="6600" y="2757"/>
                    <a:pt x="5923" y="3367"/>
                  </a:cubicBezTo>
                  <a:cubicBezTo>
                    <a:pt x="5046" y="4144"/>
                    <a:pt x="5539" y="3726"/>
                    <a:pt x="5105" y="3977"/>
                  </a:cubicBezTo>
                  <a:cubicBezTo>
                    <a:pt x="5105" y="3977"/>
                    <a:pt x="4979" y="4153"/>
                    <a:pt x="5080" y="4178"/>
                  </a:cubicBezTo>
                  <a:cubicBezTo>
                    <a:pt x="5082" y="4179"/>
                    <a:pt x="5085" y="4179"/>
                    <a:pt x="5088" y="4179"/>
                  </a:cubicBezTo>
                  <a:cubicBezTo>
                    <a:pt x="5105" y="4179"/>
                    <a:pt x="5130" y="4161"/>
                    <a:pt x="5130" y="4161"/>
                  </a:cubicBezTo>
                  <a:lnTo>
                    <a:pt x="5130" y="4161"/>
                  </a:lnTo>
                  <a:cubicBezTo>
                    <a:pt x="5136" y="4165"/>
                    <a:pt x="5150" y="4174"/>
                    <a:pt x="5180" y="4194"/>
                  </a:cubicBezTo>
                  <a:cubicBezTo>
                    <a:pt x="5180" y="4194"/>
                    <a:pt x="5539" y="4161"/>
                    <a:pt x="5564" y="4153"/>
                  </a:cubicBezTo>
                  <a:cubicBezTo>
                    <a:pt x="5907" y="3985"/>
                    <a:pt x="6207" y="3768"/>
                    <a:pt x="6466" y="3509"/>
                  </a:cubicBezTo>
                  <a:cubicBezTo>
                    <a:pt x="6926" y="3083"/>
                    <a:pt x="7686" y="2265"/>
                    <a:pt x="7686" y="2265"/>
                  </a:cubicBezTo>
                  <a:cubicBezTo>
                    <a:pt x="7845" y="2014"/>
                    <a:pt x="7953" y="1722"/>
                    <a:pt x="7995" y="1421"/>
                  </a:cubicBezTo>
                  <a:close/>
                  <a:moveTo>
                    <a:pt x="5222" y="4554"/>
                  </a:moveTo>
                  <a:cubicBezTo>
                    <a:pt x="5228" y="4555"/>
                    <a:pt x="5233" y="4557"/>
                    <a:pt x="5238" y="4558"/>
                  </a:cubicBezTo>
                  <a:lnTo>
                    <a:pt x="5238" y="4558"/>
                  </a:lnTo>
                  <a:cubicBezTo>
                    <a:pt x="5237" y="4556"/>
                    <a:pt x="5245" y="4554"/>
                    <a:pt x="5272" y="4554"/>
                  </a:cubicBezTo>
                  <a:close/>
                  <a:moveTo>
                    <a:pt x="5238" y="4558"/>
                  </a:moveTo>
                  <a:cubicBezTo>
                    <a:pt x="5238" y="4561"/>
                    <a:pt x="5252" y="4565"/>
                    <a:pt x="5255" y="4565"/>
                  </a:cubicBezTo>
                  <a:cubicBezTo>
                    <a:pt x="5257" y="4565"/>
                    <a:pt x="5254" y="4563"/>
                    <a:pt x="5238" y="4558"/>
                  </a:cubicBezTo>
                  <a:close/>
                  <a:moveTo>
                    <a:pt x="5422" y="1"/>
                  </a:moveTo>
                  <a:lnTo>
                    <a:pt x="5188" y="84"/>
                  </a:lnTo>
                  <a:cubicBezTo>
                    <a:pt x="5188" y="84"/>
                    <a:pt x="4938" y="569"/>
                    <a:pt x="4796" y="920"/>
                  </a:cubicBezTo>
                  <a:cubicBezTo>
                    <a:pt x="4737" y="1062"/>
                    <a:pt x="4687" y="1204"/>
                    <a:pt x="4637" y="1346"/>
                  </a:cubicBezTo>
                  <a:cubicBezTo>
                    <a:pt x="4595" y="1479"/>
                    <a:pt x="4553" y="1613"/>
                    <a:pt x="4512" y="1755"/>
                  </a:cubicBezTo>
                  <a:cubicBezTo>
                    <a:pt x="4453" y="2014"/>
                    <a:pt x="4378" y="2265"/>
                    <a:pt x="4294" y="2515"/>
                  </a:cubicBezTo>
                  <a:cubicBezTo>
                    <a:pt x="4285" y="2537"/>
                    <a:pt x="4277" y="2558"/>
                    <a:pt x="4269" y="2580"/>
                  </a:cubicBezTo>
                  <a:lnTo>
                    <a:pt x="4269" y="2580"/>
                  </a:lnTo>
                  <a:cubicBezTo>
                    <a:pt x="4081" y="2256"/>
                    <a:pt x="3902" y="1997"/>
                    <a:pt x="3902" y="1997"/>
                  </a:cubicBezTo>
                  <a:cubicBezTo>
                    <a:pt x="3534" y="1596"/>
                    <a:pt x="2899" y="1237"/>
                    <a:pt x="2899" y="1237"/>
                  </a:cubicBezTo>
                  <a:lnTo>
                    <a:pt x="2899" y="1237"/>
                  </a:lnTo>
                  <a:lnTo>
                    <a:pt x="2908" y="1362"/>
                  </a:lnTo>
                  <a:cubicBezTo>
                    <a:pt x="3217" y="1688"/>
                    <a:pt x="3492" y="2047"/>
                    <a:pt x="3718" y="2432"/>
                  </a:cubicBezTo>
                  <a:cubicBezTo>
                    <a:pt x="3935" y="2816"/>
                    <a:pt x="4119" y="3225"/>
                    <a:pt x="4269" y="3643"/>
                  </a:cubicBezTo>
                  <a:cubicBezTo>
                    <a:pt x="4403" y="4127"/>
                    <a:pt x="4637" y="4796"/>
                    <a:pt x="4637" y="4796"/>
                  </a:cubicBezTo>
                  <a:lnTo>
                    <a:pt x="4771" y="4420"/>
                  </a:lnTo>
                  <a:cubicBezTo>
                    <a:pt x="4729" y="3944"/>
                    <a:pt x="4712" y="3777"/>
                    <a:pt x="4687" y="3584"/>
                  </a:cubicBezTo>
                  <a:cubicBezTo>
                    <a:pt x="4679" y="3534"/>
                    <a:pt x="4670" y="3484"/>
                    <a:pt x="4662" y="3434"/>
                  </a:cubicBezTo>
                  <a:cubicBezTo>
                    <a:pt x="4620" y="3272"/>
                    <a:pt x="4535" y="3079"/>
                    <a:pt x="4437" y="2888"/>
                  </a:cubicBezTo>
                  <a:lnTo>
                    <a:pt x="4437" y="2888"/>
                  </a:lnTo>
                  <a:cubicBezTo>
                    <a:pt x="4440" y="2887"/>
                    <a:pt x="4442" y="2885"/>
                    <a:pt x="4445" y="2883"/>
                  </a:cubicBezTo>
                  <a:cubicBezTo>
                    <a:pt x="4578" y="2716"/>
                    <a:pt x="4687" y="2532"/>
                    <a:pt x="4787" y="2340"/>
                  </a:cubicBezTo>
                  <a:lnTo>
                    <a:pt x="4971" y="1830"/>
                  </a:lnTo>
                  <a:cubicBezTo>
                    <a:pt x="5146" y="1312"/>
                    <a:pt x="5280" y="778"/>
                    <a:pt x="5489" y="268"/>
                  </a:cubicBezTo>
                  <a:lnTo>
                    <a:pt x="6090" y="1187"/>
                  </a:lnTo>
                  <a:cubicBezTo>
                    <a:pt x="6124" y="1112"/>
                    <a:pt x="5422" y="1"/>
                    <a:pt x="5422" y="1"/>
                  </a:cubicBezTo>
                  <a:close/>
                  <a:moveTo>
                    <a:pt x="4812" y="5539"/>
                  </a:moveTo>
                  <a:lnTo>
                    <a:pt x="4812" y="5539"/>
                  </a:lnTo>
                  <a:cubicBezTo>
                    <a:pt x="4814" y="5541"/>
                    <a:pt x="4816" y="5544"/>
                    <a:pt x="4819" y="5548"/>
                  </a:cubicBezTo>
                  <a:lnTo>
                    <a:pt x="4821" y="5548"/>
                  </a:lnTo>
                  <a:lnTo>
                    <a:pt x="4820" y="5550"/>
                  </a:lnTo>
                  <a:lnTo>
                    <a:pt x="4820" y="5550"/>
                  </a:lnTo>
                  <a:cubicBezTo>
                    <a:pt x="4820" y="5549"/>
                    <a:pt x="4819" y="5548"/>
                    <a:pt x="4819" y="5548"/>
                  </a:cubicBezTo>
                  <a:lnTo>
                    <a:pt x="4812" y="5548"/>
                  </a:lnTo>
                  <a:cubicBezTo>
                    <a:pt x="4812" y="5544"/>
                    <a:pt x="4812" y="5542"/>
                    <a:pt x="4812" y="5539"/>
                  </a:cubicBezTo>
                  <a:close/>
                  <a:moveTo>
                    <a:pt x="4808" y="5548"/>
                  </a:moveTo>
                  <a:cubicBezTo>
                    <a:pt x="4714" y="5567"/>
                    <a:pt x="4796" y="5640"/>
                    <a:pt x="4796" y="5640"/>
                  </a:cubicBezTo>
                  <a:cubicBezTo>
                    <a:pt x="4810" y="5635"/>
                    <a:pt x="4815" y="5622"/>
                    <a:pt x="4816" y="5607"/>
                  </a:cubicBezTo>
                  <a:lnTo>
                    <a:pt x="4816" y="5607"/>
                  </a:lnTo>
                  <a:cubicBezTo>
                    <a:pt x="4817" y="5595"/>
                    <a:pt x="4816" y="5582"/>
                    <a:pt x="4814" y="5571"/>
                  </a:cubicBezTo>
                  <a:lnTo>
                    <a:pt x="4814" y="5571"/>
                  </a:lnTo>
                  <a:lnTo>
                    <a:pt x="4813" y="5574"/>
                  </a:lnTo>
                  <a:lnTo>
                    <a:pt x="4813" y="5574"/>
                  </a:lnTo>
                  <a:cubicBezTo>
                    <a:pt x="4812" y="5564"/>
                    <a:pt x="4810" y="5555"/>
                    <a:pt x="4808" y="5548"/>
                  </a:cubicBezTo>
                  <a:close/>
                  <a:moveTo>
                    <a:pt x="5397" y="4946"/>
                  </a:moveTo>
                  <a:cubicBezTo>
                    <a:pt x="4971" y="5021"/>
                    <a:pt x="5272" y="5038"/>
                    <a:pt x="5272" y="5038"/>
                  </a:cubicBezTo>
                  <a:cubicBezTo>
                    <a:pt x="5272" y="5038"/>
                    <a:pt x="5130" y="5055"/>
                    <a:pt x="5447" y="5163"/>
                  </a:cubicBezTo>
                  <a:lnTo>
                    <a:pt x="5506" y="5188"/>
                  </a:lnTo>
                  <a:cubicBezTo>
                    <a:pt x="5504" y="5188"/>
                    <a:pt x="5503" y="5188"/>
                    <a:pt x="5503" y="5188"/>
                  </a:cubicBezTo>
                  <a:cubicBezTo>
                    <a:pt x="5491" y="5188"/>
                    <a:pt x="5696" y="5275"/>
                    <a:pt x="5848" y="5339"/>
                  </a:cubicBezTo>
                  <a:cubicBezTo>
                    <a:pt x="6065" y="5422"/>
                    <a:pt x="6550" y="5573"/>
                    <a:pt x="6550" y="5573"/>
                  </a:cubicBezTo>
                  <a:cubicBezTo>
                    <a:pt x="7178" y="5719"/>
                    <a:pt x="7825" y="5795"/>
                    <a:pt x="8470" y="5795"/>
                  </a:cubicBezTo>
                  <a:cubicBezTo>
                    <a:pt x="8562" y="5795"/>
                    <a:pt x="8655" y="5793"/>
                    <a:pt x="8747" y="5790"/>
                  </a:cubicBezTo>
                  <a:lnTo>
                    <a:pt x="8864" y="5681"/>
                  </a:lnTo>
                  <a:lnTo>
                    <a:pt x="8663" y="5564"/>
                  </a:lnTo>
                  <a:cubicBezTo>
                    <a:pt x="8162" y="5548"/>
                    <a:pt x="7661" y="5472"/>
                    <a:pt x="7168" y="5356"/>
                  </a:cubicBezTo>
                  <a:cubicBezTo>
                    <a:pt x="6207" y="5138"/>
                    <a:pt x="6558" y="5205"/>
                    <a:pt x="6441" y="5180"/>
                  </a:cubicBezTo>
                  <a:cubicBezTo>
                    <a:pt x="6099" y="5080"/>
                    <a:pt x="5748" y="5005"/>
                    <a:pt x="5397" y="4946"/>
                  </a:cubicBezTo>
                  <a:close/>
                  <a:moveTo>
                    <a:pt x="3189" y="4563"/>
                  </a:moveTo>
                  <a:cubicBezTo>
                    <a:pt x="2429" y="4563"/>
                    <a:pt x="1667" y="4814"/>
                    <a:pt x="978" y="5138"/>
                  </a:cubicBezTo>
                  <a:cubicBezTo>
                    <a:pt x="911" y="5172"/>
                    <a:pt x="510" y="5381"/>
                    <a:pt x="209" y="5573"/>
                  </a:cubicBezTo>
                  <a:cubicBezTo>
                    <a:pt x="117" y="5631"/>
                    <a:pt x="42" y="5715"/>
                    <a:pt x="0" y="5815"/>
                  </a:cubicBezTo>
                  <a:lnTo>
                    <a:pt x="151" y="5857"/>
                  </a:lnTo>
                  <a:cubicBezTo>
                    <a:pt x="351" y="5782"/>
                    <a:pt x="552" y="5706"/>
                    <a:pt x="761" y="5640"/>
                  </a:cubicBezTo>
                  <a:cubicBezTo>
                    <a:pt x="1395" y="5447"/>
                    <a:pt x="777" y="5631"/>
                    <a:pt x="1421" y="5431"/>
                  </a:cubicBezTo>
                  <a:cubicBezTo>
                    <a:pt x="2030" y="5247"/>
                    <a:pt x="3384" y="5088"/>
                    <a:pt x="3384" y="5088"/>
                  </a:cubicBezTo>
                  <a:cubicBezTo>
                    <a:pt x="4019" y="5046"/>
                    <a:pt x="4403" y="5030"/>
                    <a:pt x="4403" y="5030"/>
                  </a:cubicBezTo>
                  <a:cubicBezTo>
                    <a:pt x="4537" y="4971"/>
                    <a:pt x="4244" y="4754"/>
                    <a:pt x="4244" y="4746"/>
                  </a:cubicBezTo>
                  <a:cubicBezTo>
                    <a:pt x="3898" y="4618"/>
                    <a:pt x="3544" y="4563"/>
                    <a:pt x="3189" y="4563"/>
                  </a:cubicBezTo>
                  <a:close/>
                  <a:moveTo>
                    <a:pt x="4085" y="5195"/>
                  </a:moveTo>
                  <a:cubicBezTo>
                    <a:pt x="3994" y="5195"/>
                    <a:pt x="3910" y="5205"/>
                    <a:pt x="3910" y="5205"/>
                  </a:cubicBezTo>
                  <a:cubicBezTo>
                    <a:pt x="3025" y="5389"/>
                    <a:pt x="2841" y="5539"/>
                    <a:pt x="2206" y="5857"/>
                  </a:cubicBezTo>
                  <a:cubicBezTo>
                    <a:pt x="1780" y="6066"/>
                    <a:pt x="1220" y="6784"/>
                    <a:pt x="1220" y="6784"/>
                  </a:cubicBezTo>
                  <a:lnTo>
                    <a:pt x="1354" y="6784"/>
                  </a:lnTo>
                  <a:cubicBezTo>
                    <a:pt x="2022" y="6224"/>
                    <a:pt x="2807" y="6024"/>
                    <a:pt x="3442" y="5673"/>
                  </a:cubicBezTo>
                  <a:lnTo>
                    <a:pt x="4236" y="5330"/>
                  </a:lnTo>
                  <a:cubicBezTo>
                    <a:pt x="4219" y="5322"/>
                    <a:pt x="4303" y="5314"/>
                    <a:pt x="4303" y="5305"/>
                  </a:cubicBezTo>
                  <a:cubicBezTo>
                    <a:pt x="4346" y="5214"/>
                    <a:pt x="4209" y="5195"/>
                    <a:pt x="4085" y="5195"/>
                  </a:cubicBezTo>
                  <a:close/>
                  <a:moveTo>
                    <a:pt x="4614" y="5750"/>
                  </a:moveTo>
                  <a:cubicBezTo>
                    <a:pt x="4587" y="5750"/>
                    <a:pt x="4587" y="5832"/>
                    <a:pt x="4587" y="5832"/>
                  </a:cubicBezTo>
                  <a:cubicBezTo>
                    <a:pt x="4587" y="5832"/>
                    <a:pt x="4579" y="5806"/>
                    <a:pt x="4578" y="5806"/>
                  </a:cubicBezTo>
                  <a:lnTo>
                    <a:pt x="4578" y="5806"/>
                  </a:lnTo>
                  <a:cubicBezTo>
                    <a:pt x="4577" y="5806"/>
                    <a:pt x="4580" y="5822"/>
                    <a:pt x="4595" y="5882"/>
                  </a:cubicBezTo>
                  <a:cubicBezTo>
                    <a:pt x="4887" y="6918"/>
                    <a:pt x="4729" y="6341"/>
                    <a:pt x="4762" y="6726"/>
                  </a:cubicBezTo>
                  <a:cubicBezTo>
                    <a:pt x="4812" y="7202"/>
                    <a:pt x="5088" y="8179"/>
                    <a:pt x="5088" y="8179"/>
                  </a:cubicBezTo>
                  <a:lnTo>
                    <a:pt x="5163" y="8079"/>
                  </a:lnTo>
                  <a:cubicBezTo>
                    <a:pt x="5130" y="7761"/>
                    <a:pt x="5105" y="7444"/>
                    <a:pt x="5080" y="7135"/>
                  </a:cubicBezTo>
                  <a:cubicBezTo>
                    <a:pt x="5055" y="6934"/>
                    <a:pt x="5021" y="6734"/>
                    <a:pt x="4971" y="6542"/>
                  </a:cubicBezTo>
                  <a:cubicBezTo>
                    <a:pt x="4971" y="6517"/>
                    <a:pt x="4963" y="6500"/>
                    <a:pt x="4954" y="6475"/>
                  </a:cubicBezTo>
                  <a:cubicBezTo>
                    <a:pt x="4946" y="6433"/>
                    <a:pt x="4812" y="6124"/>
                    <a:pt x="4679" y="5832"/>
                  </a:cubicBezTo>
                  <a:cubicBezTo>
                    <a:pt x="4648" y="5770"/>
                    <a:pt x="4628" y="5750"/>
                    <a:pt x="4614" y="5750"/>
                  </a:cubicBezTo>
                  <a:close/>
                  <a:moveTo>
                    <a:pt x="1677" y="2880"/>
                  </a:moveTo>
                  <a:cubicBezTo>
                    <a:pt x="1478" y="2880"/>
                    <a:pt x="1277" y="2929"/>
                    <a:pt x="1095" y="3016"/>
                  </a:cubicBezTo>
                  <a:lnTo>
                    <a:pt x="1228" y="3158"/>
                  </a:lnTo>
                  <a:cubicBezTo>
                    <a:pt x="1345" y="3192"/>
                    <a:pt x="1471" y="3234"/>
                    <a:pt x="1579" y="3275"/>
                  </a:cubicBezTo>
                  <a:cubicBezTo>
                    <a:pt x="2256" y="3501"/>
                    <a:pt x="2899" y="3818"/>
                    <a:pt x="3492" y="4203"/>
                  </a:cubicBezTo>
                  <a:cubicBezTo>
                    <a:pt x="4094" y="4604"/>
                    <a:pt x="4146" y="4682"/>
                    <a:pt x="4178" y="4682"/>
                  </a:cubicBezTo>
                  <a:cubicBezTo>
                    <a:pt x="4192" y="4682"/>
                    <a:pt x="4202" y="4667"/>
                    <a:pt x="4252" y="4658"/>
                  </a:cubicBezTo>
                  <a:lnTo>
                    <a:pt x="4252" y="4658"/>
                  </a:lnTo>
                  <a:lnTo>
                    <a:pt x="4814" y="5529"/>
                  </a:lnTo>
                  <a:lnTo>
                    <a:pt x="4814" y="5529"/>
                  </a:lnTo>
                  <a:cubicBezTo>
                    <a:pt x="4814" y="5528"/>
                    <a:pt x="4814" y="5528"/>
                    <a:pt x="4815" y="5528"/>
                  </a:cubicBezTo>
                  <a:cubicBezTo>
                    <a:pt x="4817" y="5528"/>
                    <a:pt x="4821" y="5532"/>
                    <a:pt x="4828" y="5539"/>
                  </a:cubicBezTo>
                  <a:lnTo>
                    <a:pt x="4828" y="5539"/>
                  </a:lnTo>
                  <a:cubicBezTo>
                    <a:pt x="4828" y="5539"/>
                    <a:pt x="4828" y="5539"/>
                    <a:pt x="4829" y="5539"/>
                  </a:cubicBezTo>
                  <a:lnTo>
                    <a:pt x="4829" y="5539"/>
                  </a:lnTo>
                  <a:lnTo>
                    <a:pt x="4829" y="5539"/>
                  </a:lnTo>
                  <a:cubicBezTo>
                    <a:pt x="4829" y="5539"/>
                    <a:pt x="4829" y="5539"/>
                    <a:pt x="4828" y="5539"/>
                  </a:cubicBezTo>
                  <a:lnTo>
                    <a:pt x="4828" y="5539"/>
                  </a:lnTo>
                  <a:cubicBezTo>
                    <a:pt x="4826" y="5539"/>
                    <a:pt x="4823" y="5539"/>
                    <a:pt x="4821" y="5539"/>
                  </a:cubicBezTo>
                  <a:lnTo>
                    <a:pt x="4814" y="5529"/>
                  </a:lnTo>
                  <a:lnTo>
                    <a:pt x="4814" y="5529"/>
                  </a:lnTo>
                  <a:cubicBezTo>
                    <a:pt x="4813" y="5530"/>
                    <a:pt x="4812" y="5533"/>
                    <a:pt x="4812" y="5539"/>
                  </a:cubicBezTo>
                  <a:lnTo>
                    <a:pt x="4812" y="5539"/>
                  </a:lnTo>
                  <a:cubicBezTo>
                    <a:pt x="4810" y="5536"/>
                    <a:pt x="4808" y="5534"/>
                    <a:pt x="4807" y="5534"/>
                  </a:cubicBezTo>
                  <a:lnTo>
                    <a:pt x="4807" y="5534"/>
                  </a:lnTo>
                  <a:cubicBezTo>
                    <a:pt x="4805" y="5534"/>
                    <a:pt x="4806" y="5540"/>
                    <a:pt x="4808" y="5548"/>
                  </a:cubicBezTo>
                  <a:lnTo>
                    <a:pt x="4808" y="5548"/>
                  </a:lnTo>
                  <a:cubicBezTo>
                    <a:pt x="4809" y="5548"/>
                    <a:pt x="4811" y="5548"/>
                    <a:pt x="4812" y="5548"/>
                  </a:cubicBezTo>
                  <a:lnTo>
                    <a:pt x="4812" y="5548"/>
                  </a:lnTo>
                  <a:cubicBezTo>
                    <a:pt x="4812" y="5554"/>
                    <a:pt x="4813" y="5562"/>
                    <a:pt x="4814" y="5571"/>
                  </a:cubicBezTo>
                  <a:lnTo>
                    <a:pt x="4814" y="5571"/>
                  </a:lnTo>
                  <a:lnTo>
                    <a:pt x="4820" y="5550"/>
                  </a:lnTo>
                  <a:lnTo>
                    <a:pt x="4820" y="5550"/>
                  </a:lnTo>
                  <a:cubicBezTo>
                    <a:pt x="4838" y="5575"/>
                    <a:pt x="4877" y="5636"/>
                    <a:pt x="4954" y="5757"/>
                  </a:cubicBezTo>
                  <a:cubicBezTo>
                    <a:pt x="5146" y="6066"/>
                    <a:pt x="5314" y="6391"/>
                    <a:pt x="5447" y="6734"/>
                  </a:cubicBezTo>
                  <a:cubicBezTo>
                    <a:pt x="5581" y="7051"/>
                    <a:pt x="5915" y="8196"/>
                    <a:pt x="5915" y="8196"/>
                  </a:cubicBezTo>
                  <a:lnTo>
                    <a:pt x="5990" y="8121"/>
                  </a:lnTo>
                  <a:cubicBezTo>
                    <a:pt x="5973" y="7812"/>
                    <a:pt x="5940" y="7511"/>
                    <a:pt x="5882" y="7210"/>
                  </a:cubicBezTo>
                  <a:cubicBezTo>
                    <a:pt x="5840" y="7060"/>
                    <a:pt x="5798" y="6901"/>
                    <a:pt x="5740" y="6751"/>
                  </a:cubicBezTo>
                  <a:cubicBezTo>
                    <a:pt x="5562" y="6299"/>
                    <a:pt x="5439" y="5536"/>
                    <a:pt x="4883" y="5536"/>
                  </a:cubicBezTo>
                  <a:cubicBezTo>
                    <a:pt x="4865" y="5536"/>
                    <a:pt x="4847" y="5537"/>
                    <a:pt x="4829" y="5539"/>
                  </a:cubicBezTo>
                  <a:lnTo>
                    <a:pt x="4829" y="5539"/>
                  </a:lnTo>
                  <a:lnTo>
                    <a:pt x="4252" y="4658"/>
                  </a:lnTo>
                  <a:lnTo>
                    <a:pt x="4252" y="4658"/>
                  </a:lnTo>
                  <a:cubicBezTo>
                    <a:pt x="4252" y="4658"/>
                    <a:pt x="4252" y="4658"/>
                    <a:pt x="4252" y="4658"/>
                  </a:cubicBezTo>
                  <a:lnTo>
                    <a:pt x="4252" y="4658"/>
                  </a:lnTo>
                  <a:lnTo>
                    <a:pt x="4228" y="4620"/>
                  </a:lnTo>
                  <a:lnTo>
                    <a:pt x="4252" y="4658"/>
                  </a:lnTo>
                  <a:lnTo>
                    <a:pt x="4252" y="4658"/>
                  </a:lnTo>
                  <a:cubicBezTo>
                    <a:pt x="4259" y="4656"/>
                    <a:pt x="4268" y="4655"/>
                    <a:pt x="4278" y="4654"/>
                  </a:cubicBezTo>
                  <a:cubicBezTo>
                    <a:pt x="4286" y="4654"/>
                    <a:pt x="4294" y="4645"/>
                    <a:pt x="4303" y="4645"/>
                  </a:cubicBezTo>
                  <a:cubicBezTo>
                    <a:pt x="4436" y="4503"/>
                    <a:pt x="4403" y="4587"/>
                    <a:pt x="4228" y="4345"/>
                  </a:cubicBezTo>
                  <a:cubicBezTo>
                    <a:pt x="4228" y="4345"/>
                    <a:pt x="4019" y="4111"/>
                    <a:pt x="3860" y="3944"/>
                  </a:cubicBezTo>
                  <a:cubicBezTo>
                    <a:pt x="3459" y="3534"/>
                    <a:pt x="1763" y="2883"/>
                    <a:pt x="1763" y="2883"/>
                  </a:cubicBezTo>
                  <a:cubicBezTo>
                    <a:pt x="1734" y="2881"/>
                    <a:pt x="1706" y="2880"/>
                    <a:pt x="1677" y="28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34"/>
            <p:cNvSpPr/>
            <p:nvPr/>
          </p:nvSpPr>
          <p:spPr>
            <a:xfrm>
              <a:off x="8927969" y="4203535"/>
              <a:ext cx="157601" cy="142556"/>
            </a:xfrm>
            <a:custGeom>
              <a:avLst/>
              <a:gdLst/>
              <a:ahLst/>
              <a:cxnLst/>
              <a:rect l="l" t="t" r="r" b="b"/>
              <a:pathLst>
                <a:path w="3195" h="2890" extrusionOk="0">
                  <a:moveTo>
                    <a:pt x="1624" y="0"/>
                  </a:moveTo>
                  <a:cubicBezTo>
                    <a:pt x="1089" y="0"/>
                    <a:pt x="588" y="373"/>
                    <a:pt x="363" y="987"/>
                  </a:cubicBezTo>
                  <a:cubicBezTo>
                    <a:pt x="1" y="1984"/>
                    <a:pt x="965" y="2890"/>
                    <a:pt x="1892" y="2890"/>
                  </a:cubicBezTo>
                  <a:cubicBezTo>
                    <a:pt x="2013" y="2890"/>
                    <a:pt x="2134" y="2874"/>
                    <a:pt x="2251" y="2841"/>
                  </a:cubicBezTo>
                  <a:cubicBezTo>
                    <a:pt x="2919" y="2649"/>
                    <a:pt x="3195" y="1897"/>
                    <a:pt x="3045" y="1271"/>
                  </a:cubicBezTo>
                  <a:cubicBezTo>
                    <a:pt x="2953" y="903"/>
                    <a:pt x="2752" y="578"/>
                    <a:pt x="2460" y="327"/>
                  </a:cubicBezTo>
                  <a:cubicBezTo>
                    <a:pt x="2195" y="103"/>
                    <a:pt x="1905" y="0"/>
                    <a:pt x="16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34"/>
            <p:cNvSpPr/>
            <p:nvPr/>
          </p:nvSpPr>
          <p:spPr>
            <a:xfrm>
              <a:off x="5898471" y="3936525"/>
              <a:ext cx="713374" cy="680818"/>
            </a:xfrm>
            <a:custGeom>
              <a:avLst/>
              <a:gdLst/>
              <a:ahLst/>
              <a:cxnLst/>
              <a:rect l="l" t="t" r="r" b="b"/>
              <a:pathLst>
                <a:path w="14461" h="13802" extrusionOk="0">
                  <a:moveTo>
                    <a:pt x="5172" y="12974"/>
                  </a:moveTo>
                  <a:cubicBezTo>
                    <a:pt x="4537" y="12941"/>
                    <a:pt x="4462" y="11989"/>
                    <a:pt x="4445" y="11471"/>
                  </a:cubicBezTo>
                  <a:cubicBezTo>
                    <a:pt x="4428" y="10811"/>
                    <a:pt x="4520" y="10151"/>
                    <a:pt x="4704" y="9524"/>
                  </a:cubicBezTo>
                  <a:cubicBezTo>
                    <a:pt x="3902" y="10410"/>
                    <a:pt x="2724" y="11354"/>
                    <a:pt x="2039" y="10986"/>
                  </a:cubicBezTo>
                  <a:cubicBezTo>
                    <a:pt x="1555" y="10719"/>
                    <a:pt x="1880" y="9975"/>
                    <a:pt x="2248" y="9466"/>
                  </a:cubicBezTo>
                  <a:cubicBezTo>
                    <a:pt x="2440" y="9215"/>
                    <a:pt x="2649" y="8973"/>
                    <a:pt x="2875" y="8747"/>
                  </a:cubicBezTo>
                  <a:cubicBezTo>
                    <a:pt x="3276" y="8355"/>
                    <a:pt x="3710" y="8004"/>
                    <a:pt x="4186" y="7695"/>
                  </a:cubicBezTo>
                  <a:cubicBezTo>
                    <a:pt x="3693" y="7845"/>
                    <a:pt x="3192" y="7962"/>
                    <a:pt x="2691" y="8046"/>
                  </a:cubicBezTo>
                  <a:cubicBezTo>
                    <a:pt x="1713" y="8196"/>
                    <a:pt x="1" y="8271"/>
                    <a:pt x="636" y="7035"/>
                  </a:cubicBezTo>
                  <a:cubicBezTo>
                    <a:pt x="961" y="6391"/>
                    <a:pt x="1797" y="6216"/>
                    <a:pt x="2499" y="6074"/>
                  </a:cubicBezTo>
                  <a:cubicBezTo>
                    <a:pt x="3200" y="5940"/>
                    <a:pt x="3919" y="5874"/>
                    <a:pt x="4637" y="5899"/>
                  </a:cubicBezTo>
                  <a:cubicBezTo>
                    <a:pt x="4637" y="5899"/>
                    <a:pt x="2290" y="4746"/>
                    <a:pt x="2591" y="3025"/>
                  </a:cubicBezTo>
                  <a:cubicBezTo>
                    <a:pt x="2624" y="2691"/>
                    <a:pt x="2858" y="2415"/>
                    <a:pt x="3167" y="2315"/>
                  </a:cubicBezTo>
                  <a:cubicBezTo>
                    <a:pt x="3877" y="2106"/>
                    <a:pt x="4554" y="2607"/>
                    <a:pt x="5022" y="3042"/>
                  </a:cubicBezTo>
                  <a:cubicBezTo>
                    <a:pt x="5431" y="3434"/>
                    <a:pt x="5790" y="3877"/>
                    <a:pt x="6091" y="4361"/>
                  </a:cubicBezTo>
                  <a:lnTo>
                    <a:pt x="6149" y="4445"/>
                  </a:lnTo>
                  <a:cubicBezTo>
                    <a:pt x="5949" y="3434"/>
                    <a:pt x="5623" y="2440"/>
                    <a:pt x="5673" y="1387"/>
                  </a:cubicBezTo>
                  <a:cubicBezTo>
                    <a:pt x="5673" y="1362"/>
                    <a:pt x="5673" y="1329"/>
                    <a:pt x="5682" y="1296"/>
                  </a:cubicBezTo>
                  <a:cubicBezTo>
                    <a:pt x="5715" y="970"/>
                    <a:pt x="5832" y="1"/>
                    <a:pt x="6910" y="1521"/>
                  </a:cubicBezTo>
                  <a:cubicBezTo>
                    <a:pt x="7118" y="1805"/>
                    <a:pt x="7294" y="2114"/>
                    <a:pt x="7436" y="2440"/>
                  </a:cubicBezTo>
                  <a:cubicBezTo>
                    <a:pt x="7712" y="3075"/>
                    <a:pt x="7870" y="3752"/>
                    <a:pt x="7904" y="4445"/>
                  </a:cubicBezTo>
                  <a:cubicBezTo>
                    <a:pt x="7904" y="4445"/>
                    <a:pt x="8054" y="3743"/>
                    <a:pt x="8129" y="3434"/>
                  </a:cubicBezTo>
                  <a:cubicBezTo>
                    <a:pt x="8380" y="2306"/>
                    <a:pt x="9123" y="744"/>
                    <a:pt x="10193" y="1312"/>
                  </a:cubicBezTo>
                  <a:cubicBezTo>
                    <a:pt x="10694" y="1580"/>
                    <a:pt x="10493" y="2490"/>
                    <a:pt x="10402" y="3175"/>
                  </a:cubicBezTo>
                  <a:cubicBezTo>
                    <a:pt x="10326" y="3835"/>
                    <a:pt x="10118" y="4470"/>
                    <a:pt x="9800" y="5046"/>
                  </a:cubicBezTo>
                  <a:cubicBezTo>
                    <a:pt x="9800" y="5046"/>
                    <a:pt x="10677" y="4712"/>
                    <a:pt x="11379" y="4512"/>
                  </a:cubicBezTo>
                  <a:cubicBezTo>
                    <a:pt x="12549" y="4186"/>
                    <a:pt x="14136" y="3693"/>
                    <a:pt x="14303" y="4512"/>
                  </a:cubicBezTo>
                  <a:cubicBezTo>
                    <a:pt x="14462" y="5314"/>
                    <a:pt x="13275" y="5982"/>
                    <a:pt x="12707" y="6350"/>
                  </a:cubicBezTo>
                  <a:cubicBezTo>
                    <a:pt x="11947" y="6818"/>
                    <a:pt x="11087" y="7085"/>
                    <a:pt x="10201" y="7143"/>
                  </a:cubicBezTo>
                  <a:cubicBezTo>
                    <a:pt x="10201" y="7143"/>
                    <a:pt x="10953" y="7402"/>
                    <a:pt x="11563" y="7586"/>
                  </a:cubicBezTo>
                  <a:cubicBezTo>
                    <a:pt x="11797" y="7653"/>
                    <a:pt x="12039" y="7728"/>
                    <a:pt x="12265" y="7828"/>
                  </a:cubicBezTo>
                  <a:cubicBezTo>
                    <a:pt x="12557" y="7945"/>
                    <a:pt x="12866" y="7887"/>
                    <a:pt x="13384" y="8513"/>
                  </a:cubicBezTo>
                  <a:cubicBezTo>
                    <a:pt x="13777" y="8990"/>
                    <a:pt x="13117" y="9858"/>
                    <a:pt x="12248" y="9817"/>
                  </a:cubicBezTo>
                  <a:cubicBezTo>
                    <a:pt x="11780" y="9792"/>
                    <a:pt x="11128" y="9533"/>
                    <a:pt x="11128" y="9533"/>
                  </a:cubicBezTo>
                  <a:cubicBezTo>
                    <a:pt x="11521" y="10084"/>
                    <a:pt x="12273" y="11103"/>
                    <a:pt x="11680" y="11947"/>
                  </a:cubicBezTo>
                  <a:cubicBezTo>
                    <a:pt x="11245" y="12565"/>
                    <a:pt x="10243" y="12716"/>
                    <a:pt x="9650" y="12189"/>
                  </a:cubicBezTo>
                  <a:cubicBezTo>
                    <a:pt x="9240" y="11838"/>
                    <a:pt x="8915" y="11170"/>
                    <a:pt x="8915" y="11170"/>
                  </a:cubicBezTo>
                  <a:cubicBezTo>
                    <a:pt x="8864" y="12273"/>
                    <a:pt x="8555" y="13802"/>
                    <a:pt x="7570" y="13509"/>
                  </a:cubicBezTo>
                  <a:cubicBezTo>
                    <a:pt x="6960" y="13325"/>
                    <a:pt x="6793" y="12640"/>
                    <a:pt x="6692" y="12147"/>
                  </a:cubicBezTo>
                  <a:cubicBezTo>
                    <a:pt x="6634" y="11872"/>
                    <a:pt x="6584" y="11446"/>
                    <a:pt x="6584" y="11446"/>
                  </a:cubicBezTo>
                  <a:cubicBezTo>
                    <a:pt x="6559" y="11513"/>
                    <a:pt x="6534" y="11571"/>
                    <a:pt x="6500" y="11629"/>
                  </a:cubicBezTo>
                  <a:lnTo>
                    <a:pt x="6417" y="11788"/>
                  </a:lnTo>
                  <a:cubicBezTo>
                    <a:pt x="6133" y="12331"/>
                    <a:pt x="5798" y="12941"/>
                    <a:pt x="5239" y="12983"/>
                  </a:cubicBezTo>
                  <a:close/>
                </a:path>
              </a:pathLst>
            </a:custGeom>
            <a:solidFill>
              <a:srgbClr val="FFAA2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34"/>
            <p:cNvSpPr/>
            <p:nvPr/>
          </p:nvSpPr>
          <p:spPr>
            <a:xfrm>
              <a:off x="6032839" y="4046575"/>
              <a:ext cx="511822" cy="476010"/>
            </a:xfrm>
            <a:custGeom>
              <a:avLst/>
              <a:gdLst/>
              <a:ahLst/>
              <a:cxnLst/>
              <a:rect l="l" t="t" r="r" b="b"/>
              <a:pathLst>
                <a:path w="10376" h="9650" extrusionOk="0">
                  <a:moveTo>
                    <a:pt x="1036" y="2699"/>
                  </a:moveTo>
                  <a:cubicBezTo>
                    <a:pt x="1136" y="2298"/>
                    <a:pt x="1838" y="2373"/>
                    <a:pt x="2222" y="2431"/>
                  </a:cubicBezTo>
                  <a:cubicBezTo>
                    <a:pt x="2699" y="2506"/>
                    <a:pt x="3158" y="2648"/>
                    <a:pt x="3601" y="2849"/>
                  </a:cubicBezTo>
                  <a:cubicBezTo>
                    <a:pt x="3066" y="2214"/>
                    <a:pt x="2531" y="1345"/>
                    <a:pt x="2891" y="953"/>
                  </a:cubicBezTo>
                  <a:cubicBezTo>
                    <a:pt x="3141" y="677"/>
                    <a:pt x="3643" y="978"/>
                    <a:pt x="3960" y="1287"/>
                  </a:cubicBezTo>
                  <a:cubicBezTo>
                    <a:pt x="4119" y="1437"/>
                    <a:pt x="4269" y="1604"/>
                    <a:pt x="4403" y="1780"/>
                  </a:cubicBezTo>
                  <a:cubicBezTo>
                    <a:pt x="4637" y="2080"/>
                    <a:pt x="4837" y="2415"/>
                    <a:pt x="5004" y="2757"/>
                  </a:cubicBezTo>
                  <a:cubicBezTo>
                    <a:pt x="4954" y="2423"/>
                    <a:pt x="4937" y="2089"/>
                    <a:pt x="4937" y="1755"/>
                  </a:cubicBezTo>
                  <a:cubicBezTo>
                    <a:pt x="4954" y="1111"/>
                    <a:pt x="5121" y="0"/>
                    <a:pt x="5940" y="568"/>
                  </a:cubicBezTo>
                  <a:cubicBezTo>
                    <a:pt x="6366" y="869"/>
                    <a:pt x="6383" y="1420"/>
                    <a:pt x="6391" y="1888"/>
                  </a:cubicBezTo>
                  <a:cubicBezTo>
                    <a:pt x="6399" y="2356"/>
                    <a:pt x="6358" y="2824"/>
                    <a:pt x="6249" y="3275"/>
                  </a:cubicBezTo>
                  <a:cubicBezTo>
                    <a:pt x="6249" y="3275"/>
                    <a:pt x="7385" y="1922"/>
                    <a:pt x="8605" y="2339"/>
                  </a:cubicBezTo>
                  <a:cubicBezTo>
                    <a:pt x="8822" y="2415"/>
                    <a:pt x="9023" y="2573"/>
                    <a:pt x="9039" y="2807"/>
                  </a:cubicBezTo>
                  <a:cubicBezTo>
                    <a:pt x="9098" y="3283"/>
                    <a:pt x="8647" y="3651"/>
                    <a:pt x="8271" y="3893"/>
                  </a:cubicBezTo>
                  <a:cubicBezTo>
                    <a:pt x="7928" y="4110"/>
                    <a:pt x="7561" y="4277"/>
                    <a:pt x="7176" y="4411"/>
                  </a:cubicBezTo>
                  <a:lnTo>
                    <a:pt x="7101" y="4436"/>
                  </a:lnTo>
                  <a:cubicBezTo>
                    <a:pt x="7861" y="4436"/>
                    <a:pt x="8630" y="4361"/>
                    <a:pt x="9390" y="4528"/>
                  </a:cubicBezTo>
                  <a:lnTo>
                    <a:pt x="9457" y="4545"/>
                  </a:lnTo>
                  <a:cubicBezTo>
                    <a:pt x="9683" y="4612"/>
                    <a:pt x="10376" y="4812"/>
                    <a:pt x="9131" y="5305"/>
                  </a:cubicBezTo>
                  <a:cubicBezTo>
                    <a:pt x="8889" y="5397"/>
                    <a:pt x="8647" y="5464"/>
                    <a:pt x="8396" y="5514"/>
                  </a:cubicBezTo>
                  <a:cubicBezTo>
                    <a:pt x="7895" y="5606"/>
                    <a:pt x="7385" y="5622"/>
                    <a:pt x="6884" y="5547"/>
                  </a:cubicBezTo>
                  <a:lnTo>
                    <a:pt x="7586" y="5823"/>
                  </a:lnTo>
                  <a:cubicBezTo>
                    <a:pt x="8371" y="6140"/>
                    <a:pt x="9407" y="6817"/>
                    <a:pt x="8855" y="7427"/>
                  </a:cubicBezTo>
                  <a:cubicBezTo>
                    <a:pt x="8596" y="7711"/>
                    <a:pt x="7962" y="7460"/>
                    <a:pt x="7469" y="7310"/>
                  </a:cubicBezTo>
                  <a:cubicBezTo>
                    <a:pt x="7009" y="7185"/>
                    <a:pt x="6583" y="6967"/>
                    <a:pt x="6199" y="6683"/>
                  </a:cubicBezTo>
                  <a:cubicBezTo>
                    <a:pt x="6199" y="6683"/>
                    <a:pt x="6324" y="7293"/>
                    <a:pt x="6374" y="7769"/>
                  </a:cubicBezTo>
                  <a:cubicBezTo>
                    <a:pt x="6458" y="8555"/>
                    <a:pt x="6608" y="9649"/>
                    <a:pt x="5990" y="9641"/>
                  </a:cubicBezTo>
                  <a:cubicBezTo>
                    <a:pt x="5389" y="9641"/>
                    <a:pt x="5063" y="8789"/>
                    <a:pt x="4862" y="8379"/>
                  </a:cubicBezTo>
                  <a:cubicBezTo>
                    <a:pt x="4628" y="7845"/>
                    <a:pt x="4536" y="7251"/>
                    <a:pt x="4620" y="6667"/>
                  </a:cubicBezTo>
                  <a:cubicBezTo>
                    <a:pt x="4620" y="6667"/>
                    <a:pt x="4328" y="7118"/>
                    <a:pt x="4119" y="7485"/>
                  </a:cubicBezTo>
                  <a:cubicBezTo>
                    <a:pt x="4035" y="7627"/>
                    <a:pt x="3943" y="7769"/>
                    <a:pt x="3851" y="7903"/>
                  </a:cubicBezTo>
                  <a:cubicBezTo>
                    <a:pt x="3726" y="8070"/>
                    <a:pt x="3726" y="8279"/>
                    <a:pt x="3208" y="8530"/>
                  </a:cubicBezTo>
                  <a:cubicBezTo>
                    <a:pt x="2807" y="8722"/>
                    <a:pt x="2264" y="8179"/>
                    <a:pt x="2406" y="7627"/>
                  </a:cubicBezTo>
                  <a:cubicBezTo>
                    <a:pt x="2490" y="7385"/>
                    <a:pt x="2607" y="7160"/>
                    <a:pt x="2757" y="6951"/>
                  </a:cubicBezTo>
                  <a:cubicBezTo>
                    <a:pt x="2306" y="7126"/>
                    <a:pt x="1471" y="7469"/>
                    <a:pt x="936" y="6984"/>
                  </a:cubicBezTo>
                  <a:cubicBezTo>
                    <a:pt x="535" y="6617"/>
                    <a:pt x="577" y="5973"/>
                    <a:pt x="1028" y="5656"/>
                  </a:cubicBezTo>
                  <a:cubicBezTo>
                    <a:pt x="1337" y="5447"/>
                    <a:pt x="1863" y="5322"/>
                    <a:pt x="1863" y="5322"/>
                  </a:cubicBezTo>
                  <a:cubicBezTo>
                    <a:pt x="1070" y="5138"/>
                    <a:pt x="0" y="4745"/>
                    <a:pt x="343" y="4152"/>
                  </a:cubicBezTo>
                  <a:cubicBezTo>
                    <a:pt x="552" y="3785"/>
                    <a:pt x="1070" y="3768"/>
                    <a:pt x="1445" y="3768"/>
                  </a:cubicBezTo>
                  <a:cubicBezTo>
                    <a:pt x="1654" y="3768"/>
                    <a:pt x="1963" y="3793"/>
                    <a:pt x="1963" y="3793"/>
                  </a:cubicBezTo>
                  <a:lnTo>
                    <a:pt x="1846" y="3709"/>
                  </a:lnTo>
                  <a:lnTo>
                    <a:pt x="1746" y="3634"/>
                  </a:lnTo>
                  <a:cubicBezTo>
                    <a:pt x="1387" y="3384"/>
                    <a:pt x="986" y="3091"/>
                    <a:pt x="1036" y="2724"/>
                  </a:cubicBezTo>
                  <a:cubicBezTo>
                    <a:pt x="1028" y="2724"/>
                    <a:pt x="1036" y="2707"/>
                    <a:pt x="1036" y="26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34"/>
            <p:cNvSpPr/>
            <p:nvPr/>
          </p:nvSpPr>
          <p:spPr>
            <a:xfrm>
              <a:off x="6121826" y="4160719"/>
              <a:ext cx="296360" cy="272830"/>
            </a:xfrm>
            <a:custGeom>
              <a:avLst/>
              <a:gdLst/>
              <a:ahLst/>
              <a:cxnLst/>
              <a:rect l="l" t="t" r="r" b="b"/>
              <a:pathLst>
                <a:path w="6008" h="5531" extrusionOk="0">
                  <a:moveTo>
                    <a:pt x="4813" y="786"/>
                  </a:moveTo>
                  <a:cubicBezTo>
                    <a:pt x="5047" y="886"/>
                    <a:pt x="4930" y="1253"/>
                    <a:pt x="4846" y="1446"/>
                  </a:cubicBezTo>
                  <a:cubicBezTo>
                    <a:pt x="4746" y="1696"/>
                    <a:pt x="4612" y="1930"/>
                    <a:pt x="4445" y="2139"/>
                  </a:cubicBezTo>
                  <a:cubicBezTo>
                    <a:pt x="4888" y="1922"/>
                    <a:pt x="5473" y="1730"/>
                    <a:pt x="5673" y="1963"/>
                  </a:cubicBezTo>
                  <a:cubicBezTo>
                    <a:pt x="5807" y="2131"/>
                    <a:pt x="5573" y="2364"/>
                    <a:pt x="5347" y="2498"/>
                  </a:cubicBezTo>
                  <a:cubicBezTo>
                    <a:pt x="5239" y="2565"/>
                    <a:pt x="5122" y="2632"/>
                    <a:pt x="5005" y="2682"/>
                  </a:cubicBezTo>
                  <a:cubicBezTo>
                    <a:pt x="4788" y="2774"/>
                    <a:pt x="4570" y="2841"/>
                    <a:pt x="4345" y="2891"/>
                  </a:cubicBezTo>
                  <a:cubicBezTo>
                    <a:pt x="4554" y="2899"/>
                    <a:pt x="4754" y="2924"/>
                    <a:pt x="4963" y="2966"/>
                  </a:cubicBezTo>
                  <a:cubicBezTo>
                    <a:pt x="5347" y="3049"/>
                    <a:pt x="6007" y="3258"/>
                    <a:pt x="5564" y="3634"/>
                  </a:cubicBezTo>
                  <a:cubicBezTo>
                    <a:pt x="5339" y="3826"/>
                    <a:pt x="5005" y="3776"/>
                    <a:pt x="4721" y="3726"/>
                  </a:cubicBezTo>
                  <a:cubicBezTo>
                    <a:pt x="4437" y="3684"/>
                    <a:pt x="4161" y="3609"/>
                    <a:pt x="3894" y="3501"/>
                  </a:cubicBezTo>
                  <a:cubicBezTo>
                    <a:pt x="3894" y="3501"/>
                    <a:pt x="4587" y="4252"/>
                    <a:pt x="4211" y="4854"/>
                  </a:cubicBezTo>
                  <a:cubicBezTo>
                    <a:pt x="4144" y="4971"/>
                    <a:pt x="4011" y="5046"/>
                    <a:pt x="3877" y="5038"/>
                  </a:cubicBezTo>
                  <a:cubicBezTo>
                    <a:pt x="3585" y="5021"/>
                    <a:pt x="3409" y="4737"/>
                    <a:pt x="3301" y="4511"/>
                  </a:cubicBezTo>
                  <a:cubicBezTo>
                    <a:pt x="3209" y="4303"/>
                    <a:pt x="3142" y="4085"/>
                    <a:pt x="3108" y="3868"/>
                  </a:cubicBezTo>
                  <a:lnTo>
                    <a:pt x="3100" y="3826"/>
                  </a:lnTo>
                  <a:cubicBezTo>
                    <a:pt x="3016" y="4236"/>
                    <a:pt x="2983" y="4653"/>
                    <a:pt x="2791" y="5038"/>
                  </a:cubicBezTo>
                  <a:lnTo>
                    <a:pt x="2774" y="5071"/>
                  </a:lnTo>
                  <a:cubicBezTo>
                    <a:pt x="2716" y="5188"/>
                    <a:pt x="2515" y="5531"/>
                    <a:pt x="2348" y="4812"/>
                  </a:cubicBezTo>
                  <a:cubicBezTo>
                    <a:pt x="2323" y="4679"/>
                    <a:pt x="2306" y="4537"/>
                    <a:pt x="2306" y="4394"/>
                  </a:cubicBezTo>
                  <a:cubicBezTo>
                    <a:pt x="2298" y="4119"/>
                    <a:pt x="2348" y="3843"/>
                    <a:pt x="2448" y="3584"/>
                  </a:cubicBezTo>
                  <a:lnTo>
                    <a:pt x="2206" y="3927"/>
                  </a:lnTo>
                  <a:cubicBezTo>
                    <a:pt x="1930" y="4311"/>
                    <a:pt x="1404" y="4795"/>
                    <a:pt x="1095" y="4436"/>
                  </a:cubicBezTo>
                  <a:cubicBezTo>
                    <a:pt x="945" y="4261"/>
                    <a:pt x="1170" y="3943"/>
                    <a:pt x="1312" y="3701"/>
                  </a:cubicBezTo>
                  <a:cubicBezTo>
                    <a:pt x="1446" y="3467"/>
                    <a:pt x="1621" y="3258"/>
                    <a:pt x="1830" y="3091"/>
                  </a:cubicBezTo>
                  <a:cubicBezTo>
                    <a:pt x="1830" y="3091"/>
                    <a:pt x="1454" y="3091"/>
                    <a:pt x="1162" y="3066"/>
                  </a:cubicBezTo>
                  <a:cubicBezTo>
                    <a:pt x="669" y="3024"/>
                    <a:pt x="1" y="2991"/>
                    <a:pt x="67" y="2657"/>
                  </a:cubicBezTo>
                  <a:cubicBezTo>
                    <a:pt x="134" y="2323"/>
                    <a:pt x="686" y="2247"/>
                    <a:pt x="953" y="2189"/>
                  </a:cubicBezTo>
                  <a:cubicBezTo>
                    <a:pt x="1304" y="2122"/>
                    <a:pt x="1671" y="2139"/>
                    <a:pt x="2014" y="2247"/>
                  </a:cubicBezTo>
                  <a:cubicBezTo>
                    <a:pt x="2014" y="2247"/>
                    <a:pt x="1772" y="2039"/>
                    <a:pt x="1580" y="1888"/>
                  </a:cubicBezTo>
                  <a:cubicBezTo>
                    <a:pt x="1496" y="1830"/>
                    <a:pt x="1421" y="1771"/>
                    <a:pt x="1354" y="1704"/>
                  </a:cubicBezTo>
                  <a:cubicBezTo>
                    <a:pt x="1262" y="1613"/>
                    <a:pt x="1137" y="1596"/>
                    <a:pt x="1037" y="1287"/>
                  </a:cubicBezTo>
                  <a:cubicBezTo>
                    <a:pt x="970" y="1053"/>
                    <a:pt x="1354" y="819"/>
                    <a:pt x="1663" y="953"/>
                  </a:cubicBezTo>
                  <a:cubicBezTo>
                    <a:pt x="1805" y="1028"/>
                    <a:pt x="1930" y="1111"/>
                    <a:pt x="2039" y="1220"/>
                  </a:cubicBezTo>
                  <a:cubicBezTo>
                    <a:pt x="1981" y="953"/>
                    <a:pt x="1864" y="468"/>
                    <a:pt x="2214" y="234"/>
                  </a:cubicBezTo>
                  <a:cubicBezTo>
                    <a:pt x="2490" y="67"/>
                    <a:pt x="2849" y="151"/>
                    <a:pt x="3016" y="435"/>
                  </a:cubicBezTo>
                  <a:cubicBezTo>
                    <a:pt x="3083" y="593"/>
                    <a:pt x="3117" y="760"/>
                    <a:pt x="3133" y="936"/>
                  </a:cubicBezTo>
                  <a:cubicBezTo>
                    <a:pt x="3326" y="527"/>
                    <a:pt x="3685" y="0"/>
                    <a:pt x="4002" y="251"/>
                  </a:cubicBezTo>
                  <a:cubicBezTo>
                    <a:pt x="4203" y="401"/>
                    <a:pt x="4153" y="677"/>
                    <a:pt x="4119" y="877"/>
                  </a:cubicBezTo>
                  <a:cubicBezTo>
                    <a:pt x="4094" y="994"/>
                    <a:pt x="4044" y="1161"/>
                    <a:pt x="4044" y="1161"/>
                  </a:cubicBezTo>
                  <a:lnTo>
                    <a:pt x="4102" y="1103"/>
                  </a:lnTo>
                  <a:lnTo>
                    <a:pt x="4161" y="1053"/>
                  </a:lnTo>
                  <a:cubicBezTo>
                    <a:pt x="4353" y="886"/>
                    <a:pt x="4579" y="710"/>
                    <a:pt x="4788" y="777"/>
                  </a:cubicBezTo>
                  <a:close/>
                </a:path>
              </a:pathLst>
            </a:custGeom>
            <a:solidFill>
              <a:srgbClr val="FFAA2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34"/>
            <p:cNvSpPr/>
            <p:nvPr/>
          </p:nvSpPr>
          <p:spPr>
            <a:xfrm>
              <a:off x="6607258" y="3636121"/>
              <a:ext cx="739321" cy="733549"/>
            </a:xfrm>
            <a:custGeom>
              <a:avLst/>
              <a:gdLst/>
              <a:ahLst/>
              <a:cxnLst/>
              <a:rect l="l" t="t" r="r" b="b"/>
              <a:pathLst>
                <a:path w="14988" h="14871" extrusionOk="0">
                  <a:moveTo>
                    <a:pt x="11805" y="12749"/>
                  </a:moveTo>
                  <a:lnTo>
                    <a:pt x="11805" y="12757"/>
                  </a:lnTo>
                  <a:cubicBezTo>
                    <a:pt x="11554" y="13100"/>
                    <a:pt x="10861" y="12816"/>
                    <a:pt x="10468" y="12607"/>
                  </a:cubicBezTo>
                  <a:cubicBezTo>
                    <a:pt x="9591" y="12147"/>
                    <a:pt x="9006" y="11262"/>
                    <a:pt x="8455" y="10376"/>
                  </a:cubicBezTo>
                  <a:cubicBezTo>
                    <a:pt x="8455" y="10376"/>
                    <a:pt x="8898" y="13843"/>
                    <a:pt x="8438" y="14236"/>
                  </a:cubicBezTo>
                  <a:cubicBezTo>
                    <a:pt x="8229" y="14403"/>
                    <a:pt x="7344" y="14278"/>
                    <a:pt x="7219" y="13250"/>
                  </a:cubicBezTo>
                  <a:cubicBezTo>
                    <a:pt x="7219" y="13250"/>
                    <a:pt x="5673" y="14871"/>
                    <a:pt x="6350" y="12022"/>
                  </a:cubicBezTo>
                  <a:cubicBezTo>
                    <a:pt x="6442" y="11646"/>
                    <a:pt x="6559" y="11279"/>
                    <a:pt x="6701" y="10928"/>
                  </a:cubicBezTo>
                  <a:cubicBezTo>
                    <a:pt x="6843" y="10577"/>
                    <a:pt x="7118" y="10092"/>
                    <a:pt x="7118" y="10092"/>
                  </a:cubicBezTo>
                  <a:lnTo>
                    <a:pt x="6584" y="10610"/>
                  </a:lnTo>
                  <a:cubicBezTo>
                    <a:pt x="6483" y="10702"/>
                    <a:pt x="6392" y="10794"/>
                    <a:pt x="6291" y="10886"/>
                  </a:cubicBezTo>
                  <a:cubicBezTo>
                    <a:pt x="6174" y="10986"/>
                    <a:pt x="6057" y="11103"/>
                    <a:pt x="5940" y="11203"/>
                  </a:cubicBezTo>
                  <a:cubicBezTo>
                    <a:pt x="5840" y="11295"/>
                    <a:pt x="5740" y="11379"/>
                    <a:pt x="5640" y="11462"/>
                  </a:cubicBezTo>
                  <a:cubicBezTo>
                    <a:pt x="4896" y="12064"/>
                    <a:pt x="3877" y="12757"/>
                    <a:pt x="3008" y="12323"/>
                  </a:cubicBezTo>
                  <a:cubicBezTo>
                    <a:pt x="2958" y="12298"/>
                    <a:pt x="2908" y="12264"/>
                    <a:pt x="2875" y="12231"/>
                  </a:cubicBezTo>
                  <a:cubicBezTo>
                    <a:pt x="2758" y="12114"/>
                    <a:pt x="2808" y="11964"/>
                    <a:pt x="2891" y="11813"/>
                  </a:cubicBezTo>
                  <a:lnTo>
                    <a:pt x="2966" y="11688"/>
                  </a:lnTo>
                  <a:cubicBezTo>
                    <a:pt x="2991" y="11654"/>
                    <a:pt x="3017" y="11621"/>
                    <a:pt x="3050" y="11588"/>
                  </a:cubicBezTo>
                  <a:cubicBezTo>
                    <a:pt x="3159" y="11454"/>
                    <a:pt x="3242" y="11362"/>
                    <a:pt x="3125" y="11379"/>
                  </a:cubicBezTo>
                  <a:cubicBezTo>
                    <a:pt x="2499" y="11462"/>
                    <a:pt x="1212" y="11120"/>
                    <a:pt x="3067" y="10167"/>
                  </a:cubicBezTo>
                  <a:cubicBezTo>
                    <a:pt x="3735" y="9825"/>
                    <a:pt x="4462" y="9624"/>
                    <a:pt x="5172" y="9399"/>
                  </a:cubicBezTo>
                  <a:cubicBezTo>
                    <a:pt x="5172" y="9399"/>
                    <a:pt x="2657" y="9482"/>
                    <a:pt x="1646" y="9215"/>
                  </a:cubicBezTo>
                  <a:cubicBezTo>
                    <a:pt x="1429" y="9157"/>
                    <a:pt x="1187" y="9115"/>
                    <a:pt x="1095" y="8889"/>
                  </a:cubicBezTo>
                  <a:cubicBezTo>
                    <a:pt x="803" y="8229"/>
                    <a:pt x="1747" y="8263"/>
                    <a:pt x="1488" y="8204"/>
                  </a:cubicBezTo>
                  <a:cubicBezTo>
                    <a:pt x="1304" y="8162"/>
                    <a:pt x="1062" y="8029"/>
                    <a:pt x="1179" y="7795"/>
                  </a:cubicBezTo>
                  <a:cubicBezTo>
                    <a:pt x="1220" y="7703"/>
                    <a:pt x="1396" y="7728"/>
                    <a:pt x="1446" y="7695"/>
                  </a:cubicBezTo>
                  <a:cubicBezTo>
                    <a:pt x="1404" y="7670"/>
                    <a:pt x="1354" y="7645"/>
                    <a:pt x="1304" y="7611"/>
                  </a:cubicBezTo>
                  <a:cubicBezTo>
                    <a:pt x="1304" y="7611"/>
                    <a:pt x="1" y="6609"/>
                    <a:pt x="1337" y="6233"/>
                  </a:cubicBezTo>
                  <a:cubicBezTo>
                    <a:pt x="1655" y="6141"/>
                    <a:pt x="1997" y="6216"/>
                    <a:pt x="2265" y="6316"/>
                  </a:cubicBezTo>
                  <a:cubicBezTo>
                    <a:pt x="2524" y="6375"/>
                    <a:pt x="2791" y="6467"/>
                    <a:pt x="3042" y="6567"/>
                  </a:cubicBezTo>
                  <a:cubicBezTo>
                    <a:pt x="3184" y="6625"/>
                    <a:pt x="3317" y="6675"/>
                    <a:pt x="3451" y="6734"/>
                  </a:cubicBezTo>
                  <a:cubicBezTo>
                    <a:pt x="3768" y="6792"/>
                    <a:pt x="4086" y="6876"/>
                    <a:pt x="4395" y="6968"/>
                  </a:cubicBezTo>
                  <a:cubicBezTo>
                    <a:pt x="4103" y="6792"/>
                    <a:pt x="3802" y="6625"/>
                    <a:pt x="3509" y="6442"/>
                  </a:cubicBezTo>
                  <a:cubicBezTo>
                    <a:pt x="3334" y="6341"/>
                    <a:pt x="3167" y="6241"/>
                    <a:pt x="3000" y="6141"/>
                  </a:cubicBezTo>
                  <a:cubicBezTo>
                    <a:pt x="2849" y="6041"/>
                    <a:pt x="2699" y="5949"/>
                    <a:pt x="2557" y="5848"/>
                  </a:cubicBezTo>
                  <a:cubicBezTo>
                    <a:pt x="2440" y="5765"/>
                    <a:pt x="2332" y="5690"/>
                    <a:pt x="2215" y="5606"/>
                  </a:cubicBezTo>
                  <a:cubicBezTo>
                    <a:pt x="2106" y="5523"/>
                    <a:pt x="2031" y="5456"/>
                    <a:pt x="1939" y="5381"/>
                  </a:cubicBezTo>
                  <a:cubicBezTo>
                    <a:pt x="1872" y="5330"/>
                    <a:pt x="1814" y="5280"/>
                    <a:pt x="1755" y="5230"/>
                  </a:cubicBezTo>
                  <a:cubicBezTo>
                    <a:pt x="1697" y="5180"/>
                    <a:pt x="1638" y="5122"/>
                    <a:pt x="1580" y="5071"/>
                  </a:cubicBezTo>
                  <a:cubicBezTo>
                    <a:pt x="1538" y="5030"/>
                    <a:pt x="1496" y="4988"/>
                    <a:pt x="1454" y="4946"/>
                  </a:cubicBezTo>
                  <a:cubicBezTo>
                    <a:pt x="1195" y="4696"/>
                    <a:pt x="669" y="4219"/>
                    <a:pt x="2064" y="4019"/>
                  </a:cubicBezTo>
                  <a:cubicBezTo>
                    <a:pt x="1847" y="3802"/>
                    <a:pt x="1847" y="3317"/>
                    <a:pt x="2390" y="3300"/>
                  </a:cubicBezTo>
                  <a:cubicBezTo>
                    <a:pt x="2382" y="3259"/>
                    <a:pt x="2382" y="3225"/>
                    <a:pt x="2382" y="3183"/>
                  </a:cubicBezTo>
                  <a:cubicBezTo>
                    <a:pt x="2448" y="2808"/>
                    <a:pt x="2950" y="3000"/>
                    <a:pt x="3259" y="3108"/>
                  </a:cubicBezTo>
                  <a:cubicBezTo>
                    <a:pt x="4044" y="3384"/>
                    <a:pt x="4704" y="3960"/>
                    <a:pt x="5289" y="4587"/>
                  </a:cubicBezTo>
                  <a:cubicBezTo>
                    <a:pt x="5197" y="4470"/>
                    <a:pt x="5113" y="4353"/>
                    <a:pt x="5030" y="4244"/>
                  </a:cubicBezTo>
                  <a:lnTo>
                    <a:pt x="5022" y="4244"/>
                  </a:lnTo>
                  <a:cubicBezTo>
                    <a:pt x="4871" y="4061"/>
                    <a:pt x="4737" y="3868"/>
                    <a:pt x="4629" y="3668"/>
                  </a:cubicBezTo>
                  <a:cubicBezTo>
                    <a:pt x="4570" y="3576"/>
                    <a:pt x="4512" y="3493"/>
                    <a:pt x="4462" y="3401"/>
                  </a:cubicBezTo>
                  <a:cubicBezTo>
                    <a:pt x="4395" y="3309"/>
                    <a:pt x="4228" y="3066"/>
                    <a:pt x="3827" y="2498"/>
                  </a:cubicBezTo>
                  <a:cubicBezTo>
                    <a:pt x="3184" y="1579"/>
                    <a:pt x="3977" y="869"/>
                    <a:pt x="4428" y="1003"/>
                  </a:cubicBezTo>
                  <a:cubicBezTo>
                    <a:pt x="4495" y="1028"/>
                    <a:pt x="4554" y="1062"/>
                    <a:pt x="4612" y="1112"/>
                  </a:cubicBezTo>
                  <a:cubicBezTo>
                    <a:pt x="4696" y="1170"/>
                    <a:pt x="4763" y="1229"/>
                    <a:pt x="4821" y="1279"/>
                  </a:cubicBezTo>
                  <a:cubicBezTo>
                    <a:pt x="4821" y="1229"/>
                    <a:pt x="4821" y="1178"/>
                    <a:pt x="4829" y="1120"/>
                  </a:cubicBezTo>
                  <a:cubicBezTo>
                    <a:pt x="4854" y="702"/>
                    <a:pt x="5297" y="460"/>
                    <a:pt x="5757" y="978"/>
                  </a:cubicBezTo>
                  <a:cubicBezTo>
                    <a:pt x="5782" y="1"/>
                    <a:pt x="6625" y="702"/>
                    <a:pt x="6793" y="953"/>
                  </a:cubicBezTo>
                  <a:cubicBezTo>
                    <a:pt x="6818" y="1003"/>
                    <a:pt x="6851" y="1053"/>
                    <a:pt x="6876" y="1103"/>
                  </a:cubicBezTo>
                  <a:cubicBezTo>
                    <a:pt x="6935" y="1229"/>
                    <a:pt x="6993" y="1362"/>
                    <a:pt x="7043" y="1496"/>
                  </a:cubicBezTo>
                  <a:cubicBezTo>
                    <a:pt x="7068" y="1546"/>
                    <a:pt x="7085" y="1605"/>
                    <a:pt x="7102" y="1655"/>
                  </a:cubicBezTo>
                  <a:cubicBezTo>
                    <a:pt x="7344" y="2156"/>
                    <a:pt x="7553" y="2666"/>
                    <a:pt x="7737" y="3192"/>
                  </a:cubicBezTo>
                  <a:cubicBezTo>
                    <a:pt x="7828" y="3426"/>
                    <a:pt x="7887" y="3668"/>
                    <a:pt x="7929" y="3919"/>
                  </a:cubicBezTo>
                  <a:cubicBezTo>
                    <a:pt x="8037" y="2799"/>
                    <a:pt x="8004" y="1630"/>
                    <a:pt x="8346" y="560"/>
                  </a:cubicBezTo>
                  <a:cubicBezTo>
                    <a:pt x="8405" y="376"/>
                    <a:pt x="8555" y="243"/>
                    <a:pt x="8739" y="201"/>
                  </a:cubicBezTo>
                  <a:cubicBezTo>
                    <a:pt x="8781" y="184"/>
                    <a:pt x="8823" y="176"/>
                    <a:pt x="8856" y="184"/>
                  </a:cubicBezTo>
                  <a:cubicBezTo>
                    <a:pt x="9157" y="151"/>
                    <a:pt x="9491" y="326"/>
                    <a:pt x="9616" y="819"/>
                  </a:cubicBezTo>
                  <a:cubicBezTo>
                    <a:pt x="9700" y="1162"/>
                    <a:pt x="9541" y="1730"/>
                    <a:pt x="9742" y="1354"/>
                  </a:cubicBezTo>
                  <a:cubicBezTo>
                    <a:pt x="10026" y="844"/>
                    <a:pt x="10544" y="811"/>
                    <a:pt x="10301" y="1980"/>
                  </a:cubicBezTo>
                  <a:cubicBezTo>
                    <a:pt x="10301" y="1980"/>
                    <a:pt x="11061" y="786"/>
                    <a:pt x="11538" y="1062"/>
                  </a:cubicBezTo>
                  <a:cubicBezTo>
                    <a:pt x="12031" y="1354"/>
                    <a:pt x="11788" y="2064"/>
                    <a:pt x="11663" y="2557"/>
                  </a:cubicBezTo>
                  <a:cubicBezTo>
                    <a:pt x="11362" y="3735"/>
                    <a:pt x="10552" y="4712"/>
                    <a:pt x="9758" y="5631"/>
                  </a:cubicBezTo>
                  <a:cubicBezTo>
                    <a:pt x="10017" y="5431"/>
                    <a:pt x="10268" y="5205"/>
                    <a:pt x="10502" y="4980"/>
                  </a:cubicBezTo>
                  <a:cubicBezTo>
                    <a:pt x="11162" y="4320"/>
                    <a:pt x="11763" y="3618"/>
                    <a:pt x="12315" y="2874"/>
                  </a:cubicBezTo>
                  <a:cubicBezTo>
                    <a:pt x="12732" y="2331"/>
                    <a:pt x="13910" y="1805"/>
                    <a:pt x="13484" y="3200"/>
                  </a:cubicBezTo>
                  <a:cubicBezTo>
                    <a:pt x="13484" y="3200"/>
                    <a:pt x="13927" y="2908"/>
                    <a:pt x="14144" y="3183"/>
                  </a:cubicBezTo>
                  <a:cubicBezTo>
                    <a:pt x="14395" y="3493"/>
                    <a:pt x="14119" y="3994"/>
                    <a:pt x="13785" y="4353"/>
                  </a:cubicBezTo>
                  <a:cubicBezTo>
                    <a:pt x="13977" y="4311"/>
                    <a:pt x="14228" y="4269"/>
                    <a:pt x="14320" y="4478"/>
                  </a:cubicBezTo>
                  <a:cubicBezTo>
                    <a:pt x="14553" y="5030"/>
                    <a:pt x="13802" y="5481"/>
                    <a:pt x="13208" y="6007"/>
                  </a:cubicBezTo>
                  <a:cubicBezTo>
                    <a:pt x="12640" y="6508"/>
                    <a:pt x="12022" y="6943"/>
                    <a:pt x="11362" y="7302"/>
                  </a:cubicBezTo>
                  <a:cubicBezTo>
                    <a:pt x="11989" y="7143"/>
                    <a:pt x="12624" y="7026"/>
                    <a:pt x="13267" y="6934"/>
                  </a:cubicBezTo>
                  <a:cubicBezTo>
                    <a:pt x="13593" y="6843"/>
                    <a:pt x="13927" y="6801"/>
                    <a:pt x="14261" y="6826"/>
                  </a:cubicBezTo>
                  <a:cubicBezTo>
                    <a:pt x="14604" y="6767"/>
                    <a:pt x="14988" y="7294"/>
                    <a:pt x="14746" y="7678"/>
                  </a:cubicBezTo>
                  <a:cubicBezTo>
                    <a:pt x="14595" y="7929"/>
                    <a:pt x="14470" y="7970"/>
                    <a:pt x="14044" y="8179"/>
                  </a:cubicBezTo>
                  <a:cubicBezTo>
                    <a:pt x="14152" y="8313"/>
                    <a:pt x="14946" y="8388"/>
                    <a:pt x="14478" y="8864"/>
                  </a:cubicBezTo>
                  <a:cubicBezTo>
                    <a:pt x="13910" y="9441"/>
                    <a:pt x="12599" y="9132"/>
                    <a:pt x="11747" y="8956"/>
                  </a:cubicBezTo>
                  <a:lnTo>
                    <a:pt x="11671" y="8939"/>
                  </a:lnTo>
                  <a:lnTo>
                    <a:pt x="11930" y="9056"/>
                  </a:lnTo>
                  <a:cubicBezTo>
                    <a:pt x="12482" y="9307"/>
                    <a:pt x="13743" y="9666"/>
                    <a:pt x="13618" y="10251"/>
                  </a:cubicBezTo>
                  <a:cubicBezTo>
                    <a:pt x="13493" y="10869"/>
                    <a:pt x="12724" y="10777"/>
                    <a:pt x="12173" y="10819"/>
                  </a:cubicBezTo>
                  <a:cubicBezTo>
                    <a:pt x="12173" y="10819"/>
                    <a:pt x="13208" y="11387"/>
                    <a:pt x="12348" y="11755"/>
                  </a:cubicBezTo>
                  <a:cubicBezTo>
                    <a:pt x="11872" y="11964"/>
                    <a:pt x="11061" y="11479"/>
                    <a:pt x="11462" y="11913"/>
                  </a:cubicBezTo>
                  <a:cubicBezTo>
                    <a:pt x="11613" y="12089"/>
                    <a:pt x="11788" y="12298"/>
                    <a:pt x="11838" y="12490"/>
                  </a:cubicBezTo>
                  <a:cubicBezTo>
                    <a:pt x="11922" y="12657"/>
                    <a:pt x="11880" y="12732"/>
                    <a:pt x="11805" y="12749"/>
                  </a:cubicBezTo>
                  <a:close/>
                  <a:moveTo>
                    <a:pt x="6108" y="711"/>
                  </a:moveTo>
                  <a:lnTo>
                    <a:pt x="6108" y="711"/>
                  </a:lnTo>
                  <a:cubicBezTo>
                    <a:pt x="6074" y="644"/>
                    <a:pt x="6041" y="619"/>
                    <a:pt x="6108" y="711"/>
                  </a:cubicBezTo>
                  <a:close/>
                  <a:moveTo>
                    <a:pt x="6108" y="2657"/>
                  </a:moveTo>
                  <a:close/>
                  <a:moveTo>
                    <a:pt x="13543" y="2741"/>
                  </a:moveTo>
                  <a:cubicBezTo>
                    <a:pt x="13584" y="2674"/>
                    <a:pt x="13576" y="2691"/>
                    <a:pt x="13526" y="2691"/>
                  </a:cubicBezTo>
                  <a:lnTo>
                    <a:pt x="13551" y="2741"/>
                  </a:lnTo>
                  <a:close/>
                  <a:moveTo>
                    <a:pt x="9608" y="3434"/>
                  </a:moveTo>
                  <a:lnTo>
                    <a:pt x="9608" y="3434"/>
                  </a:lnTo>
                  <a:lnTo>
                    <a:pt x="9591" y="3467"/>
                  </a:lnTo>
                  <a:close/>
                  <a:moveTo>
                    <a:pt x="13300" y="8463"/>
                  </a:moveTo>
                  <a:lnTo>
                    <a:pt x="13300" y="8463"/>
                  </a:lnTo>
                  <a:lnTo>
                    <a:pt x="13292" y="8463"/>
                  </a:lnTo>
                  <a:lnTo>
                    <a:pt x="13292" y="8463"/>
                  </a:lnTo>
                  <a:close/>
                  <a:moveTo>
                    <a:pt x="12390" y="9357"/>
                  </a:moveTo>
                  <a:lnTo>
                    <a:pt x="12365" y="9349"/>
                  </a:lnTo>
                  <a:lnTo>
                    <a:pt x="12398" y="9365"/>
                  </a:lnTo>
                  <a:close/>
                  <a:moveTo>
                    <a:pt x="2474" y="11028"/>
                  </a:moveTo>
                  <a:close/>
                  <a:moveTo>
                    <a:pt x="11763" y="12624"/>
                  </a:moveTo>
                  <a:close/>
                  <a:moveTo>
                    <a:pt x="6475" y="13509"/>
                  </a:moveTo>
                  <a:lnTo>
                    <a:pt x="6458" y="13492"/>
                  </a:lnTo>
                  <a:cubicBezTo>
                    <a:pt x="6458" y="13501"/>
                    <a:pt x="6467" y="13509"/>
                    <a:pt x="6475" y="13509"/>
                  </a:cubicBezTo>
                  <a:close/>
                </a:path>
              </a:pathLst>
            </a:custGeom>
            <a:solidFill>
              <a:srgbClr val="6CC6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34"/>
            <p:cNvSpPr/>
            <p:nvPr/>
          </p:nvSpPr>
          <p:spPr>
            <a:xfrm>
              <a:off x="6704926" y="3726193"/>
              <a:ext cx="540728" cy="524055"/>
            </a:xfrm>
            <a:custGeom>
              <a:avLst/>
              <a:gdLst/>
              <a:ahLst/>
              <a:cxnLst/>
              <a:rect l="l" t="t" r="r" b="b"/>
              <a:pathLst>
                <a:path w="10962" h="10624" extrusionOk="0">
                  <a:moveTo>
                    <a:pt x="4352" y="1"/>
                  </a:moveTo>
                  <a:cubicBezTo>
                    <a:pt x="4274" y="1"/>
                    <a:pt x="4201" y="111"/>
                    <a:pt x="4178" y="464"/>
                  </a:cubicBezTo>
                  <a:cubicBezTo>
                    <a:pt x="4162" y="727"/>
                    <a:pt x="4264" y="1036"/>
                    <a:pt x="4218" y="1036"/>
                  </a:cubicBezTo>
                  <a:cubicBezTo>
                    <a:pt x="4188" y="1036"/>
                    <a:pt x="4096" y="906"/>
                    <a:pt x="3869" y="547"/>
                  </a:cubicBezTo>
                  <a:cubicBezTo>
                    <a:pt x="3729" y="323"/>
                    <a:pt x="3624" y="243"/>
                    <a:pt x="3547" y="243"/>
                  </a:cubicBezTo>
                  <a:cubicBezTo>
                    <a:pt x="3403" y="243"/>
                    <a:pt x="3359" y="525"/>
                    <a:pt x="3376" y="672"/>
                  </a:cubicBezTo>
                  <a:lnTo>
                    <a:pt x="3376" y="756"/>
                  </a:lnTo>
                  <a:cubicBezTo>
                    <a:pt x="3405" y="999"/>
                    <a:pt x="3407" y="1066"/>
                    <a:pt x="3400" y="1066"/>
                  </a:cubicBezTo>
                  <a:cubicBezTo>
                    <a:pt x="3391" y="1066"/>
                    <a:pt x="3367" y="956"/>
                    <a:pt x="3367" y="956"/>
                  </a:cubicBezTo>
                  <a:cubicBezTo>
                    <a:pt x="3142" y="610"/>
                    <a:pt x="2993" y="475"/>
                    <a:pt x="2904" y="475"/>
                  </a:cubicBezTo>
                  <a:cubicBezTo>
                    <a:pt x="2669" y="475"/>
                    <a:pt x="2854" y="1415"/>
                    <a:pt x="3175" y="1875"/>
                  </a:cubicBezTo>
                  <a:cubicBezTo>
                    <a:pt x="3526" y="2385"/>
                    <a:pt x="3902" y="2878"/>
                    <a:pt x="4295" y="3362"/>
                  </a:cubicBezTo>
                  <a:lnTo>
                    <a:pt x="4955" y="4064"/>
                  </a:lnTo>
                  <a:cubicBezTo>
                    <a:pt x="5182" y="4398"/>
                    <a:pt x="5521" y="4695"/>
                    <a:pt x="5666" y="4695"/>
                  </a:cubicBezTo>
                  <a:cubicBezTo>
                    <a:pt x="5749" y="4695"/>
                    <a:pt x="5769" y="4596"/>
                    <a:pt x="5665" y="4348"/>
                  </a:cubicBezTo>
                  <a:cubicBezTo>
                    <a:pt x="5339" y="3630"/>
                    <a:pt x="5180" y="2619"/>
                    <a:pt x="4963" y="1683"/>
                  </a:cubicBezTo>
                  <a:cubicBezTo>
                    <a:pt x="4871" y="1282"/>
                    <a:pt x="4930" y="1124"/>
                    <a:pt x="4570" y="230"/>
                  </a:cubicBezTo>
                  <a:cubicBezTo>
                    <a:pt x="4535" y="141"/>
                    <a:pt x="4441" y="1"/>
                    <a:pt x="4352" y="1"/>
                  </a:cubicBezTo>
                  <a:close/>
                  <a:moveTo>
                    <a:pt x="1946" y="2252"/>
                  </a:moveTo>
                  <a:cubicBezTo>
                    <a:pt x="1720" y="2252"/>
                    <a:pt x="1707" y="2543"/>
                    <a:pt x="1797" y="2702"/>
                  </a:cubicBezTo>
                  <a:cubicBezTo>
                    <a:pt x="1849" y="2782"/>
                    <a:pt x="1858" y="2811"/>
                    <a:pt x="1840" y="2811"/>
                  </a:cubicBezTo>
                  <a:cubicBezTo>
                    <a:pt x="1805" y="2811"/>
                    <a:pt x="1658" y="2689"/>
                    <a:pt x="1546" y="2627"/>
                  </a:cubicBezTo>
                  <a:lnTo>
                    <a:pt x="1546" y="2627"/>
                  </a:lnTo>
                  <a:cubicBezTo>
                    <a:pt x="1546" y="2627"/>
                    <a:pt x="1546" y="2627"/>
                    <a:pt x="1546" y="2627"/>
                  </a:cubicBezTo>
                  <a:cubicBezTo>
                    <a:pt x="1547" y="2627"/>
                    <a:pt x="1137" y="2415"/>
                    <a:pt x="951" y="2415"/>
                  </a:cubicBezTo>
                  <a:cubicBezTo>
                    <a:pt x="821" y="2415"/>
                    <a:pt x="800" y="2518"/>
                    <a:pt x="1103" y="2870"/>
                  </a:cubicBezTo>
                  <a:cubicBezTo>
                    <a:pt x="1436" y="3237"/>
                    <a:pt x="1491" y="3336"/>
                    <a:pt x="1454" y="3336"/>
                  </a:cubicBezTo>
                  <a:cubicBezTo>
                    <a:pt x="1411" y="3336"/>
                    <a:pt x="1245" y="3204"/>
                    <a:pt x="1245" y="3204"/>
                  </a:cubicBezTo>
                  <a:cubicBezTo>
                    <a:pt x="1226" y="3203"/>
                    <a:pt x="1207" y="3203"/>
                    <a:pt x="1189" y="3203"/>
                  </a:cubicBezTo>
                  <a:cubicBezTo>
                    <a:pt x="500" y="3203"/>
                    <a:pt x="1095" y="3663"/>
                    <a:pt x="1095" y="3663"/>
                  </a:cubicBezTo>
                  <a:lnTo>
                    <a:pt x="1112" y="3672"/>
                  </a:lnTo>
                  <a:lnTo>
                    <a:pt x="1120" y="3672"/>
                  </a:lnTo>
                  <a:cubicBezTo>
                    <a:pt x="1839" y="4131"/>
                    <a:pt x="3125" y="4549"/>
                    <a:pt x="3125" y="4549"/>
                  </a:cubicBezTo>
                  <a:cubicBezTo>
                    <a:pt x="3701" y="4741"/>
                    <a:pt x="4320" y="4983"/>
                    <a:pt x="4478" y="5050"/>
                  </a:cubicBezTo>
                  <a:cubicBezTo>
                    <a:pt x="4648" y="5130"/>
                    <a:pt x="4760" y="5163"/>
                    <a:pt x="4829" y="5163"/>
                  </a:cubicBezTo>
                  <a:cubicBezTo>
                    <a:pt x="5061" y="5163"/>
                    <a:pt x="4801" y="4791"/>
                    <a:pt x="4620" y="4624"/>
                  </a:cubicBezTo>
                  <a:cubicBezTo>
                    <a:pt x="3777" y="3830"/>
                    <a:pt x="3167" y="2744"/>
                    <a:pt x="2114" y="2293"/>
                  </a:cubicBezTo>
                  <a:cubicBezTo>
                    <a:pt x="2048" y="2264"/>
                    <a:pt x="1993" y="2252"/>
                    <a:pt x="1946" y="2252"/>
                  </a:cubicBezTo>
                  <a:close/>
                  <a:moveTo>
                    <a:pt x="6904" y="541"/>
                  </a:moveTo>
                  <a:cubicBezTo>
                    <a:pt x="6795" y="541"/>
                    <a:pt x="6665" y="697"/>
                    <a:pt x="6625" y="781"/>
                  </a:cubicBezTo>
                  <a:cubicBezTo>
                    <a:pt x="6417" y="1215"/>
                    <a:pt x="6208" y="3337"/>
                    <a:pt x="6208" y="3337"/>
                  </a:cubicBezTo>
                  <a:cubicBezTo>
                    <a:pt x="6208" y="3989"/>
                    <a:pt x="6141" y="4290"/>
                    <a:pt x="6166" y="4499"/>
                  </a:cubicBezTo>
                  <a:cubicBezTo>
                    <a:pt x="5999" y="5033"/>
                    <a:pt x="6224" y="5100"/>
                    <a:pt x="6224" y="5100"/>
                  </a:cubicBezTo>
                  <a:cubicBezTo>
                    <a:pt x="6324" y="5135"/>
                    <a:pt x="6353" y="5199"/>
                    <a:pt x="6385" y="5199"/>
                  </a:cubicBezTo>
                  <a:cubicBezTo>
                    <a:pt x="6422" y="5199"/>
                    <a:pt x="6463" y="5109"/>
                    <a:pt x="6625" y="4774"/>
                  </a:cubicBezTo>
                  <a:cubicBezTo>
                    <a:pt x="6650" y="4732"/>
                    <a:pt x="6659" y="4716"/>
                    <a:pt x="6676" y="4682"/>
                  </a:cubicBezTo>
                  <a:cubicBezTo>
                    <a:pt x="7210" y="3788"/>
                    <a:pt x="7887" y="3012"/>
                    <a:pt x="8363" y="2093"/>
                  </a:cubicBezTo>
                  <a:cubicBezTo>
                    <a:pt x="8380" y="2059"/>
                    <a:pt x="8396" y="2026"/>
                    <a:pt x="8413" y="1984"/>
                  </a:cubicBezTo>
                  <a:cubicBezTo>
                    <a:pt x="8413" y="1984"/>
                    <a:pt x="8413" y="1984"/>
                    <a:pt x="8413" y="1984"/>
                  </a:cubicBezTo>
                  <a:cubicBezTo>
                    <a:pt x="8419" y="1984"/>
                    <a:pt x="8721" y="1589"/>
                    <a:pt x="8614" y="1324"/>
                  </a:cubicBezTo>
                  <a:cubicBezTo>
                    <a:pt x="8566" y="1207"/>
                    <a:pt x="8494" y="1159"/>
                    <a:pt x="8408" y="1159"/>
                  </a:cubicBezTo>
                  <a:cubicBezTo>
                    <a:pt x="8152" y="1159"/>
                    <a:pt x="7768" y="1591"/>
                    <a:pt x="7511" y="1892"/>
                  </a:cubicBezTo>
                  <a:cubicBezTo>
                    <a:pt x="7490" y="1917"/>
                    <a:pt x="7446" y="2018"/>
                    <a:pt x="7437" y="2018"/>
                  </a:cubicBezTo>
                  <a:cubicBezTo>
                    <a:pt x="7428" y="2018"/>
                    <a:pt x="7458" y="1908"/>
                    <a:pt x="7594" y="1491"/>
                  </a:cubicBezTo>
                  <a:cubicBezTo>
                    <a:pt x="7691" y="1221"/>
                    <a:pt x="7709" y="653"/>
                    <a:pt x="7541" y="653"/>
                  </a:cubicBezTo>
                  <a:cubicBezTo>
                    <a:pt x="7475" y="653"/>
                    <a:pt x="7381" y="739"/>
                    <a:pt x="7252" y="965"/>
                  </a:cubicBezTo>
                  <a:cubicBezTo>
                    <a:pt x="7083" y="1261"/>
                    <a:pt x="7020" y="1358"/>
                    <a:pt x="7004" y="1358"/>
                  </a:cubicBezTo>
                  <a:cubicBezTo>
                    <a:pt x="6981" y="1358"/>
                    <a:pt x="7063" y="1146"/>
                    <a:pt x="7068" y="1057"/>
                  </a:cubicBezTo>
                  <a:cubicBezTo>
                    <a:pt x="7080" y="662"/>
                    <a:pt x="7000" y="541"/>
                    <a:pt x="6904" y="541"/>
                  </a:cubicBezTo>
                  <a:close/>
                  <a:moveTo>
                    <a:pt x="623" y="5354"/>
                  </a:moveTo>
                  <a:cubicBezTo>
                    <a:pt x="185" y="5354"/>
                    <a:pt x="384" y="5574"/>
                    <a:pt x="477" y="5651"/>
                  </a:cubicBezTo>
                  <a:cubicBezTo>
                    <a:pt x="619" y="5760"/>
                    <a:pt x="778" y="5852"/>
                    <a:pt x="953" y="5919"/>
                  </a:cubicBezTo>
                  <a:lnTo>
                    <a:pt x="1037" y="5952"/>
                  </a:lnTo>
                  <a:cubicBezTo>
                    <a:pt x="702" y="6044"/>
                    <a:pt x="1" y="6278"/>
                    <a:pt x="978" y="6487"/>
                  </a:cubicBezTo>
                  <a:cubicBezTo>
                    <a:pt x="1404" y="6579"/>
                    <a:pt x="661" y="6888"/>
                    <a:pt x="928" y="7005"/>
                  </a:cubicBezTo>
                  <a:cubicBezTo>
                    <a:pt x="1113" y="7090"/>
                    <a:pt x="1340" y="7126"/>
                    <a:pt x="1589" y="7126"/>
                  </a:cubicBezTo>
                  <a:cubicBezTo>
                    <a:pt x="2801" y="7126"/>
                    <a:pt x="4537" y="6286"/>
                    <a:pt x="4537" y="6286"/>
                  </a:cubicBezTo>
                  <a:cubicBezTo>
                    <a:pt x="5072" y="6144"/>
                    <a:pt x="4729" y="5902"/>
                    <a:pt x="4570" y="5869"/>
                  </a:cubicBezTo>
                  <a:cubicBezTo>
                    <a:pt x="3944" y="5760"/>
                    <a:pt x="3392" y="5676"/>
                    <a:pt x="2808" y="5585"/>
                  </a:cubicBezTo>
                  <a:cubicBezTo>
                    <a:pt x="2808" y="5585"/>
                    <a:pt x="2682" y="5484"/>
                    <a:pt x="744" y="5359"/>
                  </a:cubicBezTo>
                  <a:cubicBezTo>
                    <a:pt x="699" y="5356"/>
                    <a:pt x="659" y="5354"/>
                    <a:pt x="623" y="5354"/>
                  </a:cubicBezTo>
                  <a:close/>
                  <a:moveTo>
                    <a:pt x="5297" y="6716"/>
                  </a:moveTo>
                  <a:cubicBezTo>
                    <a:pt x="5256" y="6716"/>
                    <a:pt x="5192" y="6744"/>
                    <a:pt x="5097" y="6813"/>
                  </a:cubicBezTo>
                  <a:cubicBezTo>
                    <a:pt x="4236" y="7414"/>
                    <a:pt x="3476" y="7765"/>
                    <a:pt x="2707" y="8166"/>
                  </a:cubicBezTo>
                  <a:cubicBezTo>
                    <a:pt x="2206" y="8442"/>
                    <a:pt x="1772" y="8659"/>
                    <a:pt x="2214" y="8793"/>
                  </a:cubicBezTo>
                  <a:cubicBezTo>
                    <a:pt x="2457" y="8793"/>
                    <a:pt x="2699" y="8742"/>
                    <a:pt x="2925" y="8651"/>
                  </a:cubicBezTo>
                  <a:lnTo>
                    <a:pt x="3050" y="8600"/>
                  </a:lnTo>
                  <a:lnTo>
                    <a:pt x="3050" y="8600"/>
                  </a:lnTo>
                  <a:cubicBezTo>
                    <a:pt x="2192" y="9214"/>
                    <a:pt x="2234" y="9337"/>
                    <a:pt x="2410" y="9337"/>
                  </a:cubicBezTo>
                  <a:cubicBezTo>
                    <a:pt x="2492" y="9337"/>
                    <a:pt x="2604" y="9310"/>
                    <a:pt x="2666" y="9294"/>
                  </a:cubicBezTo>
                  <a:cubicBezTo>
                    <a:pt x="3735" y="9018"/>
                    <a:pt x="4503" y="8133"/>
                    <a:pt x="5163" y="7255"/>
                  </a:cubicBezTo>
                  <a:cubicBezTo>
                    <a:pt x="5275" y="7110"/>
                    <a:pt x="5450" y="6716"/>
                    <a:pt x="5297" y="6716"/>
                  </a:cubicBezTo>
                  <a:close/>
                  <a:moveTo>
                    <a:pt x="10036" y="2472"/>
                  </a:moveTo>
                  <a:cubicBezTo>
                    <a:pt x="9820" y="2472"/>
                    <a:pt x="9493" y="2612"/>
                    <a:pt x="9324" y="2778"/>
                  </a:cubicBezTo>
                  <a:cubicBezTo>
                    <a:pt x="8605" y="3496"/>
                    <a:pt x="7820" y="4181"/>
                    <a:pt x="7051" y="4883"/>
                  </a:cubicBezTo>
                  <a:cubicBezTo>
                    <a:pt x="7051" y="4883"/>
                    <a:pt x="7077" y="4941"/>
                    <a:pt x="6692" y="5234"/>
                  </a:cubicBezTo>
                  <a:cubicBezTo>
                    <a:pt x="6693" y="5233"/>
                    <a:pt x="6694" y="5232"/>
                    <a:pt x="6695" y="5232"/>
                  </a:cubicBezTo>
                  <a:cubicBezTo>
                    <a:pt x="6710" y="5232"/>
                    <a:pt x="6642" y="5376"/>
                    <a:pt x="6642" y="5376"/>
                  </a:cubicBezTo>
                  <a:cubicBezTo>
                    <a:pt x="6391" y="5476"/>
                    <a:pt x="6341" y="5610"/>
                    <a:pt x="6383" y="5727"/>
                  </a:cubicBezTo>
                  <a:cubicBezTo>
                    <a:pt x="6283" y="5768"/>
                    <a:pt x="6216" y="5827"/>
                    <a:pt x="6216" y="5885"/>
                  </a:cubicBezTo>
                  <a:cubicBezTo>
                    <a:pt x="6158" y="5910"/>
                    <a:pt x="6082" y="5961"/>
                    <a:pt x="5957" y="6027"/>
                  </a:cubicBezTo>
                  <a:lnTo>
                    <a:pt x="5932" y="5919"/>
                  </a:lnTo>
                  <a:cubicBezTo>
                    <a:pt x="5808" y="5881"/>
                    <a:pt x="5743" y="5801"/>
                    <a:pt x="5704" y="5801"/>
                  </a:cubicBezTo>
                  <a:cubicBezTo>
                    <a:pt x="5656" y="5801"/>
                    <a:pt x="5647" y="5920"/>
                    <a:pt x="5615" y="6378"/>
                  </a:cubicBezTo>
                  <a:cubicBezTo>
                    <a:pt x="5523" y="7707"/>
                    <a:pt x="5255" y="8475"/>
                    <a:pt x="5038" y="9461"/>
                  </a:cubicBezTo>
                  <a:cubicBezTo>
                    <a:pt x="4957" y="9816"/>
                    <a:pt x="4692" y="10623"/>
                    <a:pt x="4957" y="10623"/>
                  </a:cubicBezTo>
                  <a:cubicBezTo>
                    <a:pt x="4992" y="10623"/>
                    <a:pt x="5035" y="10610"/>
                    <a:pt x="5088" y="10580"/>
                  </a:cubicBezTo>
                  <a:cubicBezTo>
                    <a:pt x="5280" y="10472"/>
                    <a:pt x="5280" y="10221"/>
                    <a:pt x="5422" y="10154"/>
                  </a:cubicBezTo>
                  <a:cubicBezTo>
                    <a:pt x="5433" y="10149"/>
                    <a:pt x="5444" y="10147"/>
                    <a:pt x="5456" y="10147"/>
                  </a:cubicBezTo>
                  <a:cubicBezTo>
                    <a:pt x="5550" y="10147"/>
                    <a:pt x="5664" y="10299"/>
                    <a:pt x="5773" y="10299"/>
                  </a:cubicBezTo>
                  <a:cubicBezTo>
                    <a:pt x="5825" y="10299"/>
                    <a:pt x="5876" y="10265"/>
                    <a:pt x="5924" y="10163"/>
                  </a:cubicBezTo>
                  <a:cubicBezTo>
                    <a:pt x="6358" y="9219"/>
                    <a:pt x="6266" y="7940"/>
                    <a:pt x="6141" y="6779"/>
                  </a:cubicBezTo>
                  <a:lnTo>
                    <a:pt x="6141" y="6779"/>
                  </a:lnTo>
                  <a:cubicBezTo>
                    <a:pt x="6659" y="7698"/>
                    <a:pt x="7402" y="8625"/>
                    <a:pt x="8012" y="9336"/>
                  </a:cubicBezTo>
                  <a:cubicBezTo>
                    <a:pt x="8200" y="9555"/>
                    <a:pt x="8322" y="9636"/>
                    <a:pt x="8400" y="9636"/>
                  </a:cubicBezTo>
                  <a:cubicBezTo>
                    <a:pt x="8593" y="9636"/>
                    <a:pt x="8513" y="9141"/>
                    <a:pt x="8472" y="9010"/>
                  </a:cubicBezTo>
                  <a:cubicBezTo>
                    <a:pt x="8455" y="8968"/>
                    <a:pt x="8330" y="8509"/>
                    <a:pt x="8279" y="8408"/>
                  </a:cubicBezTo>
                  <a:lnTo>
                    <a:pt x="8279" y="8408"/>
                  </a:lnTo>
                  <a:cubicBezTo>
                    <a:pt x="8703" y="8783"/>
                    <a:pt x="9046" y="8832"/>
                    <a:pt x="9197" y="8832"/>
                  </a:cubicBezTo>
                  <a:cubicBezTo>
                    <a:pt x="9252" y="8832"/>
                    <a:pt x="9282" y="8826"/>
                    <a:pt x="9282" y="8826"/>
                  </a:cubicBezTo>
                  <a:cubicBezTo>
                    <a:pt x="9466" y="8534"/>
                    <a:pt x="9173" y="8291"/>
                    <a:pt x="8948" y="8057"/>
                  </a:cubicBezTo>
                  <a:cubicBezTo>
                    <a:pt x="8936" y="8045"/>
                    <a:pt x="8939" y="8040"/>
                    <a:pt x="8953" y="8040"/>
                  </a:cubicBezTo>
                  <a:cubicBezTo>
                    <a:pt x="9026" y="8040"/>
                    <a:pt x="9399" y="8174"/>
                    <a:pt x="9697" y="8174"/>
                  </a:cubicBezTo>
                  <a:cubicBezTo>
                    <a:pt x="9893" y="8174"/>
                    <a:pt x="10057" y="8116"/>
                    <a:pt x="10084" y="7924"/>
                  </a:cubicBezTo>
                  <a:cubicBezTo>
                    <a:pt x="10117" y="7590"/>
                    <a:pt x="8071" y="6946"/>
                    <a:pt x="7511" y="6637"/>
                  </a:cubicBezTo>
                  <a:lnTo>
                    <a:pt x="6926" y="6345"/>
                  </a:lnTo>
                  <a:cubicBezTo>
                    <a:pt x="6801" y="6261"/>
                    <a:pt x="6684" y="6169"/>
                    <a:pt x="6567" y="6069"/>
                  </a:cubicBezTo>
                  <a:lnTo>
                    <a:pt x="6592" y="6069"/>
                  </a:lnTo>
                  <a:lnTo>
                    <a:pt x="6784" y="6086"/>
                  </a:lnTo>
                  <a:cubicBezTo>
                    <a:pt x="8104" y="6270"/>
                    <a:pt x="9140" y="6754"/>
                    <a:pt x="10460" y="6796"/>
                  </a:cubicBezTo>
                  <a:cubicBezTo>
                    <a:pt x="10819" y="6796"/>
                    <a:pt x="10861" y="6437"/>
                    <a:pt x="10660" y="6328"/>
                  </a:cubicBezTo>
                  <a:cubicBezTo>
                    <a:pt x="10412" y="6188"/>
                    <a:pt x="10348" y="6151"/>
                    <a:pt x="10349" y="6151"/>
                  </a:cubicBezTo>
                  <a:lnTo>
                    <a:pt x="10349" y="6151"/>
                  </a:lnTo>
                  <a:cubicBezTo>
                    <a:pt x="10350" y="6151"/>
                    <a:pt x="10426" y="6194"/>
                    <a:pt x="10426" y="6194"/>
                  </a:cubicBezTo>
                  <a:cubicBezTo>
                    <a:pt x="10861" y="6027"/>
                    <a:pt x="10752" y="5860"/>
                    <a:pt x="10752" y="5860"/>
                  </a:cubicBezTo>
                  <a:cubicBezTo>
                    <a:pt x="10642" y="5699"/>
                    <a:pt x="10444" y="5650"/>
                    <a:pt x="10208" y="5650"/>
                  </a:cubicBezTo>
                  <a:cubicBezTo>
                    <a:pt x="9871" y="5650"/>
                    <a:pt x="9458" y="5750"/>
                    <a:pt x="9123" y="5760"/>
                  </a:cubicBezTo>
                  <a:cubicBezTo>
                    <a:pt x="8714" y="5768"/>
                    <a:pt x="8305" y="5802"/>
                    <a:pt x="7895" y="5810"/>
                  </a:cubicBezTo>
                  <a:lnTo>
                    <a:pt x="7469" y="5768"/>
                  </a:lnTo>
                  <a:cubicBezTo>
                    <a:pt x="8096" y="5560"/>
                    <a:pt x="8714" y="5217"/>
                    <a:pt x="9307" y="4908"/>
                  </a:cubicBezTo>
                  <a:cubicBezTo>
                    <a:pt x="9416" y="4858"/>
                    <a:pt x="9524" y="4791"/>
                    <a:pt x="9624" y="4716"/>
                  </a:cubicBezTo>
                  <a:cubicBezTo>
                    <a:pt x="10201" y="4357"/>
                    <a:pt x="10034" y="3989"/>
                    <a:pt x="10034" y="3989"/>
                  </a:cubicBezTo>
                  <a:cubicBezTo>
                    <a:pt x="10468" y="3680"/>
                    <a:pt x="10961" y="3454"/>
                    <a:pt x="10944" y="3095"/>
                  </a:cubicBezTo>
                  <a:cubicBezTo>
                    <a:pt x="10933" y="2895"/>
                    <a:pt x="10827" y="2828"/>
                    <a:pt x="10689" y="2828"/>
                  </a:cubicBezTo>
                  <a:cubicBezTo>
                    <a:pt x="10414" y="2828"/>
                    <a:pt x="10017" y="3095"/>
                    <a:pt x="10017" y="3095"/>
                  </a:cubicBezTo>
                  <a:cubicBezTo>
                    <a:pt x="10371" y="2633"/>
                    <a:pt x="10268" y="2472"/>
                    <a:pt x="10036" y="24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34"/>
            <p:cNvSpPr/>
            <p:nvPr/>
          </p:nvSpPr>
          <p:spPr>
            <a:xfrm>
              <a:off x="6923743" y="3927054"/>
              <a:ext cx="152915" cy="157453"/>
            </a:xfrm>
            <a:custGeom>
              <a:avLst/>
              <a:gdLst/>
              <a:ahLst/>
              <a:cxnLst/>
              <a:rect l="l" t="t" r="r" b="b"/>
              <a:pathLst>
                <a:path w="3100" h="3192" extrusionOk="0">
                  <a:moveTo>
                    <a:pt x="168" y="1872"/>
                  </a:moveTo>
                  <a:cubicBezTo>
                    <a:pt x="1" y="1295"/>
                    <a:pt x="727" y="544"/>
                    <a:pt x="727" y="544"/>
                  </a:cubicBezTo>
                  <a:cubicBezTo>
                    <a:pt x="811" y="427"/>
                    <a:pt x="928" y="343"/>
                    <a:pt x="1062" y="285"/>
                  </a:cubicBezTo>
                  <a:cubicBezTo>
                    <a:pt x="1630" y="1"/>
                    <a:pt x="2348" y="351"/>
                    <a:pt x="2599" y="844"/>
                  </a:cubicBezTo>
                  <a:cubicBezTo>
                    <a:pt x="3100" y="1863"/>
                    <a:pt x="1730" y="3192"/>
                    <a:pt x="636" y="2473"/>
                  </a:cubicBezTo>
                  <a:cubicBezTo>
                    <a:pt x="393" y="2315"/>
                    <a:pt x="184" y="1930"/>
                    <a:pt x="184" y="1930"/>
                  </a:cubicBezTo>
                  <a:cubicBezTo>
                    <a:pt x="176" y="1905"/>
                    <a:pt x="176" y="1905"/>
                    <a:pt x="168" y="18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34"/>
            <p:cNvSpPr/>
            <p:nvPr/>
          </p:nvSpPr>
          <p:spPr>
            <a:xfrm>
              <a:off x="7640768" y="2949186"/>
              <a:ext cx="739765" cy="733155"/>
            </a:xfrm>
            <a:custGeom>
              <a:avLst/>
              <a:gdLst/>
              <a:ahLst/>
              <a:cxnLst/>
              <a:rect l="l" t="t" r="r" b="b"/>
              <a:pathLst>
                <a:path w="14997" h="14863" extrusionOk="0">
                  <a:moveTo>
                    <a:pt x="11805" y="12740"/>
                  </a:moveTo>
                  <a:lnTo>
                    <a:pt x="11805" y="12749"/>
                  </a:lnTo>
                  <a:cubicBezTo>
                    <a:pt x="11554" y="13091"/>
                    <a:pt x="10861" y="12807"/>
                    <a:pt x="10468" y="12598"/>
                  </a:cubicBezTo>
                  <a:cubicBezTo>
                    <a:pt x="9591" y="12139"/>
                    <a:pt x="9006" y="11253"/>
                    <a:pt x="8455" y="10368"/>
                  </a:cubicBezTo>
                  <a:cubicBezTo>
                    <a:pt x="8455" y="10368"/>
                    <a:pt x="8898" y="13835"/>
                    <a:pt x="8438" y="14227"/>
                  </a:cubicBezTo>
                  <a:cubicBezTo>
                    <a:pt x="8229" y="14394"/>
                    <a:pt x="7344" y="14269"/>
                    <a:pt x="7219" y="13242"/>
                  </a:cubicBezTo>
                  <a:cubicBezTo>
                    <a:pt x="7219" y="13242"/>
                    <a:pt x="5673" y="14862"/>
                    <a:pt x="6350" y="12013"/>
                  </a:cubicBezTo>
                  <a:cubicBezTo>
                    <a:pt x="6442" y="11638"/>
                    <a:pt x="6559" y="11270"/>
                    <a:pt x="6701" y="10919"/>
                  </a:cubicBezTo>
                  <a:cubicBezTo>
                    <a:pt x="6843" y="10568"/>
                    <a:pt x="7118" y="10084"/>
                    <a:pt x="7118" y="10084"/>
                  </a:cubicBezTo>
                  <a:lnTo>
                    <a:pt x="6584" y="10602"/>
                  </a:lnTo>
                  <a:cubicBezTo>
                    <a:pt x="6492" y="10694"/>
                    <a:pt x="6392" y="10785"/>
                    <a:pt x="6291" y="10877"/>
                  </a:cubicBezTo>
                  <a:cubicBezTo>
                    <a:pt x="6183" y="10978"/>
                    <a:pt x="6066" y="11095"/>
                    <a:pt x="5940" y="11195"/>
                  </a:cubicBezTo>
                  <a:cubicBezTo>
                    <a:pt x="5848" y="11278"/>
                    <a:pt x="5748" y="11370"/>
                    <a:pt x="5648" y="11445"/>
                  </a:cubicBezTo>
                  <a:cubicBezTo>
                    <a:pt x="4896" y="12055"/>
                    <a:pt x="3885" y="12749"/>
                    <a:pt x="3008" y="12314"/>
                  </a:cubicBezTo>
                  <a:cubicBezTo>
                    <a:pt x="2958" y="12289"/>
                    <a:pt x="2916" y="12256"/>
                    <a:pt x="2874" y="12222"/>
                  </a:cubicBezTo>
                  <a:cubicBezTo>
                    <a:pt x="2766" y="12105"/>
                    <a:pt x="2808" y="11947"/>
                    <a:pt x="2900" y="11805"/>
                  </a:cubicBezTo>
                  <a:cubicBezTo>
                    <a:pt x="2916" y="11755"/>
                    <a:pt x="2941" y="11721"/>
                    <a:pt x="2966" y="11679"/>
                  </a:cubicBezTo>
                  <a:cubicBezTo>
                    <a:pt x="2991" y="11646"/>
                    <a:pt x="3025" y="11612"/>
                    <a:pt x="3058" y="11579"/>
                  </a:cubicBezTo>
                  <a:cubicBezTo>
                    <a:pt x="3158" y="11445"/>
                    <a:pt x="3242" y="11354"/>
                    <a:pt x="3133" y="11370"/>
                  </a:cubicBezTo>
                  <a:cubicBezTo>
                    <a:pt x="2507" y="11454"/>
                    <a:pt x="1220" y="11111"/>
                    <a:pt x="3067" y="10159"/>
                  </a:cubicBezTo>
                  <a:cubicBezTo>
                    <a:pt x="3735" y="9816"/>
                    <a:pt x="4462" y="9616"/>
                    <a:pt x="5180" y="9390"/>
                  </a:cubicBezTo>
                  <a:cubicBezTo>
                    <a:pt x="5180" y="9390"/>
                    <a:pt x="2666" y="9474"/>
                    <a:pt x="1655" y="9207"/>
                  </a:cubicBezTo>
                  <a:cubicBezTo>
                    <a:pt x="1429" y="9148"/>
                    <a:pt x="1195" y="9106"/>
                    <a:pt x="1095" y="8881"/>
                  </a:cubicBezTo>
                  <a:cubicBezTo>
                    <a:pt x="811" y="8221"/>
                    <a:pt x="1747" y="8254"/>
                    <a:pt x="1488" y="8196"/>
                  </a:cubicBezTo>
                  <a:cubicBezTo>
                    <a:pt x="1304" y="8154"/>
                    <a:pt x="1062" y="8020"/>
                    <a:pt x="1179" y="7786"/>
                  </a:cubicBezTo>
                  <a:cubicBezTo>
                    <a:pt x="1220" y="7694"/>
                    <a:pt x="1396" y="7720"/>
                    <a:pt x="1446" y="7686"/>
                  </a:cubicBezTo>
                  <a:cubicBezTo>
                    <a:pt x="1412" y="7661"/>
                    <a:pt x="1362" y="7636"/>
                    <a:pt x="1304" y="7603"/>
                  </a:cubicBezTo>
                  <a:cubicBezTo>
                    <a:pt x="1304" y="7603"/>
                    <a:pt x="1" y="6600"/>
                    <a:pt x="1346" y="6224"/>
                  </a:cubicBezTo>
                  <a:cubicBezTo>
                    <a:pt x="1655" y="6132"/>
                    <a:pt x="2006" y="6207"/>
                    <a:pt x="2265" y="6299"/>
                  </a:cubicBezTo>
                  <a:cubicBezTo>
                    <a:pt x="2532" y="6366"/>
                    <a:pt x="2791" y="6450"/>
                    <a:pt x="3042" y="6558"/>
                  </a:cubicBezTo>
                  <a:cubicBezTo>
                    <a:pt x="3184" y="6608"/>
                    <a:pt x="3317" y="6667"/>
                    <a:pt x="3451" y="6725"/>
                  </a:cubicBezTo>
                  <a:cubicBezTo>
                    <a:pt x="3768" y="6784"/>
                    <a:pt x="4086" y="6867"/>
                    <a:pt x="4403" y="6959"/>
                  </a:cubicBezTo>
                  <a:cubicBezTo>
                    <a:pt x="4102" y="6784"/>
                    <a:pt x="3802" y="6608"/>
                    <a:pt x="3509" y="6433"/>
                  </a:cubicBezTo>
                  <a:cubicBezTo>
                    <a:pt x="3342" y="6333"/>
                    <a:pt x="3167" y="6232"/>
                    <a:pt x="3000" y="6124"/>
                  </a:cubicBezTo>
                  <a:cubicBezTo>
                    <a:pt x="2849" y="6032"/>
                    <a:pt x="2707" y="5932"/>
                    <a:pt x="2557" y="5831"/>
                  </a:cubicBezTo>
                  <a:cubicBezTo>
                    <a:pt x="2440" y="5756"/>
                    <a:pt x="2331" y="5673"/>
                    <a:pt x="2223" y="5589"/>
                  </a:cubicBezTo>
                  <a:cubicBezTo>
                    <a:pt x="2106" y="5514"/>
                    <a:pt x="2031" y="5447"/>
                    <a:pt x="1939" y="5372"/>
                  </a:cubicBezTo>
                  <a:cubicBezTo>
                    <a:pt x="1880" y="5322"/>
                    <a:pt x="1822" y="5272"/>
                    <a:pt x="1755" y="5222"/>
                  </a:cubicBezTo>
                  <a:cubicBezTo>
                    <a:pt x="1697" y="5172"/>
                    <a:pt x="1638" y="5113"/>
                    <a:pt x="1580" y="5063"/>
                  </a:cubicBezTo>
                  <a:cubicBezTo>
                    <a:pt x="1538" y="5021"/>
                    <a:pt x="1496" y="4979"/>
                    <a:pt x="1454" y="4938"/>
                  </a:cubicBezTo>
                  <a:cubicBezTo>
                    <a:pt x="1195" y="4687"/>
                    <a:pt x="677" y="4202"/>
                    <a:pt x="2072" y="4002"/>
                  </a:cubicBezTo>
                  <a:cubicBezTo>
                    <a:pt x="1847" y="3793"/>
                    <a:pt x="1855" y="3300"/>
                    <a:pt x="2398" y="3284"/>
                  </a:cubicBezTo>
                  <a:cubicBezTo>
                    <a:pt x="2382" y="3250"/>
                    <a:pt x="2382" y="3217"/>
                    <a:pt x="2390" y="3175"/>
                  </a:cubicBezTo>
                  <a:cubicBezTo>
                    <a:pt x="2457" y="2799"/>
                    <a:pt x="2950" y="2991"/>
                    <a:pt x="3259" y="3100"/>
                  </a:cubicBezTo>
                  <a:cubicBezTo>
                    <a:pt x="4044" y="3367"/>
                    <a:pt x="4704" y="3943"/>
                    <a:pt x="5289" y="4570"/>
                  </a:cubicBezTo>
                  <a:cubicBezTo>
                    <a:pt x="5205" y="4461"/>
                    <a:pt x="5113" y="4344"/>
                    <a:pt x="5030" y="4228"/>
                  </a:cubicBezTo>
                  <a:lnTo>
                    <a:pt x="5030" y="4228"/>
                  </a:lnTo>
                  <a:cubicBezTo>
                    <a:pt x="4879" y="4052"/>
                    <a:pt x="4746" y="3868"/>
                    <a:pt x="4637" y="3668"/>
                  </a:cubicBezTo>
                  <a:cubicBezTo>
                    <a:pt x="4579" y="3584"/>
                    <a:pt x="4520" y="3492"/>
                    <a:pt x="4470" y="3409"/>
                  </a:cubicBezTo>
                  <a:cubicBezTo>
                    <a:pt x="4403" y="3317"/>
                    <a:pt x="4228" y="3075"/>
                    <a:pt x="3835" y="2498"/>
                  </a:cubicBezTo>
                  <a:cubicBezTo>
                    <a:pt x="3184" y="1579"/>
                    <a:pt x="3986" y="878"/>
                    <a:pt x="4437" y="1003"/>
                  </a:cubicBezTo>
                  <a:cubicBezTo>
                    <a:pt x="4503" y="1028"/>
                    <a:pt x="4562" y="1061"/>
                    <a:pt x="4620" y="1111"/>
                  </a:cubicBezTo>
                  <a:cubicBezTo>
                    <a:pt x="4704" y="1178"/>
                    <a:pt x="4771" y="1228"/>
                    <a:pt x="4829" y="1279"/>
                  </a:cubicBezTo>
                  <a:cubicBezTo>
                    <a:pt x="4829" y="1237"/>
                    <a:pt x="4829" y="1178"/>
                    <a:pt x="4838" y="1128"/>
                  </a:cubicBezTo>
                  <a:cubicBezTo>
                    <a:pt x="4863" y="710"/>
                    <a:pt x="5305" y="460"/>
                    <a:pt x="5765" y="978"/>
                  </a:cubicBezTo>
                  <a:cubicBezTo>
                    <a:pt x="5790" y="0"/>
                    <a:pt x="6634" y="702"/>
                    <a:pt x="6801" y="961"/>
                  </a:cubicBezTo>
                  <a:cubicBezTo>
                    <a:pt x="6826" y="1003"/>
                    <a:pt x="6859" y="1053"/>
                    <a:pt x="6884" y="1103"/>
                  </a:cubicBezTo>
                  <a:cubicBezTo>
                    <a:pt x="6943" y="1237"/>
                    <a:pt x="7001" y="1370"/>
                    <a:pt x="7051" y="1504"/>
                  </a:cubicBezTo>
                  <a:cubicBezTo>
                    <a:pt x="7077" y="1554"/>
                    <a:pt x="7093" y="1604"/>
                    <a:pt x="7110" y="1654"/>
                  </a:cubicBezTo>
                  <a:cubicBezTo>
                    <a:pt x="7352" y="2156"/>
                    <a:pt x="7561" y="2665"/>
                    <a:pt x="7745" y="3192"/>
                  </a:cubicBezTo>
                  <a:cubicBezTo>
                    <a:pt x="7837" y="3426"/>
                    <a:pt x="7895" y="3676"/>
                    <a:pt x="7937" y="3918"/>
                  </a:cubicBezTo>
                  <a:cubicBezTo>
                    <a:pt x="8046" y="2799"/>
                    <a:pt x="8012" y="1638"/>
                    <a:pt x="8355" y="560"/>
                  </a:cubicBezTo>
                  <a:cubicBezTo>
                    <a:pt x="8413" y="385"/>
                    <a:pt x="8564" y="251"/>
                    <a:pt x="8747" y="201"/>
                  </a:cubicBezTo>
                  <a:cubicBezTo>
                    <a:pt x="8789" y="193"/>
                    <a:pt x="8831" y="184"/>
                    <a:pt x="8864" y="184"/>
                  </a:cubicBezTo>
                  <a:cubicBezTo>
                    <a:pt x="9165" y="159"/>
                    <a:pt x="9499" y="326"/>
                    <a:pt x="9625" y="819"/>
                  </a:cubicBezTo>
                  <a:cubicBezTo>
                    <a:pt x="9708" y="1170"/>
                    <a:pt x="9549" y="1730"/>
                    <a:pt x="9750" y="1362"/>
                  </a:cubicBezTo>
                  <a:cubicBezTo>
                    <a:pt x="10034" y="844"/>
                    <a:pt x="10552" y="811"/>
                    <a:pt x="10310" y="1989"/>
                  </a:cubicBezTo>
                  <a:cubicBezTo>
                    <a:pt x="10310" y="1989"/>
                    <a:pt x="11070" y="786"/>
                    <a:pt x="11546" y="1070"/>
                  </a:cubicBezTo>
                  <a:cubicBezTo>
                    <a:pt x="12039" y="1362"/>
                    <a:pt x="11797" y="2072"/>
                    <a:pt x="11671" y="2557"/>
                  </a:cubicBezTo>
                  <a:cubicBezTo>
                    <a:pt x="11371" y="3726"/>
                    <a:pt x="10560" y="4704"/>
                    <a:pt x="9767" y="5623"/>
                  </a:cubicBezTo>
                  <a:cubicBezTo>
                    <a:pt x="10026" y="5422"/>
                    <a:pt x="10276" y="5197"/>
                    <a:pt x="10510" y="4971"/>
                  </a:cubicBezTo>
                  <a:cubicBezTo>
                    <a:pt x="11170" y="4319"/>
                    <a:pt x="11772" y="3609"/>
                    <a:pt x="12323" y="2866"/>
                  </a:cubicBezTo>
                  <a:cubicBezTo>
                    <a:pt x="12741" y="2323"/>
                    <a:pt x="13918" y="1796"/>
                    <a:pt x="13492" y="3192"/>
                  </a:cubicBezTo>
                  <a:cubicBezTo>
                    <a:pt x="13492" y="3192"/>
                    <a:pt x="13935" y="2899"/>
                    <a:pt x="14152" y="3175"/>
                  </a:cubicBezTo>
                  <a:cubicBezTo>
                    <a:pt x="14403" y="3484"/>
                    <a:pt x="14127" y="3994"/>
                    <a:pt x="13793" y="4344"/>
                  </a:cubicBezTo>
                  <a:cubicBezTo>
                    <a:pt x="13985" y="4303"/>
                    <a:pt x="14236" y="4261"/>
                    <a:pt x="14328" y="4470"/>
                  </a:cubicBezTo>
                  <a:cubicBezTo>
                    <a:pt x="14562" y="5021"/>
                    <a:pt x="13810" y="5472"/>
                    <a:pt x="13217" y="5999"/>
                  </a:cubicBezTo>
                  <a:cubicBezTo>
                    <a:pt x="12649" y="6500"/>
                    <a:pt x="12030" y="6934"/>
                    <a:pt x="11371" y="7293"/>
                  </a:cubicBezTo>
                  <a:cubicBezTo>
                    <a:pt x="11997" y="7135"/>
                    <a:pt x="12632" y="7018"/>
                    <a:pt x="13275" y="6926"/>
                  </a:cubicBezTo>
                  <a:cubicBezTo>
                    <a:pt x="13601" y="6834"/>
                    <a:pt x="13935" y="6801"/>
                    <a:pt x="14269" y="6817"/>
                  </a:cubicBezTo>
                  <a:cubicBezTo>
                    <a:pt x="14612" y="6759"/>
                    <a:pt x="14996" y="7285"/>
                    <a:pt x="14754" y="7669"/>
                  </a:cubicBezTo>
                  <a:cubicBezTo>
                    <a:pt x="14604" y="7920"/>
                    <a:pt x="14478" y="7962"/>
                    <a:pt x="14052" y="8171"/>
                  </a:cubicBezTo>
                  <a:cubicBezTo>
                    <a:pt x="14161" y="8304"/>
                    <a:pt x="14954" y="8379"/>
                    <a:pt x="14487" y="8856"/>
                  </a:cubicBezTo>
                  <a:cubicBezTo>
                    <a:pt x="13918" y="9432"/>
                    <a:pt x="12607" y="9123"/>
                    <a:pt x="11755" y="8948"/>
                  </a:cubicBezTo>
                  <a:lnTo>
                    <a:pt x="11680" y="8931"/>
                  </a:lnTo>
                  <a:lnTo>
                    <a:pt x="11939" y="9048"/>
                  </a:lnTo>
                  <a:cubicBezTo>
                    <a:pt x="12490" y="9298"/>
                    <a:pt x="13751" y="9658"/>
                    <a:pt x="13626" y="10242"/>
                  </a:cubicBezTo>
                  <a:cubicBezTo>
                    <a:pt x="13501" y="10861"/>
                    <a:pt x="12732" y="10769"/>
                    <a:pt x="12181" y="10811"/>
                  </a:cubicBezTo>
                  <a:cubicBezTo>
                    <a:pt x="12181" y="10811"/>
                    <a:pt x="13217" y="11379"/>
                    <a:pt x="12356" y="11746"/>
                  </a:cubicBezTo>
                  <a:cubicBezTo>
                    <a:pt x="11880" y="11955"/>
                    <a:pt x="11070" y="11470"/>
                    <a:pt x="11471" y="11905"/>
                  </a:cubicBezTo>
                  <a:cubicBezTo>
                    <a:pt x="11621" y="12080"/>
                    <a:pt x="11797" y="12289"/>
                    <a:pt x="11847" y="12481"/>
                  </a:cubicBezTo>
                  <a:cubicBezTo>
                    <a:pt x="11930" y="12648"/>
                    <a:pt x="11880" y="12724"/>
                    <a:pt x="11805" y="12740"/>
                  </a:cubicBezTo>
                  <a:close/>
                  <a:moveTo>
                    <a:pt x="6107" y="702"/>
                  </a:moveTo>
                  <a:lnTo>
                    <a:pt x="6107" y="702"/>
                  </a:lnTo>
                  <a:cubicBezTo>
                    <a:pt x="6074" y="644"/>
                    <a:pt x="6041" y="610"/>
                    <a:pt x="6107" y="702"/>
                  </a:cubicBezTo>
                  <a:close/>
                  <a:moveTo>
                    <a:pt x="6107" y="2657"/>
                  </a:moveTo>
                  <a:close/>
                  <a:moveTo>
                    <a:pt x="13543" y="2732"/>
                  </a:moveTo>
                  <a:cubicBezTo>
                    <a:pt x="13584" y="2674"/>
                    <a:pt x="13576" y="2682"/>
                    <a:pt x="13526" y="2682"/>
                  </a:cubicBezTo>
                  <a:cubicBezTo>
                    <a:pt x="13543" y="2699"/>
                    <a:pt x="13543" y="2715"/>
                    <a:pt x="13551" y="2732"/>
                  </a:cubicBezTo>
                  <a:close/>
                  <a:moveTo>
                    <a:pt x="9599" y="3426"/>
                  </a:moveTo>
                  <a:lnTo>
                    <a:pt x="9599" y="3426"/>
                  </a:lnTo>
                  <a:lnTo>
                    <a:pt x="9583" y="3459"/>
                  </a:lnTo>
                  <a:close/>
                  <a:moveTo>
                    <a:pt x="13300" y="8455"/>
                  </a:moveTo>
                  <a:lnTo>
                    <a:pt x="13300" y="8455"/>
                  </a:lnTo>
                  <a:lnTo>
                    <a:pt x="13292" y="8455"/>
                  </a:lnTo>
                  <a:lnTo>
                    <a:pt x="13292" y="8455"/>
                  </a:lnTo>
                  <a:close/>
                  <a:moveTo>
                    <a:pt x="12390" y="9349"/>
                  </a:moveTo>
                  <a:lnTo>
                    <a:pt x="12365" y="9340"/>
                  </a:lnTo>
                  <a:lnTo>
                    <a:pt x="12398" y="9357"/>
                  </a:lnTo>
                  <a:close/>
                  <a:moveTo>
                    <a:pt x="2473" y="11019"/>
                  </a:moveTo>
                  <a:close/>
                  <a:moveTo>
                    <a:pt x="11763" y="12615"/>
                  </a:moveTo>
                  <a:close/>
                  <a:moveTo>
                    <a:pt x="6483" y="13501"/>
                  </a:moveTo>
                  <a:lnTo>
                    <a:pt x="6458" y="13492"/>
                  </a:lnTo>
                  <a:cubicBezTo>
                    <a:pt x="6458" y="13492"/>
                    <a:pt x="6467" y="13501"/>
                    <a:pt x="6475" y="1350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34"/>
            <p:cNvSpPr/>
            <p:nvPr/>
          </p:nvSpPr>
          <p:spPr>
            <a:xfrm>
              <a:off x="7738436" y="3038863"/>
              <a:ext cx="540728" cy="524006"/>
            </a:xfrm>
            <a:custGeom>
              <a:avLst/>
              <a:gdLst/>
              <a:ahLst/>
              <a:cxnLst/>
              <a:rect l="l" t="t" r="r" b="b"/>
              <a:pathLst>
                <a:path w="10962" h="10623" extrusionOk="0">
                  <a:moveTo>
                    <a:pt x="4358" y="0"/>
                  </a:moveTo>
                  <a:cubicBezTo>
                    <a:pt x="4281" y="0"/>
                    <a:pt x="4209" y="110"/>
                    <a:pt x="4186" y="463"/>
                  </a:cubicBezTo>
                  <a:cubicBezTo>
                    <a:pt x="4171" y="727"/>
                    <a:pt x="4269" y="1039"/>
                    <a:pt x="4220" y="1039"/>
                  </a:cubicBezTo>
                  <a:cubicBezTo>
                    <a:pt x="4189" y="1039"/>
                    <a:pt x="4095" y="908"/>
                    <a:pt x="3868" y="547"/>
                  </a:cubicBezTo>
                  <a:cubicBezTo>
                    <a:pt x="3729" y="323"/>
                    <a:pt x="3625" y="243"/>
                    <a:pt x="3549" y="243"/>
                  </a:cubicBezTo>
                  <a:cubicBezTo>
                    <a:pt x="3407" y="243"/>
                    <a:pt x="3365" y="525"/>
                    <a:pt x="3376" y="672"/>
                  </a:cubicBezTo>
                  <a:cubicBezTo>
                    <a:pt x="3376" y="705"/>
                    <a:pt x="3384" y="730"/>
                    <a:pt x="3384" y="755"/>
                  </a:cubicBezTo>
                  <a:cubicBezTo>
                    <a:pt x="3410" y="998"/>
                    <a:pt x="3411" y="1066"/>
                    <a:pt x="3405" y="1066"/>
                  </a:cubicBezTo>
                  <a:cubicBezTo>
                    <a:pt x="3397" y="1066"/>
                    <a:pt x="3376" y="956"/>
                    <a:pt x="3376" y="956"/>
                  </a:cubicBezTo>
                  <a:cubicBezTo>
                    <a:pt x="3149" y="612"/>
                    <a:pt x="2999" y="478"/>
                    <a:pt x="2909" y="478"/>
                  </a:cubicBezTo>
                  <a:cubicBezTo>
                    <a:pt x="2672" y="478"/>
                    <a:pt x="2860" y="1414"/>
                    <a:pt x="3175" y="1875"/>
                  </a:cubicBezTo>
                  <a:cubicBezTo>
                    <a:pt x="3534" y="2384"/>
                    <a:pt x="3902" y="2877"/>
                    <a:pt x="4303" y="3362"/>
                  </a:cubicBezTo>
                  <a:lnTo>
                    <a:pt x="4955" y="4064"/>
                  </a:lnTo>
                  <a:cubicBezTo>
                    <a:pt x="5187" y="4402"/>
                    <a:pt x="5523" y="4700"/>
                    <a:pt x="5669" y="4700"/>
                  </a:cubicBezTo>
                  <a:cubicBezTo>
                    <a:pt x="5754" y="4700"/>
                    <a:pt x="5774" y="4599"/>
                    <a:pt x="5673" y="4348"/>
                  </a:cubicBezTo>
                  <a:cubicBezTo>
                    <a:pt x="5339" y="3629"/>
                    <a:pt x="5188" y="2618"/>
                    <a:pt x="4971" y="1683"/>
                  </a:cubicBezTo>
                  <a:cubicBezTo>
                    <a:pt x="4879" y="1282"/>
                    <a:pt x="4938" y="1123"/>
                    <a:pt x="4579" y="229"/>
                  </a:cubicBezTo>
                  <a:cubicBezTo>
                    <a:pt x="4539" y="140"/>
                    <a:pt x="4445" y="0"/>
                    <a:pt x="4358" y="0"/>
                  </a:cubicBezTo>
                  <a:close/>
                  <a:moveTo>
                    <a:pt x="1946" y="2251"/>
                  </a:moveTo>
                  <a:cubicBezTo>
                    <a:pt x="1720" y="2251"/>
                    <a:pt x="1707" y="2543"/>
                    <a:pt x="1797" y="2702"/>
                  </a:cubicBezTo>
                  <a:cubicBezTo>
                    <a:pt x="1849" y="2784"/>
                    <a:pt x="1858" y="2814"/>
                    <a:pt x="1840" y="2814"/>
                  </a:cubicBezTo>
                  <a:cubicBezTo>
                    <a:pt x="1804" y="2814"/>
                    <a:pt x="1658" y="2688"/>
                    <a:pt x="1546" y="2627"/>
                  </a:cubicBezTo>
                  <a:lnTo>
                    <a:pt x="1546" y="2627"/>
                  </a:lnTo>
                  <a:cubicBezTo>
                    <a:pt x="1546" y="2627"/>
                    <a:pt x="1546" y="2627"/>
                    <a:pt x="1546" y="2627"/>
                  </a:cubicBezTo>
                  <a:cubicBezTo>
                    <a:pt x="1547" y="2627"/>
                    <a:pt x="1137" y="2414"/>
                    <a:pt x="950" y="2414"/>
                  </a:cubicBezTo>
                  <a:cubicBezTo>
                    <a:pt x="821" y="2414"/>
                    <a:pt x="800" y="2518"/>
                    <a:pt x="1103" y="2869"/>
                  </a:cubicBezTo>
                  <a:cubicBezTo>
                    <a:pt x="1436" y="3237"/>
                    <a:pt x="1491" y="3335"/>
                    <a:pt x="1454" y="3335"/>
                  </a:cubicBezTo>
                  <a:cubicBezTo>
                    <a:pt x="1411" y="3335"/>
                    <a:pt x="1245" y="3203"/>
                    <a:pt x="1245" y="3203"/>
                  </a:cubicBezTo>
                  <a:cubicBezTo>
                    <a:pt x="1226" y="3203"/>
                    <a:pt x="1207" y="3202"/>
                    <a:pt x="1189" y="3202"/>
                  </a:cubicBezTo>
                  <a:cubicBezTo>
                    <a:pt x="500" y="3202"/>
                    <a:pt x="1095" y="3663"/>
                    <a:pt x="1095" y="3663"/>
                  </a:cubicBezTo>
                  <a:lnTo>
                    <a:pt x="1112" y="3671"/>
                  </a:lnTo>
                  <a:lnTo>
                    <a:pt x="1120" y="3671"/>
                  </a:lnTo>
                  <a:cubicBezTo>
                    <a:pt x="1838" y="4130"/>
                    <a:pt x="3125" y="4548"/>
                    <a:pt x="3125" y="4548"/>
                  </a:cubicBezTo>
                  <a:cubicBezTo>
                    <a:pt x="3701" y="4740"/>
                    <a:pt x="4320" y="4983"/>
                    <a:pt x="4478" y="5049"/>
                  </a:cubicBezTo>
                  <a:cubicBezTo>
                    <a:pt x="4648" y="5130"/>
                    <a:pt x="4760" y="5162"/>
                    <a:pt x="4829" y="5162"/>
                  </a:cubicBezTo>
                  <a:cubicBezTo>
                    <a:pt x="5061" y="5162"/>
                    <a:pt x="4801" y="4791"/>
                    <a:pt x="4620" y="4623"/>
                  </a:cubicBezTo>
                  <a:cubicBezTo>
                    <a:pt x="3777" y="3830"/>
                    <a:pt x="3167" y="2744"/>
                    <a:pt x="2114" y="2293"/>
                  </a:cubicBezTo>
                  <a:cubicBezTo>
                    <a:pt x="2048" y="2264"/>
                    <a:pt x="1993" y="2251"/>
                    <a:pt x="1946" y="2251"/>
                  </a:cubicBezTo>
                  <a:close/>
                  <a:moveTo>
                    <a:pt x="6905" y="542"/>
                  </a:moveTo>
                  <a:cubicBezTo>
                    <a:pt x="6796" y="542"/>
                    <a:pt x="6665" y="700"/>
                    <a:pt x="6625" y="789"/>
                  </a:cubicBezTo>
                  <a:cubicBezTo>
                    <a:pt x="6416" y="1223"/>
                    <a:pt x="6208" y="3337"/>
                    <a:pt x="6208" y="3337"/>
                  </a:cubicBezTo>
                  <a:cubicBezTo>
                    <a:pt x="6199" y="3988"/>
                    <a:pt x="6141" y="4289"/>
                    <a:pt x="6166" y="4506"/>
                  </a:cubicBezTo>
                  <a:cubicBezTo>
                    <a:pt x="5999" y="5033"/>
                    <a:pt x="6216" y="5108"/>
                    <a:pt x="6216" y="5108"/>
                  </a:cubicBezTo>
                  <a:cubicBezTo>
                    <a:pt x="6318" y="5138"/>
                    <a:pt x="6349" y="5200"/>
                    <a:pt x="6380" y="5200"/>
                  </a:cubicBezTo>
                  <a:cubicBezTo>
                    <a:pt x="6417" y="5200"/>
                    <a:pt x="6457" y="5111"/>
                    <a:pt x="6625" y="4774"/>
                  </a:cubicBezTo>
                  <a:cubicBezTo>
                    <a:pt x="6650" y="4724"/>
                    <a:pt x="6659" y="4715"/>
                    <a:pt x="6667" y="4690"/>
                  </a:cubicBezTo>
                  <a:cubicBezTo>
                    <a:pt x="7210" y="3788"/>
                    <a:pt x="7887" y="3011"/>
                    <a:pt x="8355" y="2100"/>
                  </a:cubicBezTo>
                  <a:cubicBezTo>
                    <a:pt x="8380" y="2059"/>
                    <a:pt x="8396" y="2025"/>
                    <a:pt x="8413" y="1983"/>
                  </a:cubicBezTo>
                  <a:lnTo>
                    <a:pt x="8413" y="1983"/>
                  </a:lnTo>
                  <a:cubicBezTo>
                    <a:pt x="8413" y="1984"/>
                    <a:pt x="8413" y="1984"/>
                    <a:pt x="8413" y="1984"/>
                  </a:cubicBezTo>
                  <a:cubicBezTo>
                    <a:pt x="8411" y="1984"/>
                    <a:pt x="8721" y="1596"/>
                    <a:pt x="8605" y="1323"/>
                  </a:cubicBezTo>
                  <a:cubicBezTo>
                    <a:pt x="8558" y="1207"/>
                    <a:pt x="8487" y="1160"/>
                    <a:pt x="8402" y="1160"/>
                  </a:cubicBezTo>
                  <a:cubicBezTo>
                    <a:pt x="8146" y="1160"/>
                    <a:pt x="7762" y="1598"/>
                    <a:pt x="7511" y="1900"/>
                  </a:cubicBezTo>
                  <a:cubicBezTo>
                    <a:pt x="7491" y="1924"/>
                    <a:pt x="7445" y="2021"/>
                    <a:pt x="7434" y="2021"/>
                  </a:cubicBezTo>
                  <a:cubicBezTo>
                    <a:pt x="7423" y="2021"/>
                    <a:pt x="7452" y="1912"/>
                    <a:pt x="7594" y="1491"/>
                  </a:cubicBezTo>
                  <a:cubicBezTo>
                    <a:pt x="7690" y="1227"/>
                    <a:pt x="7709" y="657"/>
                    <a:pt x="7541" y="657"/>
                  </a:cubicBezTo>
                  <a:cubicBezTo>
                    <a:pt x="7476" y="657"/>
                    <a:pt x="7381" y="744"/>
                    <a:pt x="7252" y="973"/>
                  </a:cubicBezTo>
                  <a:cubicBezTo>
                    <a:pt x="7084" y="1266"/>
                    <a:pt x="7020" y="1362"/>
                    <a:pt x="7004" y="1362"/>
                  </a:cubicBezTo>
                  <a:cubicBezTo>
                    <a:pt x="6981" y="1362"/>
                    <a:pt x="7063" y="1151"/>
                    <a:pt x="7068" y="1056"/>
                  </a:cubicBezTo>
                  <a:cubicBezTo>
                    <a:pt x="7080" y="663"/>
                    <a:pt x="7001" y="542"/>
                    <a:pt x="6905" y="542"/>
                  </a:cubicBezTo>
                  <a:close/>
                  <a:moveTo>
                    <a:pt x="623" y="5354"/>
                  </a:moveTo>
                  <a:cubicBezTo>
                    <a:pt x="184" y="5354"/>
                    <a:pt x="384" y="5574"/>
                    <a:pt x="477" y="5651"/>
                  </a:cubicBezTo>
                  <a:cubicBezTo>
                    <a:pt x="619" y="5759"/>
                    <a:pt x="777" y="5851"/>
                    <a:pt x="953" y="5918"/>
                  </a:cubicBezTo>
                  <a:lnTo>
                    <a:pt x="1036" y="5952"/>
                  </a:lnTo>
                  <a:cubicBezTo>
                    <a:pt x="702" y="6044"/>
                    <a:pt x="1" y="6286"/>
                    <a:pt x="978" y="6495"/>
                  </a:cubicBezTo>
                  <a:cubicBezTo>
                    <a:pt x="1404" y="6578"/>
                    <a:pt x="661" y="6887"/>
                    <a:pt x="928" y="7004"/>
                  </a:cubicBezTo>
                  <a:cubicBezTo>
                    <a:pt x="1113" y="7090"/>
                    <a:pt x="1340" y="7125"/>
                    <a:pt x="1589" y="7125"/>
                  </a:cubicBezTo>
                  <a:cubicBezTo>
                    <a:pt x="2801" y="7125"/>
                    <a:pt x="4537" y="6286"/>
                    <a:pt x="4537" y="6286"/>
                  </a:cubicBezTo>
                  <a:cubicBezTo>
                    <a:pt x="5071" y="6144"/>
                    <a:pt x="4729" y="5902"/>
                    <a:pt x="4570" y="5868"/>
                  </a:cubicBezTo>
                  <a:cubicBezTo>
                    <a:pt x="3944" y="5759"/>
                    <a:pt x="3392" y="5676"/>
                    <a:pt x="2808" y="5584"/>
                  </a:cubicBezTo>
                  <a:cubicBezTo>
                    <a:pt x="2808" y="5584"/>
                    <a:pt x="2682" y="5484"/>
                    <a:pt x="744" y="5358"/>
                  </a:cubicBezTo>
                  <a:cubicBezTo>
                    <a:pt x="699" y="5355"/>
                    <a:pt x="659" y="5354"/>
                    <a:pt x="623" y="5354"/>
                  </a:cubicBezTo>
                  <a:close/>
                  <a:moveTo>
                    <a:pt x="5297" y="6715"/>
                  </a:moveTo>
                  <a:cubicBezTo>
                    <a:pt x="5256" y="6715"/>
                    <a:pt x="5192" y="6743"/>
                    <a:pt x="5097" y="6812"/>
                  </a:cubicBezTo>
                  <a:cubicBezTo>
                    <a:pt x="4236" y="7414"/>
                    <a:pt x="3476" y="7764"/>
                    <a:pt x="2707" y="8174"/>
                  </a:cubicBezTo>
                  <a:cubicBezTo>
                    <a:pt x="2206" y="8441"/>
                    <a:pt x="1772" y="8658"/>
                    <a:pt x="2214" y="8792"/>
                  </a:cubicBezTo>
                  <a:cubicBezTo>
                    <a:pt x="2457" y="8792"/>
                    <a:pt x="2699" y="8742"/>
                    <a:pt x="2924" y="8650"/>
                  </a:cubicBezTo>
                  <a:lnTo>
                    <a:pt x="3050" y="8600"/>
                  </a:lnTo>
                  <a:lnTo>
                    <a:pt x="3050" y="8600"/>
                  </a:lnTo>
                  <a:cubicBezTo>
                    <a:pt x="2192" y="9214"/>
                    <a:pt x="2234" y="9336"/>
                    <a:pt x="2410" y="9336"/>
                  </a:cubicBezTo>
                  <a:cubicBezTo>
                    <a:pt x="2492" y="9336"/>
                    <a:pt x="2604" y="9309"/>
                    <a:pt x="2666" y="9293"/>
                  </a:cubicBezTo>
                  <a:cubicBezTo>
                    <a:pt x="3735" y="9018"/>
                    <a:pt x="4503" y="8132"/>
                    <a:pt x="5163" y="7255"/>
                  </a:cubicBezTo>
                  <a:cubicBezTo>
                    <a:pt x="5275" y="7110"/>
                    <a:pt x="5450" y="6715"/>
                    <a:pt x="5297" y="6715"/>
                  </a:cubicBezTo>
                  <a:close/>
                  <a:moveTo>
                    <a:pt x="10036" y="2472"/>
                  </a:moveTo>
                  <a:cubicBezTo>
                    <a:pt x="9820" y="2472"/>
                    <a:pt x="9493" y="2612"/>
                    <a:pt x="9324" y="2777"/>
                  </a:cubicBezTo>
                  <a:cubicBezTo>
                    <a:pt x="8605" y="3496"/>
                    <a:pt x="7820" y="4181"/>
                    <a:pt x="7051" y="4882"/>
                  </a:cubicBezTo>
                  <a:cubicBezTo>
                    <a:pt x="7051" y="4882"/>
                    <a:pt x="7076" y="4941"/>
                    <a:pt x="6692" y="5233"/>
                  </a:cubicBezTo>
                  <a:cubicBezTo>
                    <a:pt x="6693" y="5232"/>
                    <a:pt x="6694" y="5232"/>
                    <a:pt x="6695" y="5232"/>
                  </a:cubicBezTo>
                  <a:lnTo>
                    <a:pt x="6695" y="5232"/>
                  </a:lnTo>
                  <a:cubicBezTo>
                    <a:pt x="6710" y="5232"/>
                    <a:pt x="6642" y="5375"/>
                    <a:pt x="6642" y="5375"/>
                  </a:cubicBezTo>
                  <a:cubicBezTo>
                    <a:pt x="6391" y="5475"/>
                    <a:pt x="6341" y="5609"/>
                    <a:pt x="6383" y="5726"/>
                  </a:cubicBezTo>
                  <a:cubicBezTo>
                    <a:pt x="6283" y="5768"/>
                    <a:pt x="6216" y="5826"/>
                    <a:pt x="6216" y="5885"/>
                  </a:cubicBezTo>
                  <a:cubicBezTo>
                    <a:pt x="6157" y="5910"/>
                    <a:pt x="6082" y="5960"/>
                    <a:pt x="5957" y="6027"/>
                  </a:cubicBezTo>
                  <a:lnTo>
                    <a:pt x="5932" y="5918"/>
                  </a:lnTo>
                  <a:cubicBezTo>
                    <a:pt x="5808" y="5881"/>
                    <a:pt x="5743" y="5800"/>
                    <a:pt x="5704" y="5800"/>
                  </a:cubicBezTo>
                  <a:cubicBezTo>
                    <a:pt x="5656" y="5800"/>
                    <a:pt x="5647" y="5919"/>
                    <a:pt x="5614" y="6378"/>
                  </a:cubicBezTo>
                  <a:cubicBezTo>
                    <a:pt x="5523" y="7706"/>
                    <a:pt x="5255" y="8475"/>
                    <a:pt x="5038" y="9460"/>
                  </a:cubicBezTo>
                  <a:cubicBezTo>
                    <a:pt x="4957" y="9815"/>
                    <a:pt x="4692" y="10623"/>
                    <a:pt x="4957" y="10623"/>
                  </a:cubicBezTo>
                  <a:cubicBezTo>
                    <a:pt x="4992" y="10623"/>
                    <a:pt x="5035" y="10609"/>
                    <a:pt x="5088" y="10580"/>
                  </a:cubicBezTo>
                  <a:cubicBezTo>
                    <a:pt x="5280" y="10471"/>
                    <a:pt x="5280" y="10221"/>
                    <a:pt x="5422" y="10154"/>
                  </a:cubicBezTo>
                  <a:cubicBezTo>
                    <a:pt x="5433" y="10149"/>
                    <a:pt x="5444" y="10146"/>
                    <a:pt x="5456" y="10146"/>
                  </a:cubicBezTo>
                  <a:cubicBezTo>
                    <a:pt x="5550" y="10146"/>
                    <a:pt x="5664" y="10299"/>
                    <a:pt x="5773" y="10299"/>
                  </a:cubicBezTo>
                  <a:cubicBezTo>
                    <a:pt x="5825" y="10299"/>
                    <a:pt x="5876" y="10264"/>
                    <a:pt x="5924" y="10162"/>
                  </a:cubicBezTo>
                  <a:cubicBezTo>
                    <a:pt x="6358" y="9218"/>
                    <a:pt x="6266" y="7940"/>
                    <a:pt x="6149" y="6779"/>
                  </a:cubicBezTo>
                  <a:lnTo>
                    <a:pt x="6149" y="6779"/>
                  </a:lnTo>
                  <a:cubicBezTo>
                    <a:pt x="6667" y="7689"/>
                    <a:pt x="7411" y="8617"/>
                    <a:pt x="8020" y="9335"/>
                  </a:cubicBezTo>
                  <a:cubicBezTo>
                    <a:pt x="8208" y="9554"/>
                    <a:pt x="8331" y="9635"/>
                    <a:pt x="8409" y="9635"/>
                  </a:cubicBezTo>
                  <a:cubicBezTo>
                    <a:pt x="8601" y="9635"/>
                    <a:pt x="8522" y="9140"/>
                    <a:pt x="8480" y="9009"/>
                  </a:cubicBezTo>
                  <a:cubicBezTo>
                    <a:pt x="8463" y="8959"/>
                    <a:pt x="8338" y="8508"/>
                    <a:pt x="8288" y="8399"/>
                  </a:cubicBezTo>
                  <a:lnTo>
                    <a:pt x="8288" y="8399"/>
                  </a:lnTo>
                  <a:cubicBezTo>
                    <a:pt x="8703" y="8773"/>
                    <a:pt x="9041" y="8825"/>
                    <a:pt x="9197" y="8825"/>
                  </a:cubicBezTo>
                  <a:cubicBezTo>
                    <a:pt x="9257" y="8825"/>
                    <a:pt x="9290" y="8817"/>
                    <a:pt x="9290" y="8817"/>
                  </a:cubicBezTo>
                  <a:cubicBezTo>
                    <a:pt x="9474" y="8525"/>
                    <a:pt x="9182" y="8282"/>
                    <a:pt x="8956" y="8048"/>
                  </a:cubicBezTo>
                  <a:cubicBezTo>
                    <a:pt x="8945" y="8038"/>
                    <a:pt x="8947" y="8033"/>
                    <a:pt x="8960" y="8033"/>
                  </a:cubicBezTo>
                  <a:cubicBezTo>
                    <a:pt x="9027" y="8033"/>
                    <a:pt x="9405" y="8170"/>
                    <a:pt x="9707" y="8170"/>
                  </a:cubicBezTo>
                  <a:cubicBezTo>
                    <a:pt x="9902" y="8170"/>
                    <a:pt x="10066" y="8112"/>
                    <a:pt x="10092" y="7923"/>
                  </a:cubicBezTo>
                  <a:cubicBezTo>
                    <a:pt x="10126" y="7589"/>
                    <a:pt x="8079" y="6946"/>
                    <a:pt x="7519" y="6628"/>
                  </a:cubicBezTo>
                  <a:lnTo>
                    <a:pt x="6934" y="6344"/>
                  </a:lnTo>
                  <a:cubicBezTo>
                    <a:pt x="6809" y="6252"/>
                    <a:pt x="6684" y="6160"/>
                    <a:pt x="6567" y="6069"/>
                  </a:cubicBezTo>
                  <a:lnTo>
                    <a:pt x="6592" y="6069"/>
                  </a:lnTo>
                  <a:lnTo>
                    <a:pt x="6784" y="6085"/>
                  </a:lnTo>
                  <a:cubicBezTo>
                    <a:pt x="8104" y="6269"/>
                    <a:pt x="9140" y="6754"/>
                    <a:pt x="10460" y="6795"/>
                  </a:cubicBezTo>
                  <a:cubicBezTo>
                    <a:pt x="10819" y="6795"/>
                    <a:pt x="10861" y="6436"/>
                    <a:pt x="10660" y="6328"/>
                  </a:cubicBezTo>
                  <a:cubicBezTo>
                    <a:pt x="10412" y="6187"/>
                    <a:pt x="10348" y="6151"/>
                    <a:pt x="10349" y="6151"/>
                  </a:cubicBezTo>
                  <a:lnTo>
                    <a:pt x="10349" y="6151"/>
                  </a:lnTo>
                  <a:cubicBezTo>
                    <a:pt x="10349" y="6151"/>
                    <a:pt x="10426" y="6194"/>
                    <a:pt x="10426" y="6194"/>
                  </a:cubicBezTo>
                  <a:cubicBezTo>
                    <a:pt x="10861" y="6027"/>
                    <a:pt x="10752" y="5860"/>
                    <a:pt x="10752" y="5860"/>
                  </a:cubicBezTo>
                  <a:cubicBezTo>
                    <a:pt x="10642" y="5698"/>
                    <a:pt x="10444" y="5650"/>
                    <a:pt x="10208" y="5650"/>
                  </a:cubicBezTo>
                  <a:cubicBezTo>
                    <a:pt x="9871" y="5650"/>
                    <a:pt x="9458" y="5750"/>
                    <a:pt x="9123" y="5759"/>
                  </a:cubicBezTo>
                  <a:cubicBezTo>
                    <a:pt x="8714" y="5768"/>
                    <a:pt x="8304" y="5801"/>
                    <a:pt x="7895" y="5810"/>
                  </a:cubicBezTo>
                  <a:lnTo>
                    <a:pt x="7469" y="5768"/>
                  </a:lnTo>
                  <a:cubicBezTo>
                    <a:pt x="8096" y="5559"/>
                    <a:pt x="8714" y="5216"/>
                    <a:pt x="9307" y="4907"/>
                  </a:cubicBezTo>
                  <a:cubicBezTo>
                    <a:pt x="9416" y="4857"/>
                    <a:pt x="9524" y="4790"/>
                    <a:pt x="9624" y="4715"/>
                  </a:cubicBezTo>
                  <a:cubicBezTo>
                    <a:pt x="10201" y="4356"/>
                    <a:pt x="10034" y="3988"/>
                    <a:pt x="10034" y="3988"/>
                  </a:cubicBezTo>
                  <a:cubicBezTo>
                    <a:pt x="10468" y="3679"/>
                    <a:pt x="10961" y="3454"/>
                    <a:pt x="10944" y="3095"/>
                  </a:cubicBezTo>
                  <a:cubicBezTo>
                    <a:pt x="10933" y="2894"/>
                    <a:pt x="10826" y="2827"/>
                    <a:pt x="10689" y="2827"/>
                  </a:cubicBezTo>
                  <a:cubicBezTo>
                    <a:pt x="10414" y="2827"/>
                    <a:pt x="10017" y="3095"/>
                    <a:pt x="10017" y="3095"/>
                  </a:cubicBezTo>
                  <a:cubicBezTo>
                    <a:pt x="10371" y="2632"/>
                    <a:pt x="10268" y="2472"/>
                    <a:pt x="10036" y="2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34"/>
            <p:cNvSpPr/>
            <p:nvPr/>
          </p:nvSpPr>
          <p:spPr>
            <a:xfrm>
              <a:off x="7957253" y="3239676"/>
              <a:ext cx="152915" cy="157503"/>
            </a:xfrm>
            <a:custGeom>
              <a:avLst/>
              <a:gdLst/>
              <a:ahLst/>
              <a:cxnLst/>
              <a:rect l="l" t="t" r="r" b="b"/>
              <a:pathLst>
                <a:path w="3100" h="3193" extrusionOk="0">
                  <a:moveTo>
                    <a:pt x="168" y="1872"/>
                  </a:moveTo>
                  <a:cubicBezTo>
                    <a:pt x="1" y="1296"/>
                    <a:pt x="727" y="544"/>
                    <a:pt x="727" y="544"/>
                  </a:cubicBezTo>
                  <a:cubicBezTo>
                    <a:pt x="811" y="427"/>
                    <a:pt x="928" y="343"/>
                    <a:pt x="1062" y="285"/>
                  </a:cubicBezTo>
                  <a:cubicBezTo>
                    <a:pt x="1630" y="1"/>
                    <a:pt x="2356" y="352"/>
                    <a:pt x="2599" y="845"/>
                  </a:cubicBezTo>
                  <a:cubicBezTo>
                    <a:pt x="3100" y="1864"/>
                    <a:pt x="1730" y="3192"/>
                    <a:pt x="635" y="2474"/>
                  </a:cubicBezTo>
                  <a:cubicBezTo>
                    <a:pt x="393" y="2315"/>
                    <a:pt x="184" y="1931"/>
                    <a:pt x="184" y="1931"/>
                  </a:cubicBezTo>
                  <a:cubicBezTo>
                    <a:pt x="176" y="1906"/>
                    <a:pt x="176" y="1906"/>
                    <a:pt x="168" y="18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051" name="Google Shape;1051;p34"/>
            <p:cNvGrpSpPr/>
            <p:nvPr/>
          </p:nvGrpSpPr>
          <p:grpSpPr>
            <a:xfrm>
              <a:off x="9144467" y="2877464"/>
              <a:ext cx="656500" cy="658177"/>
              <a:chOff x="9144467" y="2877464"/>
              <a:chExt cx="656500" cy="658177"/>
            </a:xfrm>
          </p:grpSpPr>
          <p:sp>
            <p:nvSpPr>
              <p:cNvPr id="1052" name="Google Shape;1052;p34"/>
              <p:cNvSpPr/>
              <p:nvPr/>
            </p:nvSpPr>
            <p:spPr>
              <a:xfrm>
                <a:off x="9144467" y="2877464"/>
                <a:ext cx="656500" cy="658177"/>
              </a:xfrm>
              <a:custGeom>
                <a:avLst/>
                <a:gdLst/>
                <a:ahLst/>
                <a:cxnLst/>
                <a:rect l="l" t="t" r="r" b="b"/>
                <a:pathLst>
                  <a:path w="13308" h="13342" extrusionOk="0">
                    <a:moveTo>
                      <a:pt x="5765" y="2649"/>
                    </a:moveTo>
                    <a:cubicBezTo>
                      <a:pt x="5765" y="1997"/>
                      <a:pt x="5865" y="1354"/>
                      <a:pt x="6199" y="769"/>
                    </a:cubicBezTo>
                    <a:cubicBezTo>
                      <a:pt x="6233" y="711"/>
                      <a:pt x="6274" y="652"/>
                      <a:pt x="6308" y="594"/>
                    </a:cubicBezTo>
                    <a:cubicBezTo>
                      <a:pt x="6341" y="544"/>
                      <a:pt x="6366" y="510"/>
                      <a:pt x="6400" y="469"/>
                    </a:cubicBezTo>
                    <a:cubicBezTo>
                      <a:pt x="6433" y="427"/>
                      <a:pt x="6442" y="418"/>
                      <a:pt x="6467" y="385"/>
                    </a:cubicBezTo>
                    <a:cubicBezTo>
                      <a:pt x="6650" y="151"/>
                      <a:pt x="6926" y="17"/>
                      <a:pt x="7227" y="9"/>
                    </a:cubicBezTo>
                    <a:cubicBezTo>
                      <a:pt x="7436" y="1"/>
                      <a:pt x="7636" y="101"/>
                      <a:pt x="7770" y="268"/>
                    </a:cubicBezTo>
                    <a:cubicBezTo>
                      <a:pt x="7929" y="494"/>
                      <a:pt x="7937" y="786"/>
                      <a:pt x="7954" y="1053"/>
                    </a:cubicBezTo>
                    <a:cubicBezTo>
                      <a:pt x="8129" y="936"/>
                      <a:pt x="8321" y="836"/>
                      <a:pt x="8513" y="736"/>
                    </a:cubicBezTo>
                    <a:cubicBezTo>
                      <a:pt x="9223" y="418"/>
                      <a:pt x="10059" y="736"/>
                      <a:pt x="10376" y="1454"/>
                    </a:cubicBezTo>
                    <a:cubicBezTo>
                      <a:pt x="10827" y="2390"/>
                      <a:pt x="10426" y="3509"/>
                      <a:pt x="9750" y="4403"/>
                    </a:cubicBezTo>
                    <a:cubicBezTo>
                      <a:pt x="10142" y="4286"/>
                      <a:pt x="10543" y="4220"/>
                      <a:pt x="10944" y="4220"/>
                    </a:cubicBezTo>
                    <a:cubicBezTo>
                      <a:pt x="11897" y="4236"/>
                      <a:pt x="12908" y="4738"/>
                      <a:pt x="13083" y="5615"/>
                    </a:cubicBezTo>
                    <a:cubicBezTo>
                      <a:pt x="13309" y="6676"/>
                      <a:pt x="12390" y="7854"/>
                      <a:pt x="11253" y="7962"/>
                    </a:cubicBezTo>
                    <a:cubicBezTo>
                      <a:pt x="11370" y="8146"/>
                      <a:pt x="11454" y="8346"/>
                      <a:pt x="11521" y="8564"/>
                    </a:cubicBezTo>
                    <a:cubicBezTo>
                      <a:pt x="11638" y="9073"/>
                      <a:pt x="11287" y="9574"/>
                      <a:pt x="10769" y="9641"/>
                    </a:cubicBezTo>
                    <a:cubicBezTo>
                      <a:pt x="10234" y="9708"/>
                      <a:pt x="9716" y="9524"/>
                      <a:pt x="9207" y="9224"/>
                    </a:cubicBezTo>
                    <a:cubicBezTo>
                      <a:pt x="9683" y="10092"/>
                      <a:pt x="9883" y="11195"/>
                      <a:pt x="9349" y="12072"/>
                    </a:cubicBezTo>
                    <a:cubicBezTo>
                      <a:pt x="9324" y="12106"/>
                      <a:pt x="9307" y="12131"/>
                      <a:pt x="9282" y="12156"/>
                    </a:cubicBezTo>
                    <a:cubicBezTo>
                      <a:pt x="8873" y="12615"/>
                      <a:pt x="7970" y="12540"/>
                      <a:pt x="7477" y="12097"/>
                    </a:cubicBezTo>
                    <a:cubicBezTo>
                      <a:pt x="7302" y="11939"/>
                      <a:pt x="7060" y="11696"/>
                      <a:pt x="7060" y="11696"/>
                    </a:cubicBezTo>
                    <a:lnTo>
                      <a:pt x="7043" y="11763"/>
                    </a:lnTo>
                    <a:cubicBezTo>
                      <a:pt x="6843" y="12432"/>
                      <a:pt x="6458" y="13342"/>
                      <a:pt x="5539" y="12816"/>
                    </a:cubicBezTo>
                    <a:cubicBezTo>
                      <a:pt x="4913" y="12448"/>
                      <a:pt x="4779" y="11605"/>
                      <a:pt x="4796" y="10995"/>
                    </a:cubicBezTo>
                    <a:cubicBezTo>
                      <a:pt x="4796" y="10903"/>
                      <a:pt x="4796" y="10819"/>
                      <a:pt x="4804" y="10727"/>
                    </a:cubicBezTo>
                    <a:cubicBezTo>
                      <a:pt x="4737" y="10828"/>
                      <a:pt x="4679" y="10928"/>
                      <a:pt x="4612" y="11028"/>
                    </a:cubicBezTo>
                    <a:cubicBezTo>
                      <a:pt x="4228" y="11605"/>
                      <a:pt x="3576" y="12089"/>
                      <a:pt x="2883" y="11788"/>
                    </a:cubicBezTo>
                    <a:cubicBezTo>
                      <a:pt x="2691" y="11705"/>
                      <a:pt x="2515" y="11579"/>
                      <a:pt x="2381" y="11412"/>
                    </a:cubicBezTo>
                    <a:cubicBezTo>
                      <a:pt x="2273" y="11320"/>
                      <a:pt x="2173" y="11212"/>
                      <a:pt x="2106" y="11087"/>
                    </a:cubicBezTo>
                    <a:cubicBezTo>
                      <a:pt x="1797" y="10560"/>
                      <a:pt x="1872" y="9875"/>
                      <a:pt x="2139" y="9357"/>
                    </a:cubicBezTo>
                    <a:cubicBezTo>
                      <a:pt x="2139" y="9357"/>
                      <a:pt x="1429" y="9566"/>
                      <a:pt x="1062" y="9508"/>
                    </a:cubicBezTo>
                    <a:cubicBezTo>
                      <a:pt x="410" y="9407"/>
                      <a:pt x="1" y="8756"/>
                      <a:pt x="193" y="8121"/>
                    </a:cubicBezTo>
                    <a:cubicBezTo>
                      <a:pt x="502" y="7010"/>
                      <a:pt x="1705" y="6325"/>
                      <a:pt x="2782" y="6049"/>
                    </a:cubicBezTo>
                    <a:cubicBezTo>
                      <a:pt x="1905" y="5915"/>
                      <a:pt x="1103" y="5456"/>
                      <a:pt x="552" y="4763"/>
                    </a:cubicBezTo>
                    <a:cubicBezTo>
                      <a:pt x="193" y="4295"/>
                      <a:pt x="226" y="3518"/>
                      <a:pt x="786" y="3217"/>
                    </a:cubicBezTo>
                    <a:cubicBezTo>
                      <a:pt x="1137" y="3025"/>
                      <a:pt x="1571" y="3025"/>
                      <a:pt x="1980" y="3058"/>
                    </a:cubicBezTo>
                    <a:lnTo>
                      <a:pt x="2189" y="3075"/>
                    </a:lnTo>
                    <a:lnTo>
                      <a:pt x="2173" y="3017"/>
                    </a:lnTo>
                    <a:cubicBezTo>
                      <a:pt x="1914" y="2006"/>
                      <a:pt x="2081" y="870"/>
                      <a:pt x="2966" y="302"/>
                    </a:cubicBezTo>
                    <a:cubicBezTo>
                      <a:pt x="3117" y="193"/>
                      <a:pt x="3300" y="134"/>
                      <a:pt x="3493" y="134"/>
                    </a:cubicBezTo>
                    <a:cubicBezTo>
                      <a:pt x="4061" y="143"/>
                      <a:pt x="4520" y="619"/>
                      <a:pt x="4846" y="1037"/>
                    </a:cubicBezTo>
                    <a:cubicBezTo>
                      <a:pt x="5239" y="1521"/>
                      <a:pt x="5548" y="2064"/>
                      <a:pt x="5765" y="264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3" name="Google Shape;1053;p34"/>
              <p:cNvSpPr/>
              <p:nvPr/>
            </p:nvSpPr>
            <p:spPr>
              <a:xfrm>
                <a:off x="9266726" y="2990596"/>
                <a:ext cx="384952" cy="434773"/>
              </a:xfrm>
              <a:custGeom>
                <a:avLst/>
                <a:gdLst/>
                <a:ahLst/>
                <a:cxnLst/>
                <a:rect l="l" t="t" r="r" b="b"/>
                <a:pathLst>
                  <a:path w="7803" h="8814" extrusionOk="0">
                    <a:moveTo>
                      <a:pt x="948" y="1768"/>
                    </a:moveTo>
                    <a:cubicBezTo>
                      <a:pt x="864" y="1768"/>
                      <a:pt x="761" y="1796"/>
                      <a:pt x="761" y="1796"/>
                    </a:cubicBezTo>
                    <a:lnTo>
                      <a:pt x="770" y="1881"/>
                    </a:lnTo>
                    <a:lnTo>
                      <a:pt x="770" y="1881"/>
                    </a:lnTo>
                    <a:lnTo>
                      <a:pt x="1037" y="1788"/>
                    </a:lnTo>
                    <a:cubicBezTo>
                      <a:pt x="1017" y="1773"/>
                      <a:pt x="984" y="1768"/>
                      <a:pt x="948" y="1768"/>
                    </a:cubicBezTo>
                    <a:close/>
                    <a:moveTo>
                      <a:pt x="770" y="1881"/>
                    </a:moveTo>
                    <a:lnTo>
                      <a:pt x="1" y="2147"/>
                    </a:lnTo>
                    <a:cubicBezTo>
                      <a:pt x="444" y="2465"/>
                      <a:pt x="920" y="2740"/>
                      <a:pt x="1396" y="3033"/>
                    </a:cubicBezTo>
                    <a:lnTo>
                      <a:pt x="1847" y="3334"/>
                    </a:lnTo>
                    <a:cubicBezTo>
                      <a:pt x="2009" y="3309"/>
                      <a:pt x="2173" y="3297"/>
                      <a:pt x="2336" y="3297"/>
                    </a:cubicBezTo>
                    <a:cubicBezTo>
                      <a:pt x="2432" y="3297"/>
                      <a:pt x="2528" y="3301"/>
                      <a:pt x="2624" y="3309"/>
                    </a:cubicBezTo>
                    <a:lnTo>
                      <a:pt x="2624" y="3309"/>
                    </a:lnTo>
                    <a:cubicBezTo>
                      <a:pt x="2501" y="3238"/>
                      <a:pt x="2376" y="3172"/>
                      <a:pt x="2248" y="3108"/>
                    </a:cubicBezTo>
                    <a:lnTo>
                      <a:pt x="1881" y="2882"/>
                    </a:lnTo>
                    <a:cubicBezTo>
                      <a:pt x="1747" y="2799"/>
                      <a:pt x="1622" y="2715"/>
                      <a:pt x="1505" y="2623"/>
                    </a:cubicBezTo>
                    <a:cubicBezTo>
                      <a:pt x="1196" y="2398"/>
                      <a:pt x="786" y="2039"/>
                      <a:pt x="786" y="2039"/>
                    </a:cubicBezTo>
                    <a:lnTo>
                      <a:pt x="770" y="1881"/>
                    </a:lnTo>
                    <a:close/>
                    <a:moveTo>
                      <a:pt x="4111" y="3400"/>
                    </a:moveTo>
                    <a:lnTo>
                      <a:pt x="4103" y="3425"/>
                    </a:lnTo>
                    <a:lnTo>
                      <a:pt x="4094" y="3450"/>
                    </a:lnTo>
                    <a:cubicBezTo>
                      <a:pt x="4098" y="3443"/>
                      <a:pt x="4101" y="3437"/>
                      <a:pt x="4104" y="3432"/>
                    </a:cubicBezTo>
                    <a:lnTo>
                      <a:pt x="4104" y="3432"/>
                    </a:lnTo>
                    <a:cubicBezTo>
                      <a:pt x="4104" y="3432"/>
                      <a:pt x="4104" y="3432"/>
                      <a:pt x="4104" y="3432"/>
                    </a:cubicBezTo>
                    <a:cubicBezTo>
                      <a:pt x="4106" y="3432"/>
                      <a:pt x="4113" y="3419"/>
                      <a:pt x="4112" y="3419"/>
                    </a:cubicBezTo>
                    <a:lnTo>
                      <a:pt x="4112" y="3419"/>
                    </a:lnTo>
                    <a:cubicBezTo>
                      <a:pt x="4111" y="3419"/>
                      <a:pt x="4109" y="3422"/>
                      <a:pt x="4104" y="3432"/>
                    </a:cubicBezTo>
                    <a:lnTo>
                      <a:pt x="4104" y="3432"/>
                    </a:lnTo>
                    <a:cubicBezTo>
                      <a:pt x="4103" y="3430"/>
                      <a:pt x="4105" y="3422"/>
                      <a:pt x="4111" y="3400"/>
                    </a:cubicBezTo>
                    <a:close/>
                    <a:moveTo>
                      <a:pt x="2624" y="3309"/>
                    </a:moveTo>
                    <a:cubicBezTo>
                      <a:pt x="2728" y="3369"/>
                      <a:pt x="2831" y="3432"/>
                      <a:pt x="2933" y="3501"/>
                    </a:cubicBezTo>
                    <a:cubicBezTo>
                      <a:pt x="3067" y="3601"/>
                      <a:pt x="3217" y="3676"/>
                      <a:pt x="3384" y="3726"/>
                    </a:cubicBezTo>
                    <a:cubicBezTo>
                      <a:pt x="3384" y="3726"/>
                      <a:pt x="3403" y="3749"/>
                      <a:pt x="3414" y="3749"/>
                    </a:cubicBezTo>
                    <a:cubicBezTo>
                      <a:pt x="3431" y="3749"/>
                      <a:pt x="3431" y="3698"/>
                      <a:pt x="3326" y="3442"/>
                    </a:cubicBezTo>
                    <a:cubicBezTo>
                      <a:pt x="3095" y="3374"/>
                      <a:pt x="2860" y="3330"/>
                      <a:pt x="2624" y="3309"/>
                    </a:cubicBezTo>
                    <a:close/>
                    <a:moveTo>
                      <a:pt x="6843" y="3450"/>
                    </a:moveTo>
                    <a:cubicBezTo>
                      <a:pt x="6676" y="3450"/>
                      <a:pt x="6517" y="3459"/>
                      <a:pt x="6358" y="3476"/>
                    </a:cubicBezTo>
                    <a:cubicBezTo>
                      <a:pt x="5857" y="3534"/>
                      <a:pt x="5047" y="3467"/>
                      <a:pt x="4963" y="4069"/>
                    </a:cubicBezTo>
                    <a:lnTo>
                      <a:pt x="4966" y="4070"/>
                    </a:lnTo>
                    <a:lnTo>
                      <a:pt x="4966" y="4070"/>
                    </a:lnTo>
                    <a:cubicBezTo>
                      <a:pt x="4996" y="4059"/>
                      <a:pt x="5065" y="4038"/>
                      <a:pt x="5197" y="3994"/>
                    </a:cubicBezTo>
                    <a:cubicBezTo>
                      <a:pt x="5548" y="3877"/>
                      <a:pt x="5899" y="3801"/>
                      <a:pt x="6267" y="3751"/>
                    </a:cubicBezTo>
                    <a:cubicBezTo>
                      <a:pt x="6601" y="3701"/>
                      <a:pt x="7804" y="3651"/>
                      <a:pt x="7804" y="3651"/>
                    </a:cubicBezTo>
                    <a:lnTo>
                      <a:pt x="7745" y="3567"/>
                    </a:lnTo>
                    <a:cubicBezTo>
                      <a:pt x="7444" y="3501"/>
                      <a:pt x="7144" y="3467"/>
                      <a:pt x="6843" y="3450"/>
                    </a:cubicBezTo>
                    <a:close/>
                    <a:moveTo>
                      <a:pt x="4955" y="4069"/>
                    </a:moveTo>
                    <a:cubicBezTo>
                      <a:pt x="4953" y="4069"/>
                      <a:pt x="4950" y="4070"/>
                      <a:pt x="4949" y="4071"/>
                    </a:cubicBezTo>
                    <a:lnTo>
                      <a:pt x="4949" y="4071"/>
                    </a:lnTo>
                    <a:lnTo>
                      <a:pt x="4955" y="4069"/>
                    </a:lnTo>
                    <a:close/>
                    <a:moveTo>
                      <a:pt x="4946" y="4080"/>
                    </a:moveTo>
                    <a:lnTo>
                      <a:pt x="4946" y="4080"/>
                    </a:lnTo>
                    <a:cubicBezTo>
                      <a:pt x="4946" y="4081"/>
                      <a:pt x="4948" y="4081"/>
                      <a:pt x="4951" y="4081"/>
                    </a:cubicBezTo>
                    <a:lnTo>
                      <a:pt x="4951" y="4081"/>
                    </a:lnTo>
                    <a:cubicBezTo>
                      <a:pt x="4949" y="4081"/>
                      <a:pt x="4947" y="4080"/>
                      <a:pt x="4946" y="4080"/>
                    </a:cubicBezTo>
                    <a:close/>
                    <a:moveTo>
                      <a:pt x="1313" y="4102"/>
                    </a:moveTo>
                    <a:cubicBezTo>
                      <a:pt x="1312" y="4102"/>
                      <a:pt x="1312" y="4102"/>
                      <a:pt x="1312" y="4102"/>
                    </a:cubicBezTo>
                    <a:lnTo>
                      <a:pt x="1312" y="4102"/>
                    </a:lnTo>
                    <a:cubicBezTo>
                      <a:pt x="1312" y="4102"/>
                      <a:pt x="1313" y="4102"/>
                      <a:pt x="1313" y="4102"/>
                    </a:cubicBezTo>
                    <a:close/>
                    <a:moveTo>
                      <a:pt x="4987" y="4083"/>
                    </a:moveTo>
                    <a:lnTo>
                      <a:pt x="4993" y="4086"/>
                    </a:lnTo>
                    <a:lnTo>
                      <a:pt x="4993" y="4086"/>
                    </a:lnTo>
                    <a:cubicBezTo>
                      <a:pt x="4982" y="4085"/>
                      <a:pt x="4971" y="4085"/>
                      <a:pt x="4963" y="4085"/>
                    </a:cubicBezTo>
                    <a:cubicBezTo>
                      <a:pt x="4960" y="4128"/>
                      <a:pt x="4975" y="4141"/>
                      <a:pt x="4993" y="4141"/>
                    </a:cubicBezTo>
                    <a:cubicBezTo>
                      <a:pt x="5017" y="4141"/>
                      <a:pt x="5047" y="4119"/>
                      <a:pt x="5047" y="4119"/>
                    </a:cubicBezTo>
                    <a:cubicBezTo>
                      <a:pt x="5047" y="4110"/>
                      <a:pt x="5043" y="4104"/>
                      <a:pt x="5037" y="4099"/>
                    </a:cubicBezTo>
                    <a:lnTo>
                      <a:pt x="5037" y="4099"/>
                    </a:lnTo>
                    <a:cubicBezTo>
                      <a:pt x="5026" y="4089"/>
                      <a:pt x="5006" y="4085"/>
                      <a:pt x="4987" y="4083"/>
                    </a:cubicBezTo>
                    <a:close/>
                    <a:moveTo>
                      <a:pt x="4963" y="4069"/>
                    </a:moveTo>
                    <a:lnTo>
                      <a:pt x="4940" y="4077"/>
                    </a:lnTo>
                    <a:lnTo>
                      <a:pt x="4940" y="4077"/>
                    </a:lnTo>
                    <a:cubicBezTo>
                      <a:pt x="4939" y="4075"/>
                      <a:pt x="4942" y="4073"/>
                      <a:pt x="4949" y="4071"/>
                    </a:cubicBezTo>
                    <a:lnTo>
                      <a:pt x="4949" y="4071"/>
                    </a:lnTo>
                    <a:lnTo>
                      <a:pt x="3967" y="4411"/>
                    </a:lnTo>
                    <a:lnTo>
                      <a:pt x="3967" y="4411"/>
                    </a:lnTo>
                    <a:cubicBezTo>
                      <a:pt x="3967" y="4411"/>
                      <a:pt x="3967" y="4411"/>
                      <a:pt x="3967" y="4411"/>
                    </a:cubicBezTo>
                    <a:lnTo>
                      <a:pt x="3967" y="4411"/>
                    </a:lnTo>
                    <a:lnTo>
                      <a:pt x="4940" y="4077"/>
                    </a:lnTo>
                    <a:lnTo>
                      <a:pt x="4940" y="4077"/>
                    </a:lnTo>
                    <a:cubicBezTo>
                      <a:pt x="4941" y="4078"/>
                      <a:pt x="4943" y="4079"/>
                      <a:pt x="4946" y="4080"/>
                    </a:cubicBezTo>
                    <a:lnTo>
                      <a:pt x="4946" y="4080"/>
                    </a:lnTo>
                    <a:cubicBezTo>
                      <a:pt x="4946" y="4078"/>
                      <a:pt x="4951" y="4076"/>
                      <a:pt x="4963" y="4071"/>
                    </a:cubicBezTo>
                    <a:lnTo>
                      <a:pt x="4963" y="4071"/>
                    </a:lnTo>
                    <a:lnTo>
                      <a:pt x="4963" y="4082"/>
                    </a:lnTo>
                    <a:lnTo>
                      <a:pt x="4963" y="4082"/>
                    </a:lnTo>
                    <a:cubicBezTo>
                      <a:pt x="4958" y="4082"/>
                      <a:pt x="4954" y="4082"/>
                      <a:pt x="4951" y="4081"/>
                    </a:cubicBezTo>
                    <a:lnTo>
                      <a:pt x="4951" y="4081"/>
                    </a:lnTo>
                    <a:cubicBezTo>
                      <a:pt x="4954" y="4082"/>
                      <a:pt x="4958" y="4084"/>
                      <a:pt x="4963" y="4085"/>
                    </a:cubicBezTo>
                    <a:lnTo>
                      <a:pt x="4963" y="4082"/>
                    </a:lnTo>
                    <a:lnTo>
                      <a:pt x="4963" y="4082"/>
                    </a:lnTo>
                    <a:cubicBezTo>
                      <a:pt x="4970" y="4082"/>
                      <a:pt x="4978" y="4082"/>
                      <a:pt x="4987" y="4083"/>
                    </a:cubicBezTo>
                    <a:lnTo>
                      <a:pt x="4987" y="4083"/>
                    </a:lnTo>
                    <a:lnTo>
                      <a:pt x="4966" y="4070"/>
                    </a:lnTo>
                    <a:lnTo>
                      <a:pt x="4966" y="4070"/>
                    </a:lnTo>
                    <a:cubicBezTo>
                      <a:pt x="4965" y="4071"/>
                      <a:pt x="4964" y="4071"/>
                      <a:pt x="4963" y="4071"/>
                    </a:cubicBezTo>
                    <a:lnTo>
                      <a:pt x="4963" y="4071"/>
                    </a:lnTo>
                    <a:lnTo>
                      <a:pt x="4963" y="4069"/>
                    </a:lnTo>
                    <a:close/>
                    <a:moveTo>
                      <a:pt x="5966" y="4169"/>
                    </a:moveTo>
                    <a:lnTo>
                      <a:pt x="5891" y="4177"/>
                    </a:lnTo>
                    <a:cubicBezTo>
                      <a:pt x="5849" y="4177"/>
                      <a:pt x="5515" y="4227"/>
                      <a:pt x="5197" y="4286"/>
                    </a:cubicBezTo>
                    <a:cubicBezTo>
                      <a:pt x="4997" y="4336"/>
                      <a:pt x="5172" y="4378"/>
                      <a:pt x="5172" y="4378"/>
                    </a:cubicBezTo>
                    <a:lnTo>
                      <a:pt x="5231" y="4378"/>
                    </a:lnTo>
                    <a:cubicBezTo>
                      <a:pt x="5598" y="4366"/>
                      <a:pt x="5769" y="4361"/>
                      <a:pt x="5851" y="4361"/>
                    </a:cubicBezTo>
                    <a:cubicBezTo>
                      <a:pt x="6008" y="4361"/>
                      <a:pt x="5839" y="4381"/>
                      <a:pt x="6091" y="4420"/>
                    </a:cubicBezTo>
                    <a:cubicBezTo>
                      <a:pt x="6325" y="4453"/>
                      <a:pt x="6697" y="4461"/>
                      <a:pt x="7010" y="4461"/>
                    </a:cubicBezTo>
                    <a:cubicBezTo>
                      <a:pt x="7323" y="4461"/>
                      <a:pt x="7578" y="4453"/>
                      <a:pt x="7578" y="4453"/>
                    </a:cubicBezTo>
                    <a:lnTo>
                      <a:pt x="7503" y="4361"/>
                    </a:lnTo>
                    <a:cubicBezTo>
                      <a:pt x="7185" y="4319"/>
                      <a:pt x="6876" y="4261"/>
                      <a:pt x="6559" y="4211"/>
                    </a:cubicBezTo>
                    <a:cubicBezTo>
                      <a:pt x="6367" y="4186"/>
                      <a:pt x="6166" y="4169"/>
                      <a:pt x="5966" y="4169"/>
                    </a:cubicBezTo>
                    <a:close/>
                    <a:moveTo>
                      <a:pt x="1730" y="0"/>
                    </a:moveTo>
                    <a:lnTo>
                      <a:pt x="1739" y="192"/>
                    </a:lnTo>
                    <a:cubicBezTo>
                      <a:pt x="2248" y="811"/>
                      <a:pt x="2683" y="1671"/>
                      <a:pt x="3117" y="2481"/>
                    </a:cubicBezTo>
                    <a:cubicBezTo>
                      <a:pt x="3660" y="3526"/>
                      <a:pt x="3368" y="2941"/>
                      <a:pt x="3510" y="3425"/>
                    </a:cubicBezTo>
                    <a:cubicBezTo>
                      <a:pt x="3510" y="3425"/>
                      <a:pt x="3544" y="3466"/>
                      <a:pt x="3585" y="3494"/>
                    </a:cubicBezTo>
                    <a:lnTo>
                      <a:pt x="3585" y="3494"/>
                    </a:lnTo>
                    <a:cubicBezTo>
                      <a:pt x="3548" y="3574"/>
                      <a:pt x="3511" y="3654"/>
                      <a:pt x="3476" y="3735"/>
                    </a:cubicBezTo>
                    <a:cubicBezTo>
                      <a:pt x="3475" y="3755"/>
                      <a:pt x="3474" y="3773"/>
                      <a:pt x="3473" y="3790"/>
                    </a:cubicBezTo>
                    <a:lnTo>
                      <a:pt x="3473" y="3790"/>
                    </a:lnTo>
                    <a:cubicBezTo>
                      <a:pt x="3273" y="3759"/>
                      <a:pt x="3160" y="3743"/>
                      <a:pt x="3033" y="3726"/>
                    </a:cubicBezTo>
                    <a:cubicBezTo>
                      <a:pt x="2983" y="3718"/>
                      <a:pt x="2933" y="3718"/>
                      <a:pt x="2883" y="3718"/>
                    </a:cubicBezTo>
                    <a:lnTo>
                      <a:pt x="2875" y="3718"/>
                    </a:lnTo>
                    <a:cubicBezTo>
                      <a:pt x="2321" y="3718"/>
                      <a:pt x="1317" y="4102"/>
                      <a:pt x="1312" y="4102"/>
                    </a:cubicBezTo>
                    <a:cubicBezTo>
                      <a:pt x="1312" y="4102"/>
                      <a:pt x="1312" y="4102"/>
                      <a:pt x="1312" y="4102"/>
                    </a:cubicBezTo>
                    <a:lnTo>
                      <a:pt x="1312" y="4102"/>
                    </a:lnTo>
                    <a:cubicBezTo>
                      <a:pt x="836" y="4361"/>
                      <a:pt x="327" y="4896"/>
                      <a:pt x="327" y="4896"/>
                    </a:cubicBezTo>
                    <a:lnTo>
                      <a:pt x="452" y="4912"/>
                    </a:lnTo>
                    <a:cubicBezTo>
                      <a:pt x="845" y="4695"/>
                      <a:pt x="1254" y="4520"/>
                      <a:pt x="1688" y="4386"/>
                    </a:cubicBezTo>
                    <a:cubicBezTo>
                      <a:pt x="2115" y="4278"/>
                      <a:pt x="2557" y="4194"/>
                      <a:pt x="3000" y="4152"/>
                    </a:cubicBezTo>
                    <a:cubicBezTo>
                      <a:pt x="3493" y="4136"/>
                      <a:pt x="4195" y="4069"/>
                      <a:pt x="4195" y="4069"/>
                    </a:cubicBezTo>
                    <a:lnTo>
                      <a:pt x="3869" y="3851"/>
                    </a:lnTo>
                    <a:cubicBezTo>
                      <a:pt x="3787" y="3839"/>
                      <a:pt x="3715" y="3828"/>
                      <a:pt x="3650" y="3817"/>
                    </a:cubicBezTo>
                    <a:lnTo>
                      <a:pt x="3650" y="3817"/>
                    </a:lnTo>
                    <a:cubicBezTo>
                      <a:pt x="3665" y="3797"/>
                      <a:pt x="3682" y="3772"/>
                      <a:pt x="3702" y="3743"/>
                    </a:cubicBezTo>
                    <a:lnTo>
                      <a:pt x="3744" y="3693"/>
                    </a:lnTo>
                    <a:lnTo>
                      <a:pt x="3744" y="3693"/>
                    </a:lnTo>
                    <a:cubicBezTo>
                      <a:pt x="3743" y="3694"/>
                      <a:pt x="3742" y="3695"/>
                      <a:pt x="3742" y="3695"/>
                    </a:cubicBezTo>
                    <a:cubicBezTo>
                      <a:pt x="3744" y="3695"/>
                      <a:pt x="3875" y="3518"/>
                      <a:pt x="3969" y="3392"/>
                    </a:cubicBezTo>
                    <a:cubicBezTo>
                      <a:pt x="4103" y="3200"/>
                      <a:pt x="4362" y="2774"/>
                      <a:pt x="4362" y="2774"/>
                    </a:cubicBezTo>
                    <a:cubicBezTo>
                      <a:pt x="4704" y="2114"/>
                      <a:pt x="4955" y="1412"/>
                      <a:pt x="5105" y="685"/>
                    </a:cubicBezTo>
                    <a:lnTo>
                      <a:pt x="5030" y="552"/>
                    </a:lnTo>
                    <a:lnTo>
                      <a:pt x="4871" y="710"/>
                    </a:lnTo>
                    <a:cubicBezTo>
                      <a:pt x="4729" y="1195"/>
                      <a:pt x="4537" y="1671"/>
                      <a:pt x="4303" y="2122"/>
                    </a:cubicBezTo>
                    <a:cubicBezTo>
                      <a:pt x="4002" y="2707"/>
                      <a:pt x="3975" y="2752"/>
                      <a:pt x="3973" y="2752"/>
                    </a:cubicBezTo>
                    <a:cubicBezTo>
                      <a:pt x="3973" y="2752"/>
                      <a:pt x="3973" y="2750"/>
                      <a:pt x="3973" y="2750"/>
                    </a:cubicBezTo>
                    <a:lnTo>
                      <a:pt x="3973" y="2750"/>
                    </a:lnTo>
                    <a:cubicBezTo>
                      <a:pt x="3973" y="2750"/>
                      <a:pt x="3971" y="2754"/>
                      <a:pt x="3961" y="2774"/>
                    </a:cubicBezTo>
                    <a:cubicBezTo>
                      <a:pt x="3896" y="2886"/>
                      <a:pt x="3834" y="2999"/>
                      <a:pt x="3774" y="3112"/>
                    </a:cubicBezTo>
                    <a:lnTo>
                      <a:pt x="3774" y="3112"/>
                    </a:lnTo>
                    <a:cubicBezTo>
                      <a:pt x="3781" y="3062"/>
                      <a:pt x="3785" y="3024"/>
                      <a:pt x="3785" y="3016"/>
                    </a:cubicBezTo>
                    <a:cubicBezTo>
                      <a:pt x="3710" y="2649"/>
                      <a:pt x="3577" y="2306"/>
                      <a:pt x="3384" y="1989"/>
                    </a:cubicBezTo>
                    <a:cubicBezTo>
                      <a:pt x="3084" y="1446"/>
                      <a:pt x="2474" y="510"/>
                      <a:pt x="2474" y="510"/>
                    </a:cubicBezTo>
                    <a:cubicBezTo>
                      <a:pt x="2265" y="284"/>
                      <a:pt x="2014" y="109"/>
                      <a:pt x="1730" y="0"/>
                    </a:cubicBezTo>
                    <a:close/>
                    <a:moveTo>
                      <a:pt x="3893" y="4257"/>
                    </a:moveTo>
                    <a:cubicBezTo>
                      <a:pt x="3866" y="4257"/>
                      <a:pt x="3820" y="4301"/>
                      <a:pt x="3668" y="4361"/>
                    </a:cubicBezTo>
                    <a:cubicBezTo>
                      <a:pt x="3668" y="4361"/>
                      <a:pt x="3384" y="4511"/>
                      <a:pt x="3192" y="4620"/>
                    </a:cubicBezTo>
                    <a:cubicBezTo>
                      <a:pt x="2699" y="4912"/>
                      <a:pt x="1655" y="6391"/>
                      <a:pt x="1655" y="6391"/>
                    </a:cubicBezTo>
                    <a:cubicBezTo>
                      <a:pt x="1580" y="6617"/>
                      <a:pt x="1572" y="6851"/>
                      <a:pt x="1622" y="7076"/>
                    </a:cubicBezTo>
                    <a:lnTo>
                      <a:pt x="1789" y="6984"/>
                    </a:lnTo>
                    <a:cubicBezTo>
                      <a:pt x="1847" y="6884"/>
                      <a:pt x="1922" y="6767"/>
                      <a:pt x="1989" y="6675"/>
                    </a:cubicBezTo>
                    <a:cubicBezTo>
                      <a:pt x="2374" y="6074"/>
                      <a:pt x="2825" y="5522"/>
                      <a:pt x="3343" y="5038"/>
                    </a:cubicBezTo>
                    <a:cubicBezTo>
                      <a:pt x="4110" y="4342"/>
                      <a:pt x="3959" y="4580"/>
                      <a:pt x="3967" y="4411"/>
                    </a:cubicBezTo>
                    <a:lnTo>
                      <a:pt x="3967" y="4411"/>
                    </a:lnTo>
                    <a:lnTo>
                      <a:pt x="3919" y="4428"/>
                    </a:lnTo>
                    <a:lnTo>
                      <a:pt x="3919" y="4428"/>
                    </a:lnTo>
                    <a:lnTo>
                      <a:pt x="3967" y="4411"/>
                    </a:lnTo>
                    <a:lnTo>
                      <a:pt x="3967" y="4411"/>
                    </a:lnTo>
                    <a:cubicBezTo>
                      <a:pt x="3967" y="4404"/>
                      <a:pt x="3968" y="4395"/>
                      <a:pt x="3969" y="4386"/>
                    </a:cubicBezTo>
                    <a:lnTo>
                      <a:pt x="3969" y="4361"/>
                    </a:lnTo>
                    <a:cubicBezTo>
                      <a:pt x="3924" y="4286"/>
                      <a:pt x="3915" y="4257"/>
                      <a:pt x="3893" y="4257"/>
                    </a:cubicBezTo>
                    <a:close/>
                    <a:moveTo>
                      <a:pt x="4571" y="4501"/>
                    </a:moveTo>
                    <a:cubicBezTo>
                      <a:pt x="4467" y="4501"/>
                      <a:pt x="4420" y="4879"/>
                      <a:pt x="4420" y="4879"/>
                    </a:cubicBezTo>
                    <a:cubicBezTo>
                      <a:pt x="4378" y="5781"/>
                      <a:pt x="4479" y="5998"/>
                      <a:pt x="4637" y="6692"/>
                    </a:cubicBezTo>
                    <a:cubicBezTo>
                      <a:pt x="4738" y="7151"/>
                      <a:pt x="5297" y="7870"/>
                      <a:pt x="5297" y="7870"/>
                    </a:cubicBezTo>
                    <a:lnTo>
                      <a:pt x="5331" y="7736"/>
                    </a:lnTo>
                    <a:cubicBezTo>
                      <a:pt x="4947" y="6951"/>
                      <a:pt x="4938" y="6140"/>
                      <a:pt x="4754" y="5439"/>
                    </a:cubicBezTo>
                    <a:lnTo>
                      <a:pt x="4612" y="4587"/>
                    </a:lnTo>
                    <a:cubicBezTo>
                      <a:pt x="4612" y="4587"/>
                      <a:pt x="4612" y="4587"/>
                      <a:pt x="4611" y="4587"/>
                    </a:cubicBezTo>
                    <a:cubicBezTo>
                      <a:pt x="4605" y="4587"/>
                      <a:pt x="4612" y="4520"/>
                      <a:pt x="4612" y="4520"/>
                    </a:cubicBezTo>
                    <a:cubicBezTo>
                      <a:pt x="4598" y="4507"/>
                      <a:pt x="4584" y="4501"/>
                      <a:pt x="4571" y="4501"/>
                    </a:cubicBezTo>
                    <a:close/>
                    <a:moveTo>
                      <a:pt x="4309" y="4302"/>
                    </a:moveTo>
                    <a:cubicBezTo>
                      <a:pt x="4215" y="4302"/>
                      <a:pt x="4053" y="4436"/>
                      <a:pt x="4053" y="4436"/>
                    </a:cubicBezTo>
                    <a:cubicBezTo>
                      <a:pt x="3401" y="5397"/>
                      <a:pt x="3426" y="6600"/>
                      <a:pt x="3652" y="7703"/>
                    </a:cubicBezTo>
                    <a:cubicBezTo>
                      <a:pt x="3660" y="7770"/>
                      <a:pt x="3777" y="8221"/>
                      <a:pt x="3877" y="8555"/>
                    </a:cubicBezTo>
                    <a:cubicBezTo>
                      <a:pt x="3911" y="8655"/>
                      <a:pt x="3977" y="8747"/>
                      <a:pt x="4069" y="8814"/>
                    </a:cubicBezTo>
                    <a:lnTo>
                      <a:pt x="4145" y="8680"/>
                    </a:lnTo>
                    <a:cubicBezTo>
                      <a:pt x="4120" y="8471"/>
                      <a:pt x="4094" y="8254"/>
                      <a:pt x="4078" y="8037"/>
                    </a:cubicBezTo>
                    <a:cubicBezTo>
                      <a:pt x="4036" y="7369"/>
                      <a:pt x="4069" y="8020"/>
                      <a:pt x="4036" y="7343"/>
                    </a:cubicBezTo>
                    <a:cubicBezTo>
                      <a:pt x="4003" y="6709"/>
                      <a:pt x="4178" y="5355"/>
                      <a:pt x="4178" y="5355"/>
                    </a:cubicBezTo>
                    <a:cubicBezTo>
                      <a:pt x="4287" y="4729"/>
                      <a:pt x="4370" y="4353"/>
                      <a:pt x="4370" y="4353"/>
                    </a:cubicBezTo>
                    <a:cubicBezTo>
                      <a:pt x="4362" y="4316"/>
                      <a:pt x="4339" y="4302"/>
                      <a:pt x="4309" y="430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4" name="Google Shape;1054;p34"/>
              <p:cNvSpPr/>
              <p:nvPr/>
            </p:nvSpPr>
            <p:spPr>
              <a:xfrm>
                <a:off x="9386369" y="3129281"/>
                <a:ext cx="159574" cy="135947"/>
              </a:xfrm>
              <a:custGeom>
                <a:avLst/>
                <a:gdLst/>
                <a:ahLst/>
                <a:cxnLst/>
                <a:rect l="l" t="t" r="r" b="b"/>
                <a:pathLst>
                  <a:path w="3235" h="2756" extrusionOk="0">
                    <a:moveTo>
                      <a:pt x="1880" y="0"/>
                    </a:moveTo>
                    <a:cubicBezTo>
                      <a:pt x="1496" y="0"/>
                      <a:pt x="1128" y="125"/>
                      <a:pt x="819" y="343"/>
                    </a:cubicBezTo>
                    <a:cubicBezTo>
                      <a:pt x="0" y="927"/>
                      <a:pt x="126" y="1980"/>
                      <a:pt x="953" y="2540"/>
                    </a:cubicBezTo>
                    <a:cubicBezTo>
                      <a:pt x="1178" y="2690"/>
                      <a:pt x="1417" y="2756"/>
                      <a:pt x="1652" y="2756"/>
                    </a:cubicBezTo>
                    <a:cubicBezTo>
                      <a:pt x="2466" y="2756"/>
                      <a:pt x="3234" y="1969"/>
                      <a:pt x="3208" y="1153"/>
                    </a:cubicBezTo>
                    <a:cubicBezTo>
                      <a:pt x="3183" y="460"/>
                      <a:pt x="2523" y="17"/>
                      <a:pt x="18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200">
                  <a:buClr>
                    <a:srgbClr val="000000"/>
                  </a:buClr>
                </a:pPr>
                <a:endParaRPr sz="1865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5" name="Google Shape;1055;p34"/>
            <p:cNvSpPr/>
            <p:nvPr/>
          </p:nvSpPr>
          <p:spPr>
            <a:xfrm>
              <a:off x="4470637" y="3915512"/>
              <a:ext cx="508123" cy="1716400"/>
            </a:xfrm>
            <a:custGeom>
              <a:avLst/>
              <a:gdLst/>
              <a:ahLst/>
              <a:cxnLst/>
              <a:rect l="l" t="t" r="r" b="b"/>
              <a:pathLst>
                <a:path w="10301" h="34796" extrusionOk="0">
                  <a:moveTo>
                    <a:pt x="4102" y="34361"/>
                  </a:moveTo>
                  <a:cubicBezTo>
                    <a:pt x="877" y="30284"/>
                    <a:pt x="3885" y="25873"/>
                    <a:pt x="3642" y="21571"/>
                  </a:cubicBezTo>
                  <a:cubicBezTo>
                    <a:pt x="3475" y="18555"/>
                    <a:pt x="1245" y="16341"/>
                    <a:pt x="510" y="13484"/>
                  </a:cubicBezTo>
                  <a:cubicBezTo>
                    <a:pt x="0" y="11529"/>
                    <a:pt x="551" y="9750"/>
                    <a:pt x="1136" y="7945"/>
                  </a:cubicBezTo>
                  <a:cubicBezTo>
                    <a:pt x="1796" y="5890"/>
                    <a:pt x="2623" y="3927"/>
                    <a:pt x="3350" y="1905"/>
                  </a:cubicBezTo>
                  <a:cubicBezTo>
                    <a:pt x="3517" y="1496"/>
                    <a:pt x="3659" y="1078"/>
                    <a:pt x="3776" y="652"/>
                  </a:cubicBezTo>
                  <a:cubicBezTo>
                    <a:pt x="3784" y="610"/>
                    <a:pt x="3918" y="1"/>
                    <a:pt x="3943" y="1"/>
                  </a:cubicBezTo>
                  <a:cubicBezTo>
                    <a:pt x="4728" y="151"/>
                    <a:pt x="5597" y="1880"/>
                    <a:pt x="5923" y="2448"/>
                  </a:cubicBezTo>
                  <a:cubicBezTo>
                    <a:pt x="7728" y="5531"/>
                    <a:pt x="7134" y="8831"/>
                    <a:pt x="6792" y="12064"/>
                  </a:cubicBezTo>
                  <a:cubicBezTo>
                    <a:pt x="6449" y="15263"/>
                    <a:pt x="10259" y="17235"/>
                    <a:pt x="10292" y="20485"/>
                  </a:cubicBezTo>
                  <a:cubicBezTo>
                    <a:pt x="10301" y="22206"/>
                    <a:pt x="9139" y="23601"/>
                    <a:pt x="8546" y="25130"/>
                  </a:cubicBezTo>
                  <a:cubicBezTo>
                    <a:pt x="8128" y="26191"/>
                    <a:pt x="8229" y="27377"/>
                    <a:pt x="7794" y="28429"/>
                  </a:cubicBezTo>
                  <a:cubicBezTo>
                    <a:pt x="7393" y="29398"/>
                    <a:pt x="6600" y="30125"/>
                    <a:pt x="6057" y="31011"/>
                  </a:cubicBezTo>
                  <a:cubicBezTo>
                    <a:pt x="5330" y="32197"/>
                    <a:pt x="4971" y="33509"/>
                    <a:pt x="4494" y="34795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34"/>
            <p:cNvSpPr/>
            <p:nvPr/>
          </p:nvSpPr>
          <p:spPr>
            <a:xfrm>
              <a:off x="4614821" y="4476365"/>
              <a:ext cx="238252" cy="1145237"/>
            </a:xfrm>
            <a:custGeom>
              <a:avLst/>
              <a:gdLst/>
              <a:ahLst/>
              <a:cxnLst/>
              <a:rect l="l" t="t" r="r" b="b"/>
              <a:pathLst>
                <a:path w="4830" h="23217" extrusionOk="0">
                  <a:moveTo>
                    <a:pt x="1438" y="23166"/>
                  </a:moveTo>
                  <a:cubicBezTo>
                    <a:pt x="1371" y="23191"/>
                    <a:pt x="1304" y="23208"/>
                    <a:pt x="1237" y="23216"/>
                  </a:cubicBezTo>
                  <a:lnTo>
                    <a:pt x="1204" y="23141"/>
                  </a:lnTo>
                  <a:cubicBezTo>
                    <a:pt x="1154" y="23049"/>
                    <a:pt x="1095" y="22916"/>
                    <a:pt x="1095" y="22916"/>
                  </a:cubicBezTo>
                  <a:cubicBezTo>
                    <a:pt x="1095" y="22916"/>
                    <a:pt x="1012" y="22907"/>
                    <a:pt x="970" y="22765"/>
                  </a:cubicBezTo>
                  <a:cubicBezTo>
                    <a:pt x="711" y="21846"/>
                    <a:pt x="469" y="20919"/>
                    <a:pt x="469" y="19958"/>
                  </a:cubicBezTo>
                  <a:lnTo>
                    <a:pt x="469" y="19942"/>
                  </a:lnTo>
                  <a:cubicBezTo>
                    <a:pt x="561" y="18680"/>
                    <a:pt x="953" y="17469"/>
                    <a:pt x="1346" y="16291"/>
                  </a:cubicBezTo>
                  <a:cubicBezTo>
                    <a:pt x="1346" y="16291"/>
                    <a:pt x="1463" y="15965"/>
                    <a:pt x="1563" y="15698"/>
                  </a:cubicBezTo>
                  <a:cubicBezTo>
                    <a:pt x="1605" y="15581"/>
                    <a:pt x="1647" y="15472"/>
                    <a:pt x="1688" y="15355"/>
                  </a:cubicBezTo>
                  <a:cubicBezTo>
                    <a:pt x="2357" y="13509"/>
                    <a:pt x="2800" y="11537"/>
                    <a:pt x="2399" y="9549"/>
                  </a:cubicBezTo>
                  <a:cubicBezTo>
                    <a:pt x="2148" y="8313"/>
                    <a:pt x="1563" y="7126"/>
                    <a:pt x="1054" y="5940"/>
                  </a:cubicBezTo>
                  <a:cubicBezTo>
                    <a:pt x="1054" y="5940"/>
                    <a:pt x="845" y="5439"/>
                    <a:pt x="694" y="5030"/>
                  </a:cubicBezTo>
                  <a:cubicBezTo>
                    <a:pt x="460" y="4428"/>
                    <a:pt x="285" y="3810"/>
                    <a:pt x="168" y="3175"/>
                  </a:cubicBezTo>
                  <a:cubicBezTo>
                    <a:pt x="26" y="2331"/>
                    <a:pt x="1" y="1471"/>
                    <a:pt x="110" y="619"/>
                  </a:cubicBezTo>
                  <a:lnTo>
                    <a:pt x="110" y="610"/>
                  </a:lnTo>
                  <a:cubicBezTo>
                    <a:pt x="135" y="368"/>
                    <a:pt x="143" y="0"/>
                    <a:pt x="410" y="134"/>
                  </a:cubicBezTo>
                  <a:cubicBezTo>
                    <a:pt x="552" y="209"/>
                    <a:pt x="636" y="468"/>
                    <a:pt x="719" y="652"/>
                  </a:cubicBezTo>
                  <a:cubicBezTo>
                    <a:pt x="1421" y="2173"/>
                    <a:pt x="1546" y="3852"/>
                    <a:pt x="2198" y="5414"/>
                  </a:cubicBezTo>
                  <a:cubicBezTo>
                    <a:pt x="2666" y="6550"/>
                    <a:pt x="3251" y="7644"/>
                    <a:pt x="3735" y="8772"/>
                  </a:cubicBezTo>
                  <a:cubicBezTo>
                    <a:pt x="4562" y="10719"/>
                    <a:pt x="4830" y="12949"/>
                    <a:pt x="4044" y="14929"/>
                  </a:cubicBezTo>
                  <a:cubicBezTo>
                    <a:pt x="3393" y="16575"/>
                    <a:pt x="2273" y="18020"/>
                    <a:pt x="1638" y="19666"/>
                  </a:cubicBezTo>
                  <a:cubicBezTo>
                    <a:pt x="1438" y="20159"/>
                    <a:pt x="1296" y="20668"/>
                    <a:pt x="1221" y="21186"/>
                  </a:cubicBezTo>
                  <a:lnTo>
                    <a:pt x="1221" y="21195"/>
                  </a:lnTo>
                  <a:cubicBezTo>
                    <a:pt x="1237" y="21846"/>
                    <a:pt x="1371" y="22481"/>
                    <a:pt x="1613" y="23074"/>
                  </a:cubicBezTo>
                  <a:lnTo>
                    <a:pt x="1505" y="23141"/>
                  </a:lnTo>
                  <a:close/>
                </a:path>
              </a:pathLst>
            </a:custGeom>
            <a:solidFill>
              <a:srgbClr val="1472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34"/>
            <p:cNvSpPr/>
            <p:nvPr/>
          </p:nvSpPr>
          <p:spPr>
            <a:xfrm>
              <a:off x="4054040" y="4277329"/>
              <a:ext cx="719935" cy="1371896"/>
            </a:xfrm>
            <a:custGeom>
              <a:avLst/>
              <a:gdLst/>
              <a:ahLst/>
              <a:cxnLst/>
              <a:rect l="l" t="t" r="r" b="b"/>
              <a:pathLst>
                <a:path w="14595" h="27811" extrusionOk="0">
                  <a:moveTo>
                    <a:pt x="4350" y="1"/>
                  </a:moveTo>
                  <a:cubicBezTo>
                    <a:pt x="4319" y="1"/>
                    <a:pt x="4285" y="87"/>
                    <a:pt x="4185" y="516"/>
                  </a:cubicBezTo>
                  <a:cubicBezTo>
                    <a:pt x="3659" y="2688"/>
                    <a:pt x="3584" y="5203"/>
                    <a:pt x="4202" y="7408"/>
                  </a:cubicBezTo>
                  <a:cubicBezTo>
                    <a:pt x="4386" y="8043"/>
                    <a:pt x="4570" y="8695"/>
                    <a:pt x="4904" y="9238"/>
                  </a:cubicBezTo>
                  <a:cubicBezTo>
                    <a:pt x="4979" y="9522"/>
                    <a:pt x="5054" y="9806"/>
                    <a:pt x="5129" y="10098"/>
                  </a:cubicBezTo>
                  <a:cubicBezTo>
                    <a:pt x="4269" y="8887"/>
                    <a:pt x="2807" y="8135"/>
                    <a:pt x="1362" y="7500"/>
                  </a:cubicBezTo>
                  <a:cubicBezTo>
                    <a:pt x="986" y="7316"/>
                    <a:pt x="601" y="7183"/>
                    <a:pt x="200" y="7082"/>
                  </a:cubicBezTo>
                  <a:cubicBezTo>
                    <a:pt x="185" y="7079"/>
                    <a:pt x="171" y="7077"/>
                    <a:pt x="159" y="7077"/>
                  </a:cubicBezTo>
                  <a:cubicBezTo>
                    <a:pt x="0" y="7077"/>
                    <a:pt x="108" y="7358"/>
                    <a:pt x="108" y="7358"/>
                  </a:cubicBezTo>
                  <a:cubicBezTo>
                    <a:pt x="292" y="7776"/>
                    <a:pt x="626" y="8102"/>
                    <a:pt x="969" y="8411"/>
                  </a:cubicBezTo>
                  <a:cubicBezTo>
                    <a:pt x="2289" y="9589"/>
                    <a:pt x="4260" y="9764"/>
                    <a:pt x="5405" y="11092"/>
                  </a:cubicBezTo>
                  <a:lnTo>
                    <a:pt x="5488" y="11393"/>
                  </a:lnTo>
                  <a:cubicBezTo>
                    <a:pt x="5476" y="11442"/>
                    <a:pt x="5473" y="11473"/>
                    <a:pt x="5479" y="11473"/>
                  </a:cubicBezTo>
                  <a:cubicBezTo>
                    <a:pt x="5481" y="11473"/>
                    <a:pt x="5484" y="11469"/>
                    <a:pt x="5488" y="11460"/>
                  </a:cubicBezTo>
                  <a:lnTo>
                    <a:pt x="5505" y="11460"/>
                  </a:lnTo>
                  <a:cubicBezTo>
                    <a:pt x="5714" y="12220"/>
                    <a:pt x="5931" y="12972"/>
                    <a:pt x="6132" y="13732"/>
                  </a:cubicBezTo>
                  <a:cubicBezTo>
                    <a:pt x="5580" y="12755"/>
                    <a:pt x="4661" y="12061"/>
                    <a:pt x="3667" y="11585"/>
                  </a:cubicBezTo>
                  <a:lnTo>
                    <a:pt x="3634" y="11569"/>
                  </a:lnTo>
                  <a:cubicBezTo>
                    <a:pt x="2782" y="11184"/>
                    <a:pt x="1846" y="10992"/>
                    <a:pt x="935" y="10775"/>
                  </a:cubicBezTo>
                  <a:cubicBezTo>
                    <a:pt x="861" y="10752"/>
                    <a:pt x="758" y="10697"/>
                    <a:pt x="688" y="10697"/>
                  </a:cubicBezTo>
                  <a:cubicBezTo>
                    <a:pt x="633" y="10697"/>
                    <a:pt x="600" y="10731"/>
                    <a:pt x="618" y="10842"/>
                  </a:cubicBezTo>
                  <a:cubicBezTo>
                    <a:pt x="610" y="10917"/>
                    <a:pt x="643" y="11000"/>
                    <a:pt x="693" y="11051"/>
                  </a:cubicBezTo>
                  <a:cubicBezTo>
                    <a:pt x="810" y="11226"/>
                    <a:pt x="952" y="11385"/>
                    <a:pt x="1111" y="11518"/>
                  </a:cubicBezTo>
                  <a:cubicBezTo>
                    <a:pt x="1996" y="12279"/>
                    <a:pt x="2957" y="12939"/>
                    <a:pt x="3985" y="13482"/>
                  </a:cubicBezTo>
                  <a:cubicBezTo>
                    <a:pt x="4854" y="13958"/>
                    <a:pt x="5839" y="14250"/>
                    <a:pt x="6483" y="15052"/>
                  </a:cubicBezTo>
                  <a:cubicBezTo>
                    <a:pt x="6666" y="15779"/>
                    <a:pt x="6842" y="16514"/>
                    <a:pt x="6984" y="17241"/>
                  </a:cubicBezTo>
                  <a:cubicBezTo>
                    <a:pt x="6817" y="16982"/>
                    <a:pt x="6625" y="16740"/>
                    <a:pt x="6407" y="16522"/>
                  </a:cubicBezTo>
                  <a:cubicBezTo>
                    <a:pt x="5605" y="15796"/>
                    <a:pt x="4536" y="15445"/>
                    <a:pt x="3542" y="15102"/>
                  </a:cubicBezTo>
                  <a:cubicBezTo>
                    <a:pt x="2982" y="14910"/>
                    <a:pt x="2414" y="14710"/>
                    <a:pt x="1846" y="14551"/>
                  </a:cubicBezTo>
                  <a:cubicBezTo>
                    <a:pt x="1738" y="14525"/>
                    <a:pt x="1613" y="14432"/>
                    <a:pt x="1526" y="14432"/>
                  </a:cubicBezTo>
                  <a:cubicBezTo>
                    <a:pt x="1472" y="14432"/>
                    <a:pt x="1433" y="14468"/>
                    <a:pt x="1420" y="14576"/>
                  </a:cubicBezTo>
                  <a:lnTo>
                    <a:pt x="1420" y="14693"/>
                  </a:lnTo>
                  <a:cubicBezTo>
                    <a:pt x="1646" y="15319"/>
                    <a:pt x="2255" y="15695"/>
                    <a:pt x="2849" y="16046"/>
                  </a:cubicBezTo>
                  <a:cubicBezTo>
                    <a:pt x="4010" y="16731"/>
                    <a:pt x="5330" y="17124"/>
                    <a:pt x="6458" y="17859"/>
                  </a:cubicBezTo>
                  <a:cubicBezTo>
                    <a:pt x="6758" y="18035"/>
                    <a:pt x="7017" y="18277"/>
                    <a:pt x="7226" y="18561"/>
                  </a:cubicBezTo>
                  <a:cubicBezTo>
                    <a:pt x="7376" y="19438"/>
                    <a:pt x="7468" y="20315"/>
                    <a:pt x="7527" y="21201"/>
                  </a:cubicBezTo>
                  <a:lnTo>
                    <a:pt x="7527" y="21242"/>
                  </a:lnTo>
                  <a:cubicBezTo>
                    <a:pt x="7176" y="20407"/>
                    <a:pt x="6382" y="19781"/>
                    <a:pt x="5614" y="19354"/>
                  </a:cubicBezTo>
                  <a:cubicBezTo>
                    <a:pt x="4578" y="18770"/>
                    <a:pt x="3475" y="18319"/>
                    <a:pt x="2414" y="17784"/>
                  </a:cubicBezTo>
                  <a:cubicBezTo>
                    <a:pt x="2314" y="17734"/>
                    <a:pt x="2189" y="17667"/>
                    <a:pt x="2189" y="17667"/>
                  </a:cubicBezTo>
                  <a:cubicBezTo>
                    <a:pt x="2055" y="17667"/>
                    <a:pt x="2097" y="17759"/>
                    <a:pt x="2130" y="17809"/>
                  </a:cubicBezTo>
                  <a:lnTo>
                    <a:pt x="2164" y="17884"/>
                  </a:lnTo>
                  <a:cubicBezTo>
                    <a:pt x="2539" y="18344"/>
                    <a:pt x="2957" y="18770"/>
                    <a:pt x="3400" y="19162"/>
                  </a:cubicBezTo>
                  <a:cubicBezTo>
                    <a:pt x="4336" y="19998"/>
                    <a:pt x="5355" y="20725"/>
                    <a:pt x="6449" y="21326"/>
                  </a:cubicBezTo>
                  <a:cubicBezTo>
                    <a:pt x="6850" y="21535"/>
                    <a:pt x="7243" y="21760"/>
                    <a:pt x="7560" y="22086"/>
                  </a:cubicBezTo>
                  <a:cubicBezTo>
                    <a:pt x="7594" y="23941"/>
                    <a:pt x="7310" y="25779"/>
                    <a:pt x="6725" y="27533"/>
                  </a:cubicBezTo>
                  <a:lnTo>
                    <a:pt x="6708" y="27608"/>
                  </a:lnTo>
                  <a:cubicBezTo>
                    <a:pt x="6701" y="27768"/>
                    <a:pt x="6706" y="27812"/>
                    <a:pt x="6715" y="27812"/>
                  </a:cubicBezTo>
                  <a:cubicBezTo>
                    <a:pt x="6726" y="27812"/>
                    <a:pt x="6742" y="27742"/>
                    <a:pt x="6742" y="27742"/>
                  </a:cubicBezTo>
                  <a:cubicBezTo>
                    <a:pt x="6792" y="27675"/>
                    <a:pt x="6833" y="27608"/>
                    <a:pt x="6833" y="27608"/>
                  </a:cubicBezTo>
                  <a:cubicBezTo>
                    <a:pt x="7477" y="25862"/>
                    <a:pt x="7719" y="24033"/>
                    <a:pt x="7719" y="22186"/>
                  </a:cubicBezTo>
                  <a:lnTo>
                    <a:pt x="7744" y="22186"/>
                  </a:lnTo>
                  <a:lnTo>
                    <a:pt x="7752" y="22078"/>
                  </a:lnTo>
                  <a:cubicBezTo>
                    <a:pt x="7736" y="22061"/>
                    <a:pt x="7727" y="22044"/>
                    <a:pt x="7711" y="22028"/>
                  </a:cubicBezTo>
                  <a:lnTo>
                    <a:pt x="7711" y="21669"/>
                  </a:lnTo>
                  <a:cubicBezTo>
                    <a:pt x="8287" y="21209"/>
                    <a:pt x="9022" y="21042"/>
                    <a:pt x="9682" y="20850"/>
                  </a:cubicBezTo>
                  <a:cubicBezTo>
                    <a:pt x="11169" y="20407"/>
                    <a:pt x="12690" y="19948"/>
                    <a:pt x="13959" y="18962"/>
                  </a:cubicBezTo>
                  <a:cubicBezTo>
                    <a:pt x="14093" y="18853"/>
                    <a:pt x="14285" y="18703"/>
                    <a:pt x="14285" y="18703"/>
                  </a:cubicBezTo>
                  <a:cubicBezTo>
                    <a:pt x="14452" y="18527"/>
                    <a:pt x="14594" y="18252"/>
                    <a:pt x="14427" y="18235"/>
                  </a:cubicBezTo>
                  <a:lnTo>
                    <a:pt x="14427" y="18235"/>
                  </a:lnTo>
                  <a:lnTo>
                    <a:pt x="14327" y="18268"/>
                  </a:lnTo>
                  <a:lnTo>
                    <a:pt x="14285" y="18285"/>
                  </a:lnTo>
                  <a:cubicBezTo>
                    <a:pt x="13183" y="18720"/>
                    <a:pt x="12063" y="18895"/>
                    <a:pt x="10919" y="19321"/>
                  </a:cubicBezTo>
                  <a:cubicBezTo>
                    <a:pt x="9891" y="19672"/>
                    <a:pt x="8947" y="20240"/>
                    <a:pt x="8153" y="20975"/>
                  </a:cubicBezTo>
                  <a:cubicBezTo>
                    <a:pt x="7986" y="21126"/>
                    <a:pt x="7844" y="21284"/>
                    <a:pt x="7702" y="21460"/>
                  </a:cubicBezTo>
                  <a:cubicBezTo>
                    <a:pt x="7669" y="20549"/>
                    <a:pt x="7577" y="19647"/>
                    <a:pt x="7443" y="18753"/>
                  </a:cubicBezTo>
                  <a:lnTo>
                    <a:pt x="7460" y="18745"/>
                  </a:lnTo>
                  <a:cubicBezTo>
                    <a:pt x="7485" y="18720"/>
                    <a:pt x="7502" y="18686"/>
                    <a:pt x="7510" y="18653"/>
                  </a:cubicBezTo>
                  <a:cubicBezTo>
                    <a:pt x="8178" y="17316"/>
                    <a:pt x="9490" y="16472"/>
                    <a:pt x="10526" y="15303"/>
                  </a:cubicBezTo>
                  <a:cubicBezTo>
                    <a:pt x="11228" y="14509"/>
                    <a:pt x="11921" y="13649"/>
                    <a:pt x="12372" y="12755"/>
                  </a:cubicBezTo>
                  <a:cubicBezTo>
                    <a:pt x="12439" y="12629"/>
                    <a:pt x="12506" y="12421"/>
                    <a:pt x="12506" y="12421"/>
                  </a:cubicBezTo>
                  <a:cubicBezTo>
                    <a:pt x="12506" y="12396"/>
                    <a:pt x="12514" y="12379"/>
                    <a:pt x="12514" y="12354"/>
                  </a:cubicBezTo>
                  <a:lnTo>
                    <a:pt x="12514" y="12312"/>
                  </a:lnTo>
                  <a:lnTo>
                    <a:pt x="12514" y="12279"/>
                  </a:lnTo>
                  <a:cubicBezTo>
                    <a:pt x="12509" y="12209"/>
                    <a:pt x="12486" y="12125"/>
                    <a:pt x="12429" y="12125"/>
                  </a:cubicBezTo>
                  <a:cubicBezTo>
                    <a:pt x="12397" y="12125"/>
                    <a:pt x="12354" y="12151"/>
                    <a:pt x="12297" y="12220"/>
                  </a:cubicBezTo>
                  <a:cubicBezTo>
                    <a:pt x="12188" y="12337"/>
                    <a:pt x="11838" y="12655"/>
                    <a:pt x="11545" y="12914"/>
                  </a:cubicBezTo>
                  <a:cubicBezTo>
                    <a:pt x="10802" y="13582"/>
                    <a:pt x="10025" y="14217"/>
                    <a:pt x="9340" y="14960"/>
                  </a:cubicBezTo>
                  <a:cubicBezTo>
                    <a:pt x="8529" y="15846"/>
                    <a:pt x="7686" y="16781"/>
                    <a:pt x="7385" y="17943"/>
                  </a:cubicBezTo>
                  <a:cubicBezTo>
                    <a:pt x="7368" y="18001"/>
                    <a:pt x="7360" y="18068"/>
                    <a:pt x="7343" y="18135"/>
                  </a:cubicBezTo>
                  <a:cubicBezTo>
                    <a:pt x="7209" y="17299"/>
                    <a:pt x="7034" y="16472"/>
                    <a:pt x="6842" y="15670"/>
                  </a:cubicBezTo>
                  <a:cubicBezTo>
                    <a:pt x="6792" y="15461"/>
                    <a:pt x="6742" y="15261"/>
                    <a:pt x="6691" y="15052"/>
                  </a:cubicBezTo>
                  <a:cubicBezTo>
                    <a:pt x="6692" y="15052"/>
                    <a:pt x="6692" y="15051"/>
                    <a:pt x="6693" y="15051"/>
                  </a:cubicBezTo>
                  <a:cubicBezTo>
                    <a:pt x="6693" y="15051"/>
                    <a:pt x="6693" y="15054"/>
                    <a:pt x="6693" y="15054"/>
                  </a:cubicBezTo>
                  <a:cubicBezTo>
                    <a:pt x="6693" y="15054"/>
                    <a:pt x="6702" y="15031"/>
                    <a:pt x="6783" y="14852"/>
                  </a:cubicBezTo>
                  <a:cubicBezTo>
                    <a:pt x="7293" y="13699"/>
                    <a:pt x="8128" y="12713"/>
                    <a:pt x="8855" y="11627"/>
                  </a:cubicBezTo>
                  <a:cubicBezTo>
                    <a:pt x="9365" y="10867"/>
                    <a:pt x="9858" y="10081"/>
                    <a:pt x="10342" y="9296"/>
                  </a:cubicBezTo>
                  <a:cubicBezTo>
                    <a:pt x="10743" y="8645"/>
                    <a:pt x="11144" y="7951"/>
                    <a:pt x="11228" y="7233"/>
                  </a:cubicBezTo>
                  <a:cubicBezTo>
                    <a:pt x="11228" y="7191"/>
                    <a:pt x="11219" y="7141"/>
                    <a:pt x="11203" y="7099"/>
                  </a:cubicBezTo>
                  <a:cubicBezTo>
                    <a:pt x="11163" y="7064"/>
                    <a:pt x="11156" y="7043"/>
                    <a:pt x="11143" y="7043"/>
                  </a:cubicBezTo>
                  <a:cubicBezTo>
                    <a:pt x="11132" y="7043"/>
                    <a:pt x="11116" y="7060"/>
                    <a:pt x="11069" y="7099"/>
                  </a:cubicBezTo>
                  <a:cubicBezTo>
                    <a:pt x="10902" y="7224"/>
                    <a:pt x="10785" y="7475"/>
                    <a:pt x="10609" y="7684"/>
                  </a:cubicBezTo>
                  <a:cubicBezTo>
                    <a:pt x="9398" y="9129"/>
                    <a:pt x="8128" y="10558"/>
                    <a:pt x="7268" y="12220"/>
                  </a:cubicBezTo>
                  <a:cubicBezTo>
                    <a:pt x="7017" y="12696"/>
                    <a:pt x="6817" y="13198"/>
                    <a:pt x="6675" y="13724"/>
                  </a:cubicBezTo>
                  <a:cubicBezTo>
                    <a:pt x="6608" y="14008"/>
                    <a:pt x="6574" y="14300"/>
                    <a:pt x="6574" y="14593"/>
                  </a:cubicBezTo>
                  <a:cubicBezTo>
                    <a:pt x="6282" y="13473"/>
                    <a:pt x="5981" y="12345"/>
                    <a:pt x="5681" y="11226"/>
                  </a:cubicBezTo>
                  <a:lnTo>
                    <a:pt x="5706" y="11151"/>
                  </a:lnTo>
                  <a:cubicBezTo>
                    <a:pt x="5714" y="10992"/>
                    <a:pt x="5747" y="11000"/>
                    <a:pt x="5764" y="10959"/>
                  </a:cubicBezTo>
                  <a:cubicBezTo>
                    <a:pt x="5831" y="10833"/>
                    <a:pt x="5940" y="10650"/>
                    <a:pt x="5940" y="10650"/>
                  </a:cubicBezTo>
                  <a:cubicBezTo>
                    <a:pt x="5956" y="10624"/>
                    <a:pt x="5965" y="10599"/>
                    <a:pt x="5981" y="10574"/>
                  </a:cubicBezTo>
                  <a:cubicBezTo>
                    <a:pt x="6407" y="9823"/>
                    <a:pt x="6967" y="9146"/>
                    <a:pt x="7418" y="8394"/>
                  </a:cubicBezTo>
                  <a:cubicBezTo>
                    <a:pt x="8003" y="7417"/>
                    <a:pt x="8429" y="6331"/>
                    <a:pt x="8805" y="5261"/>
                  </a:cubicBezTo>
                  <a:cubicBezTo>
                    <a:pt x="8864" y="5086"/>
                    <a:pt x="8922" y="4782"/>
                    <a:pt x="8807" y="4782"/>
                  </a:cubicBezTo>
                  <a:cubicBezTo>
                    <a:pt x="8790" y="4782"/>
                    <a:pt x="8770" y="4788"/>
                    <a:pt x="8747" y="4802"/>
                  </a:cubicBezTo>
                  <a:cubicBezTo>
                    <a:pt x="8655" y="4860"/>
                    <a:pt x="8613" y="5019"/>
                    <a:pt x="8596" y="5036"/>
                  </a:cubicBezTo>
                  <a:lnTo>
                    <a:pt x="8279" y="5512"/>
                  </a:lnTo>
                  <a:cubicBezTo>
                    <a:pt x="7460" y="6706"/>
                    <a:pt x="6558" y="7843"/>
                    <a:pt x="5998" y="9229"/>
                  </a:cubicBezTo>
                  <a:cubicBezTo>
                    <a:pt x="5789" y="9756"/>
                    <a:pt x="5656" y="10307"/>
                    <a:pt x="5597" y="10875"/>
                  </a:cubicBezTo>
                  <a:cubicBezTo>
                    <a:pt x="5371" y="10015"/>
                    <a:pt x="5146" y="9163"/>
                    <a:pt x="4937" y="8302"/>
                  </a:cubicBezTo>
                  <a:cubicBezTo>
                    <a:pt x="4870" y="8001"/>
                    <a:pt x="4795" y="7709"/>
                    <a:pt x="4728" y="7408"/>
                  </a:cubicBezTo>
                  <a:cubicBezTo>
                    <a:pt x="4703" y="6740"/>
                    <a:pt x="4753" y="6072"/>
                    <a:pt x="4778" y="5403"/>
                  </a:cubicBezTo>
                  <a:cubicBezTo>
                    <a:pt x="4837" y="3899"/>
                    <a:pt x="4879" y="2371"/>
                    <a:pt x="4686" y="959"/>
                  </a:cubicBezTo>
                  <a:cubicBezTo>
                    <a:pt x="4661" y="683"/>
                    <a:pt x="4603" y="408"/>
                    <a:pt x="4519" y="140"/>
                  </a:cubicBezTo>
                  <a:cubicBezTo>
                    <a:pt x="4494" y="98"/>
                    <a:pt x="4469" y="65"/>
                    <a:pt x="4427" y="40"/>
                  </a:cubicBezTo>
                  <a:cubicBezTo>
                    <a:pt x="4390" y="40"/>
                    <a:pt x="4371" y="1"/>
                    <a:pt x="43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4"/>
            <p:cNvSpPr/>
            <p:nvPr/>
          </p:nvSpPr>
          <p:spPr>
            <a:xfrm>
              <a:off x="4597951" y="3693834"/>
              <a:ext cx="1406919" cy="2016755"/>
            </a:xfrm>
            <a:custGeom>
              <a:avLst/>
              <a:gdLst/>
              <a:ahLst/>
              <a:cxnLst/>
              <a:rect l="l" t="t" r="r" b="b"/>
              <a:pathLst>
                <a:path w="28522" h="40885" extrusionOk="0">
                  <a:moveTo>
                    <a:pt x="21420" y="25664"/>
                  </a:moveTo>
                  <a:cubicBezTo>
                    <a:pt x="28521" y="30050"/>
                    <a:pt x="23450" y="40885"/>
                    <a:pt x="12715" y="39582"/>
                  </a:cubicBezTo>
                  <a:cubicBezTo>
                    <a:pt x="6349" y="38813"/>
                    <a:pt x="0" y="30050"/>
                    <a:pt x="7093" y="25664"/>
                  </a:cubicBezTo>
                  <a:cubicBezTo>
                    <a:pt x="14194" y="21278"/>
                    <a:pt x="1220" y="19473"/>
                    <a:pt x="7093" y="14277"/>
                  </a:cubicBezTo>
                  <a:cubicBezTo>
                    <a:pt x="12974" y="9089"/>
                    <a:pt x="10485" y="10735"/>
                    <a:pt x="10075" y="5330"/>
                  </a:cubicBezTo>
                  <a:cubicBezTo>
                    <a:pt x="9925" y="3450"/>
                    <a:pt x="10869" y="1078"/>
                    <a:pt x="13601" y="560"/>
                  </a:cubicBezTo>
                  <a:cubicBezTo>
                    <a:pt x="16525" y="0"/>
                    <a:pt x="18605" y="3258"/>
                    <a:pt x="18446" y="5330"/>
                  </a:cubicBezTo>
                  <a:cubicBezTo>
                    <a:pt x="18028" y="10735"/>
                    <a:pt x="15539" y="9089"/>
                    <a:pt x="21420" y="14277"/>
                  </a:cubicBezTo>
                  <a:cubicBezTo>
                    <a:pt x="27293" y="19465"/>
                    <a:pt x="14319" y="21278"/>
                    <a:pt x="21420" y="25664"/>
                  </a:cubicBezTo>
                  <a:close/>
                </a:path>
              </a:pathLst>
            </a:custGeom>
            <a:solidFill>
              <a:srgbClr val="1472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4"/>
            <p:cNvSpPr/>
            <p:nvPr/>
          </p:nvSpPr>
          <p:spPr>
            <a:xfrm>
              <a:off x="5012105" y="3895337"/>
              <a:ext cx="602930" cy="2135881"/>
            </a:xfrm>
            <a:custGeom>
              <a:avLst/>
              <a:gdLst/>
              <a:ahLst/>
              <a:cxnLst/>
              <a:rect l="l" t="t" r="r" b="b"/>
              <a:pathLst>
                <a:path w="12223" h="43300" extrusionOk="0">
                  <a:moveTo>
                    <a:pt x="5088" y="17469"/>
                  </a:moveTo>
                  <a:cubicBezTo>
                    <a:pt x="5088" y="17226"/>
                    <a:pt x="5079" y="16984"/>
                    <a:pt x="5079" y="16742"/>
                  </a:cubicBezTo>
                  <a:cubicBezTo>
                    <a:pt x="5038" y="14202"/>
                    <a:pt x="5054" y="11662"/>
                    <a:pt x="5163" y="9115"/>
                  </a:cubicBezTo>
                  <a:lnTo>
                    <a:pt x="5163" y="8947"/>
                  </a:lnTo>
                  <a:cubicBezTo>
                    <a:pt x="5222" y="8037"/>
                    <a:pt x="5305" y="6809"/>
                    <a:pt x="5305" y="6809"/>
                  </a:cubicBezTo>
                  <a:lnTo>
                    <a:pt x="5364" y="6057"/>
                  </a:lnTo>
                  <a:cubicBezTo>
                    <a:pt x="5506" y="4119"/>
                    <a:pt x="5673" y="2181"/>
                    <a:pt x="5689" y="234"/>
                  </a:cubicBezTo>
                  <a:lnTo>
                    <a:pt x="5856" y="0"/>
                  </a:lnTo>
                  <a:lnTo>
                    <a:pt x="6032" y="159"/>
                  </a:lnTo>
                  <a:cubicBezTo>
                    <a:pt x="6140" y="2131"/>
                    <a:pt x="6107" y="4102"/>
                    <a:pt x="6107" y="6082"/>
                  </a:cubicBezTo>
                  <a:lnTo>
                    <a:pt x="6107" y="6834"/>
                  </a:lnTo>
                  <a:lnTo>
                    <a:pt x="6082" y="8638"/>
                  </a:lnTo>
                  <a:lnTo>
                    <a:pt x="6082" y="8972"/>
                  </a:lnTo>
                  <a:cubicBezTo>
                    <a:pt x="6074" y="9357"/>
                    <a:pt x="6065" y="9733"/>
                    <a:pt x="6049" y="10117"/>
                  </a:cubicBezTo>
                  <a:cubicBezTo>
                    <a:pt x="5998" y="12172"/>
                    <a:pt x="5998" y="14219"/>
                    <a:pt x="6015" y="16249"/>
                  </a:cubicBezTo>
                  <a:cubicBezTo>
                    <a:pt x="6450" y="15781"/>
                    <a:pt x="6942" y="15347"/>
                    <a:pt x="7394" y="14896"/>
                  </a:cubicBezTo>
                  <a:cubicBezTo>
                    <a:pt x="8070" y="14244"/>
                    <a:pt x="8747" y="13592"/>
                    <a:pt x="9415" y="12941"/>
                  </a:cubicBezTo>
                  <a:cubicBezTo>
                    <a:pt x="9415" y="12941"/>
                    <a:pt x="10443" y="12005"/>
                    <a:pt x="11178" y="11295"/>
                  </a:cubicBezTo>
                  <a:cubicBezTo>
                    <a:pt x="11178" y="11295"/>
                    <a:pt x="11270" y="11203"/>
                    <a:pt x="11270" y="11370"/>
                  </a:cubicBezTo>
                  <a:cubicBezTo>
                    <a:pt x="9758" y="13007"/>
                    <a:pt x="8187" y="14536"/>
                    <a:pt x="6583" y="16132"/>
                  </a:cubicBezTo>
                  <a:cubicBezTo>
                    <a:pt x="6391" y="16332"/>
                    <a:pt x="6199" y="16533"/>
                    <a:pt x="6023" y="16750"/>
                  </a:cubicBezTo>
                  <a:cubicBezTo>
                    <a:pt x="6074" y="20952"/>
                    <a:pt x="6224" y="25129"/>
                    <a:pt x="6257" y="29373"/>
                  </a:cubicBezTo>
                  <a:lnTo>
                    <a:pt x="6257" y="29590"/>
                  </a:lnTo>
                  <a:cubicBezTo>
                    <a:pt x="6399" y="29448"/>
                    <a:pt x="6541" y="29298"/>
                    <a:pt x="6692" y="29156"/>
                  </a:cubicBezTo>
                  <a:lnTo>
                    <a:pt x="6725" y="29114"/>
                  </a:lnTo>
                  <a:cubicBezTo>
                    <a:pt x="8388" y="27669"/>
                    <a:pt x="10276" y="26491"/>
                    <a:pt x="11921" y="25029"/>
                  </a:cubicBezTo>
                  <a:lnTo>
                    <a:pt x="12222" y="25012"/>
                  </a:lnTo>
                  <a:cubicBezTo>
                    <a:pt x="12222" y="25012"/>
                    <a:pt x="12222" y="25179"/>
                    <a:pt x="12214" y="25263"/>
                  </a:cubicBezTo>
                  <a:cubicBezTo>
                    <a:pt x="10618" y="26750"/>
                    <a:pt x="8772" y="27953"/>
                    <a:pt x="7126" y="29415"/>
                  </a:cubicBezTo>
                  <a:cubicBezTo>
                    <a:pt x="7126" y="29415"/>
                    <a:pt x="6725" y="29741"/>
                    <a:pt x="6266" y="30158"/>
                  </a:cubicBezTo>
                  <a:cubicBezTo>
                    <a:pt x="6299" y="33801"/>
                    <a:pt x="6358" y="37451"/>
                    <a:pt x="6508" y="41094"/>
                  </a:cubicBezTo>
                  <a:lnTo>
                    <a:pt x="6458" y="42447"/>
                  </a:lnTo>
                  <a:cubicBezTo>
                    <a:pt x="6391" y="42673"/>
                    <a:pt x="6391" y="42673"/>
                    <a:pt x="6341" y="42898"/>
                  </a:cubicBezTo>
                  <a:lnTo>
                    <a:pt x="6023" y="43299"/>
                  </a:lnTo>
                  <a:lnTo>
                    <a:pt x="5673" y="42932"/>
                  </a:lnTo>
                  <a:cubicBezTo>
                    <a:pt x="5673" y="42932"/>
                    <a:pt x="5597" y="42706"/>
                    <a:pt x="5480" y="42405"/>
                  </a:cubicBezTo>
                  <a:cubicBezTo>
                    <a:pt x="5422" y="41904"/>
                    <a:pt x="5347" y="41227"/>
                    <a:pt x="5347" y="41227"/>
                  </a:cubicBezTo>
                  <a:cubicBezTo>
                    <a:pt x="5180" y="36942"/>
                    <a:pt x="5146" y="32631"/>
                    <a:pt x="5138" y="28329"/>
                  </a:cubicBezTo>
                  <a:cubicBezTo>
                    <a:pt x="4303" y="27911"/>
                    <a:pt x="3492" y="27443"/>
                    <a:pt x="2690" y="26959"/>
                  </a:cubicBezTo>
                  <a:lnTo>
                    <a:pt x="1796" y="26407"/>
                  </a:lnTo>
                  <a:lnTo>
                    <a:pt x="1278" y="26057"/>
                  </a:lnTo>
                  <a:lnTo>
                    <a:pt x="1028" y="25889"/>
                  </a:lnTo>
                  <a:lnTo>
                    <a:pt x="460" y="25505"/>
                  </a:lnTo>
                  <a:cubicBezTo>
                    <a:pt x="184" y="25321"/>
                    <a:pt x="50" y="25229"/>
                    <a:pt x="50" y="25229"/>
                  </a:cubicBezTo>
                  <a:lnTo>
                    <a:pt x="0" y="25046"/>
                  </a:lnTo>
                  <a:cubicBezTo>
                    <a:pt x="92" y="25012"/>
                    <a:pt x="192" y="25012"/>
                    <a:pt x="284" y="25046"/>
                  </a:cubicBezTo>
                  <a:cubicBezTo>
                    <a:pt x="819" y="25313"/>
                    <a:pt x="1529" y="25689"/>
                    <a:pt x="1529" y="25689"/>
                  </a:cubicBezTo>
                  <a:cubicBezTo>
                    <a:pt x="1788" y="25839"/>
                    <a:pt x="2080" y="26015"/>
                    <a:pt x="2080" y="26015"/>
                  </a:cubicBezTo>
                  <a:cubicBezTo>
                    <a:pt x="3100" y="26658"/>
                    <a:pt x="4094" y="27326"/>
                    <a:pt x="5138" y="27928"/>
                  </a:cubicBezTo>
                  <a:cubicBezTo>
                    <a:pt x="5130" y="24670"/>
                    <a:pt x="5130" y="21403"/>
                    <a:pt x="5096" y="18154"/>
                  </a:cubicBezTo>
                  <a:cubicBezTo>
                    <a:pt x="4110" y="16441"/>
                    <a:pt x="2991" y="14804"/>
                    <a:pt x="1746" y="13266"/>
                  </a:cubicBezTo>
                  <a:cubicBezTo>
                    <a:pt x="1746" y="13266"/>
                    <a:pt x="1145" y="12464"/>
                    <a:pt x="727" y="11938"/>
                  </a:cubicBezTo>
                  <a:cubicBezTo>
                    <a:pt x="727" y="11938"/>
                    <a:pt x="694" y="11721"/>
                    <a:pt x="919" y="11947"/>
                  </a:cubicBezTo>
                  <a:cubicBezTo>
                    <a:pt x="1370" y="12406"/>
                    <a:pt x="1980" y="13066"/>
                    <a:pt x="1980" y="13066"/>
                  </a:cubicBezTo>
                  <a:cubicBezTo>
                    <a:pt x="3125" y="14453"/>
                    <a:pt x="4169" y="15923"/>
                    <a:pt x="5088" y="17469"/>
                  </a:cubicBezTo>
                  <a:close/>
                </a:path>
              </a:pathLst>
            </a:custGeom>
            <a:solidFill>
              <a:srgbClr val="78A20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200">
                <a:buClr>
                  <a:srgbClr val="000000"/>
                </a:buClr>
              </a:pPr>
              <a:endParaRPr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0" name="Hình ảnh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706" y="676911"/>
            <a:ext cx="3580049" cy="14261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128" y="1890054"/>
            <a:ext cx="7358510" cy="2402032"/>
          </a:xfrm>
          <a:prstGeom prst="rect">
            <a:avLst/>
          </a:prstGeom>
        </p:spPr>
      </p:pic>
      <p:pic>
        <p:nvPicPr>
          <p:cNvPr id="3" name="Picture 2" descr="A round pink circle with white text and a black background&#10;&#10;AI-generated content may be incorrect.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9614" y="102117"/>
            <a:ext cx="1329918" cy="132991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  <p:cond evt="onBegin" delay="0">
                          <p:tn val="13"/>
                        </p:cond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: Góc Tròn 1"/>
          <p:cNvSpPr/>
          <p:nvPr>
            <p:custDataLst>
              <p:tags r:id="rId1"/>
            </p:custDataLst>
          </p:nvPr>
        </p:nvSpPr>
        <p:spPr>
          <a:xfrm>
            <a:off x="386872" y="157913"/>
            <a:ext cx="11443178" cy="6500061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defRPr/>
            </a:pPr>
            <a:endParaRPr kumimoji="0" lang="en-US" sz="1865" b="0" i="0" u="none" strike="noStrike" kern="0" cap="none" spc="0" normalizeH="0" baseline="0" noProof="0">
              <a:ln>
                <a:noFill/>
              </a:ln>
              <a:solidFill>
                <a:srgbClr val="D6F4FF"/>
              </a:solidFill>
              <a:effectLst/>
              <a:uLnTx/>
              <a:uFillTx/>
              <a:latin typeface="Calibri"/>
              <a:ea typeface="+mn-ea"/>
              <a:cs typeface="+mn-cs"/>
              <a:sym typeface="Arial"/>
            </a:endParaRPr>
          </a:p>
        </p:txBody>
      </p:sp>
      <p:sp>
        <p:nvSpPr>
          <p:cNvPr id="33" name="Rectangle: Rounded Corners 32"/>
          <p:cNvSpPr/>
          <p:nvPr>
            <p:custDataLst>
              <p:tags r:id="rId2"/>
            </p:custDataLst>
          </p:nvPr>
        </p:nvSpPr>
        <p:spPr>
          <a:xfrm>
            <a:off x="7726990" y="668139"/>
            <a:ext cx="3817088" cy="702353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FF000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1 034 x 2 = ?</a:t>
            </a:r>
          </a:p>
        </p:txBody>
      </p:sp>
      <p:sp>
        <p:nvSpPr>
          <p:cNvPr id="34" name="Rectangle: Rounded Corners 33"/>
          <p:cNvSpPr/>
          <p:nvPr>
            <p:custDataLst>
              <p:tags r:id="rId3"/>
            </p:custDataLst>
          </p:nvPr>
        </p:nvSpPr>
        <p:spPr>
          <a:xfrm>
            <a:off x="611505" y="3902075"/>
            <a:ext cx="5836920" cy="2565400"/>
          </a:xfrm>
          <a:prstGeom prst="roundRect">
            <a:avLst/>
          </a:prstGeom>
          <a:solidFill>
            <a:srgbClr val="FFFFFF"/>
          </a:solidFill>
          <a:ln w="57150">
            <a:solidFill>
              <a:srgbClr val="EB799F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/>
          </a:p>
        </p:txBody>
      </p:sp>
      <p:grpSp>
        <p:nvGrpSpPr>
          <p:cNvPr id="35" name="Group 34"/>
          <p:cNvGrpSpPr/>
          <p:nvPr>
            <p:custDataLst>
              <p:tags r:id="rId4"/>
            </p:custDataLst>
          </p:nvPr>
        </p:nvGrpSpPr>
        <p:grpSpPr>
          <a:xfrm>
            <a:off x="1038226" y="4087005"/>
            <a:ext cx="1776095" cy="1167617"/>
            <a:chOff x="3886200" y="4496580"/>
            <a:chExt cx="1325273" cy="1167617"/>
          </a:xfrm>
        </p:grpSpPr>
        <p:sp>
          <p:nvSpPr>
            <p:cNvPr id="36" name="TextBox 35"/>
            <p:cNvSpPr txBox="1"/>
            <p:nvPr>
              <p:custDataLst>
                <p:tags r:id="rId15"/>
              </p:custDataLst>
            </p:nvPr>
          </p:nvSpPr>
          <p:spPr>
            <a:xfrm>
              <a:off x="3943349" y="4496580"/>
              <a:ext cx="10572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>
                  <a:solidFill>
                    <a:srgbClr val="002060"/>
                  </a:solidFill>
                </a:rPr>
                <a:t>1 034</a:t>
              </a:r>
            </a:p>
          </p:txBody>
        </p:sp>
        <p:sp>
          <p:nvSpPr>
            <p:cNvPr id="37" name="TextBox 36"/>
            <p:cNvSpPr txBox="1"/>
            <p:nvPr>
              <p:custDataLst>
                <p:tags r:id="rId16"/>
              </p:custDataLst>
            </p:nvPr>
          </p:nvSpPr>
          <p:spPr>
            <a:xfrm>
              <a:off x="4545993" y="5017866"/>
              <a:ext cx="6654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>
                  <a:solidFill>
                    <a:srgbClr val="002060"/>
                  </a:solidFill>
                </a:rPr>
                <a:t>2</a:t>
              </a:r>
            </a:p>
          </p:txBody>
        </p:sp>
        <p:cxnSp>
          <p:nvCxnSpPr>
            <p:cNvPr id="38" name="Straight Connector 37"/>
            <p:cNvCxnSpPr/>
            <p:nvPr>
              <p:custDataLst>
                <p:tags r:id="rId17"/>
              </p:custDataLst>
            </p:nvPr>
          </p:nvCxnSpPr>
          <p:spPr>
            <a:xfrm>
              <a:off x="3952240" y="5593375"/>
              <a:ext cx="936087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>
              <p:custDataLst>
                <p:tags r:id="rId18"/>
              </p:custDataLst>
            </p:nvPr>
          </p:nvSpPr>
          <p:spPr>
            <a:xfrm>
              <a:off x="3886200" y="4849850"/>
              <a:ext cx="33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>
                  <a:solidFill>
                    <a:srgbClr val="002060"/>
                  </a:solidFill>
                </a:rPr>
                <a:t>x</a:t>
              </a:r>
            </a:p>
          </p:txBody>
        </p:sp>
      </p:grpSp>
      <p:sp>
        <p:nvSpPr>
          <p:cNvPr id="40" name="TextBox 39"/>
          <p:cNvSpPr txBox="1"/>
          <p:nvPr>
            <p:custDataLst>
              <p:tags r:id="rId5"/>
            </p:custDataLst>
          </p:nvPr>
        </p:nvSpPr>
        <p:spPr>
          <a:xfrm>
            <a:off x="2472055" y="4180585"/>
            <a:ext cx="416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rgbClr val="002060"/>
                </a:solidFill>
              </a:rPr>
              <a:t>2 nhân 4 bằng 8, viết 8</a:t>
            </a:r>
          </a:p>
        </p:txBody>
      </p:sp>
      <p:sp>
        <p:nvSpPr>
          <p:cNvPr id="41" name="TextBox 40"/>
          <p:cNvSpPr txBox="1"/>
          <p:nvPr>
            <p:custDataLst>
              <p:tags r:id="rId6"/>
            </p:custDataLst>
          </p:nvPr>
        </p:nvSpPr>
        <p:spPr>
          <a:xfrm>
            <a:off x="1978660" y="5133156"/>
            <a:ext cx="365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8</a:t>
            </a:r>
          </a:p>
        </p:txBody>
      </p:sp>
      <p:sp>
        <p:nvSpPr>
          <p:cNvPr id="42" name="TextBox 41"/>
          <p:cNvSpPr txBox="1"/>
          <p:nvPr>
            <p:custDataLst>
              <p:tags r:id="rId7"/>
            </p:custDataLst>
          </p:nvPr>
        </p:nvSpPr>
        <p:spPr>
          <a:xfrm>
            <a:off x="2472055" y="4657725"/>
            <a:ext cx="416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rgbClr val="002060"/>
                </a:solidFill>
              </a:rPr>
              <a:t>2 nhân 3 bằng 6, viết 6</a:t>
            </a:r>
          </a:p>
        </p:txBody>
      </p:sp>
      <p:sp>
        <p:nvSpPr>
          <p:cNvPr id="43" name="TextBox 42"/>
          <p:cNvSpPr txBox="1"/>
          <p:nvPr>
            <p:custDataLst>
              <p:tags r:id="rId8"/>
            </p:custDataLst>
          </p:nvPr>
        </p:nvSpPr>
        <p:spPr>
          <a:xfrm>
            <a:off x="1755140" y="5133156"/>
            <a:ext cx="365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44" name="TextBox 43"/>
          <p:cNvSpPr txBox="1"/>
          <p:nvPr>
            <p:custDataLst>
              <p:tags r:id="rId9"/>
            </p:custDataLst>
          </p:nvPr>
        </p:nvSpPr>
        <p:spPr>
          <a:xfrm>
            <a:off x="2443480" y="5210175"/>
            <a:ext cx="416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rgbClr val="002060"/>
                </a:solidFill>
              </a:rPr>
              <a:t>2 nhân 0 bằng 0, viết 0</a:t>
            </a:r>
          </a:p>
        </p:txBody>
      </p:sp>
      <p:sp>
        <p:nvSpPr>
          <p:cNvPr id="61" name="TextBox 60"/>
          <p:cNvSpPr txBox="1"/>
          <p:nvPr>
            <p:custDataLst>
              <p:tags r:id="rId10"/>
            </p:custDataLst>
          </p:nvPr>
        </p:nvSpPr>
        <p:spPr>
          <a:xfrm>
            <a:off x="1497965" y="5133156"/>
            <a:ext cx="365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62" name="Rectangle: Rounded Corners 61"/>
          <p:cNvSpPr/>
          <p:nvPr>
            <p:custDataLst>
              <p:tags r:id="rId11"/>
            </p:custDataLst>
          </p:nvPr>
        </p:nvSpPr>
        <p:spPr>
          <a:xfrm>
            <a:off x="7275195" y="4246141"/>
            <a:ext cx="3726180" cy="611609"/>
          </a:xfrm>
          <a:prstGeom prst="roundRect">
            <a:avLst/>
          </a:prstGeom>
          <a:ln w="57150">
            <a:solidFill>
              <a:srgbClr val="EB799F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1 034 x 2 = 2 068</a:t>
            </a:r>
          </a:p>
        </p:txBody>
      </p:sp>
      <p:sp>
        <p:nvSpPr>
          <p:cNvPr id="63" name="TextBox 62"/>
          <p:cNvSpPr txBox="1"/>
          <p:nvPr>
            <p:custDataLst>
              <p:tags r:id="rId12"/>
            </p:custDataLst>
          </p:nvPr>
        </p:nvSpPr>
        <p:spPr>
          <a:xfrm>
            <a:off x="2462530" y="5765135"/>
            <a:ext cx="4166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rgbClr val="002060"/>
                </a:solidFill>
              </a:rPr>
              <a:t>2 nhân 1 bằng 2, viết 2</a:t>
            </a:r>
          </a:p>
        </p:txBody>
      </p:sp>
      <p:sp>
        <p:nvSpPr>
          <p:cNvPr id="64" name="TextBox 63"/>
          <p:cNvSpPr txBox="1"/>
          <p:nvPr>
            <p:custDataLst>
              <p:tags r:id="rId13"/>
            </p:custDataLst>
          </p:nvPr>
        </p:nvSpPr>
        <p:spPr>
          <a:xfrm>
            <a:off x="1202690" y="5133156"/>
            <a:ext cx="365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2</a:t>
            </a:r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21"/>
          <a:stretch>
            <a:fillRect/>
          </a:stretch>
        </p:blipFill>
        <p:spPr>
          <a:xfrm>
            <a:off x="543094" y="215560"/>
            <a:ext cx="6937849" cy="3194581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1"/>
      <p:bldP spid="41" grpId="2"/>
      <p:bldP spid="43" grpId="3"/>
      <p:bldP spid="61" grpId="4"/>
      <p:bldP spid="62" grpId="5"/>
      <p:bldP spid="64" grpId="6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: Góc Tròn 1"/>
          <p:cNvSpPr/>
          <p:nvPr>
            <p:custDataLst>
              <p:tags r:id="rId1"/>
            </p:custDataLst>
          </p:nvPr>
        </p:nvSpPr>
        <p:spPr>
          <a:xfrm>
            <a:off x="314325" y="529389"/>
            <a:ext cx="11515725" cy="6160384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latin typeface="Calibri"/>
              <a:sym typeface="Arial"/>
            </a:endParaRPr>
          </a:p>
        </p:txBody>
      </p:sp>
      <p:grpSp>
        <p:nvGrpSpPr>
          <p:cNvPr id="7" name="Nhóm 6"/>
          <p:cNvGrpSpPr/>
          <p:nvPr>
            <p:custDataLst>
              <p:tags r:id="rId2"/>
            </p:custDataLst>
          </p:nvPr>
        </p:nvGrpSpPr>
        <p:grpSpPr>
          <a:xfrm>
            <a:off x="520700" y="655785"/>
            <a:ext cx="3022602" cy="1052418"/>
            <a:chOff x="1203156" y="685799"/>
            <a:chExt cx="2266951" cy="789313"/>
          </a:xfrm>
        </p:grpSpPr>
        <p:grpSp>
          <p:nvGrpSpPr>
            <p:cNvPr id="5" name="Nhóm 4"/>
            <p:cNvGrpSpPr/>
            <p:nvPr>
              <p:custDataLst>
                <p:tags r:id="rId4"/>
              </p:custDataLst>
            </p:nvPr>
          </p:nvGrpSpPr>
          <p:grpSpPr>
            <a:xfrm>
              <a:off x="1203156" y="685799"/>
              <a:ext cx="1311443" cy="789313"/>
              <a:chOff x="1431757" y="695789"/>
              <a:chExt cx="1347538" cy="856285"/>
            </a:xfrm>
          </p:grpSpPr>
          <p:sp>
            <p:nvSpPr>
              <p:cNvPr id="3" name="Hình Bầu dục 2"/>
              <p:cNvSpPr/>
              <p:nvPr>
                <p:custDataLst>
                  <p:tags r:id="rId6"/>
                </p:custDataLst>
              </p:nvPr>
            </p:nvSpPr>
            <p:spPr>
              <a:xfrm>
                <a:off x="1708484" y="721895"/>
                <a:ext cx="794084" cy="83017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>
                  <a:buClr>
                    <a:srgbClr val="000000"/>
                  </a:buClr>
                </a:pPr>
                <a:endParaRPr lang="en-US" sz="1865" kern="0">
                  <a:solidFill>
                    <a:srgbClr val="D6F4FF"/>
                  </a:solidFill>
                  <a:latin typeface="Calibri"/>
                  <a:sym typeface="Arial"/>
                </a:endParaRPr>
              </a:p>
            </p:txBody>
          </p:sp>
          <p:sp>
            <p:nvSpPr>
              <p:cNvPr id="4" name="Hộp Văn bản 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431757" y="695789"/>
                <a:ext cx="1347538" cy="809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buClr>
                    <a:srgbClr val="000000"/>
                  </a:buClr>
                </a:pPr>
                <a:r>
                  <a:rPr lang="en-US" sz="5865" b="1" kern="0">
                    <a:solidFill>
                      <a:srgbClr val="FFFFFF"/>
                    </a:solidFill>
                    <a:latin typeface="Calibri"/>
                    <a:cs typeface="Arial"/>
                    <a:sym typeface="Arial"/>
                  </a:rPr>
                  <a:t>1</a:t>
                </a:r>
              </a:p>
            </p:txBody>
          </p:sp>
        </p:grpSp>
        <p:sp>
          <p:nvSpPr>
            <p:cNvPr id="6" name="Hộp Văn bản 5"/>
            <p:cNvSpPr txBox="1"/>
            <p:nvPr>
              <p:custDataLst>
                <p:tags r:id="rId5"/>
              </p:custDataLst>
            </p:nvPr>
          </p:nvSpPr>
          <p:spPr>
            <a:xfrm>
              <a:off x="2088795" y="834349"/>
              <a:ext cx="1381312" cy="56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US" sz="4265" b="1" kern="0" err="1">
                  <a:solidFill>
                    <a:srgbClr val="000000"/>
                  </a:solidFill>
                  <a:latin typeface="Calibri"/>
                  <a:cs typeface="Arial"/>
                  <a:sym typeface="Arial"/>
                </a:rPr>
                <a:t>Tính</a:t>
              </a:r>
              <a:endParaRPr lang="en-US" sz="1865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38237" y="2047875"/>
            <a:ext cx="9870535" cy="1619250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: Góc Tròn 1"/>
          <p:cNvSpPr/>
          <p:nvPr>
            <p:custDataLst>
              <p:tags r:id="rId1"/>
            </p:custDataLst>
          </p:nvPr>
        </p:nvSpPr>
        <p:spPr>
          <a:xfrm>
            <a:off x="266700" y="257175"/>
            <a:ext cx="11480195" cy="6233209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sym typeface="Arial"/>
            </a:endParaRPr>
          </a:p>
        </p:txBody>
      </p:sp>
      <p:grpSp>
        <p:nvGrpSpPr>
          <p:cNvPr id="7" name="Nhóm 6"/>
          <p:cNvGrpSpPr/>
          <p:nvPr>
            <p:custDataLst>
              <p:tags r:id="rId2"/>
            </p:custDataLst>
          </p:nvPr>
        </p:nvGrpSpPr>
        <p:grpSpPr>
          <a:xfrm>
            <a:off x="634035" y="480765"/>
            <a:ext cx="6387251" cy="1052414"/>
            <a:chOff x="1203157" y="685800"/>
            <a:chExt cx="4790439" cy="789312"/>
          </a:xfrm>
        </p:grpSpPr>
        <p:grpSp>
          <p:nvGrpSpPr>
            <p:cNvPr id="5" name="Nhóm 4"/>
            <p:cNvGrpSpPr/>
            <p:nvPr>
              <p:custDataLst>
                <p:tags r:id="rId30"/>
              </p:custDataLst>
            </p:nvPr>
          </p:nvGrpSpPr>
          <p:grpSpPr>
            <a:xfrm>
              <a:off x="1203157" y="685800"/>
              <a:ext cx="1311443" cy="789312"/>
              <a:chOff x="1431757" y="695790"/>
              <a:chExt cx="1347537" cy="856284"/>
            </a:xfrm>
          </p:grpSpPr>
          <p:sp>
            <p:nvSpPr>
              <p:cNvPr id="3" name="Hình Bầu dục 2"/>
              <p:cNvSpPr/>
              <p:nvPr>
                <p:custDataLst>
                  <p:tags r:id="rId32"/>
                </p:custDataLst>
              </p:nvPr>
            </p:nvSpPr>
            <p:spPr>
              <a:xfrm>
                <a:off x="1708484" y="721895"/>
                <a:ext cx="794084" cy="83017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>
                  <a:buClr>
                    <a:srgbClr val="000000"/>
                  </a:buClr>
                </a:pPr>
                <a:endParaRPr lang="en-US" sz="1865" kern="0">
                  <a:solidFill>
                    <a:srgbClr val="D6F4FF"/>
                  </a:solidFill>
                  <a:cs typeface="Times New Roman" panose="02020603050405020304" pitchFamily="18" charset="0"/>
                  <a:sym typeface="Arial"/>
                </a:endParaRPr>
              </a:p>
            </p:txBody>
          </p:sp>
          <p:sp>
            <p:nvSpPr>
              <p:cNvPr id="4" name="Hộp Văn bản 3"/>
              <p:cNvSpPr txBox="1"/>
              <p:nvPr>
                <p:custDataLst>
                  <p:tags r:id="rId33"/>
                </p:custDataLst>
              </p:nvPr>
            </p:nvSpPr>
            <p:spPr>
              <a:xfrm>
                <a:off x="1431757" y="695790"/>
                <a:ext cx="1347537" cy="809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buClr>
                    <a:srgbClr val="000000"/>
                  </a:buClr>
                </a:pPr>
                <a:r>
                  <a:rPr lang="en-US" sz="5865" b="1" kern="0">
                    <a:solidFill>
                      <a:srgbClr val="FFFFFF"/>
                    </a:solidFill>
                    <a:cs typeface="Times New Roman" panose="02020603050405020304" pitchFamily="18" charset="0"/>
                    <a:sym typeface="Arial"/>
                  </a:rPr>
                  <a:t>2</a:t>
                </a:r>
              </a:p>
            </p:txBody>
          </p:sp>
        </p:grpSp>
        <p:sp>
          <p:nvSpPr>
            <p:cNvPr id="6" name="Hộp Văn bản 5"/>
            <p:cNvSpPr txBox="1"/>
            <p:nvPr>
              <p:custDataLst>
                <p:tags r:id="rId31"/>
              </p:custDataLst>
            </p:nvPr>
          </p:nvSpPr>
          <p:spPr>
            <a:xfrm>
              <a:off x="2048768" y="710985"/>
              <a:ext cx="3944828" cy="623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US" sz="4800" b="1" kern="0" err="1">
                  <a:solidFill>
                    <a:srgbClr val="000000"/>
                  </a:solidFill>
                  <a:cs typeface="Times New Roman" panose="02020603050405020304" pitchFamily="18" charset="0"/>
                  <a:sym typeface="Arial"/>
                </a:rPr>
                <a:t>Đặt tính rồi tính</a:t>
              </a:r>
              <a:endParaRPr lang="en-US" sz="2135" kern="0">
                <a:solidFill>
                  <a:srgbClr val="000000"/>
                </a:solidFill>
                <a:cs typeface="Times New Roman" panose="02020603050405020304" pitchFamily="18" charset="0"/>
                <a:sym typeface="Arial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36"/>
          <a:stretch>
            <a:fillRect/>
          </a:stretch>
        </p:blipFill>
        <p:spPr>
          <a:xfrm>
            <a:off x="2090737" y="1562100"/>
            <a:ext cx="7760576" cy="838200"/>
          </a:xfrm>
          <a:prstGeom prst="rect">
            <a:avLst/>
          </a:prstGeom>
        </p:spPr>
      </p:pic>
      <p:sp>
        <p:nvSpPr>
          <p:cNvPr id="42" name="TextBox 41"/>
          <p:cNvSpPr txBox="1"/>
          <p:nvPr>
            <p:custDataLst>
              <p:tags r:id="rId4"/>
            </p:custDataLst>
          </p:nvPr>
        </p:nvSpPr>
        <p:spPr>
          <a:xfrm>
            <a:off x="695795" y="2392895"/>
            <a:ext cx="3363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1 103</a:t>
            </a:r>
          </a:p>
        </p:txBody>
      </p:sp>
      <p:sp>
        <p:nvSpPr>
          <p:cNvPr id="43" name="TextBox 42"/>
          <p:cNvSpPr txBox="1"/>
          <p:nvPr>
            <p:custDataLst>
              <p:tags r:id="rId5"/>
            </p:custDataLst>
          </p:nvPr>
        </p:nvSpPr>
        <p:spPr>
          <a:xfrm>
            <a:off x="2541933" y="3607215"/>
            <a:ext cx="1232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44" name="Rectangle 43"/>
          <p:cNvSpPr/>
          <p:nvPr>
            <p:custDataLst>
              <p:tags r:id="rId6"/>
            </p:custDataLst>
          </p:nvPr>
        </p:nvSpPr>
        <p:spPr>
          <a:xfrm>
            <a:off x="948123" y="4833333"/>
            <a:ext cx="2842413" cy="82809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>
            <p:custDataLst>
              <p:tags r:id="rId7"/>
            </p:custDataLst>
          </p:nvPr>
        </p:nvSpPr>
        <p:spPr>
          <a:xfrm>
            <a:off x="2887580" y="4646340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sp>
        <p:nvSpPr>
          <p:cNvPr id="46" name="TextBox 45"/>
          <p:cNvSpPr txBox="1"/>
          <p:nvPr>
            <p:custDataLst>
              <p:tags r:id="rId8"/>
            </p:custDataLst>
          </p:nvPr>
        </p:nvSpPr>
        <p:spPr>
          <a:xfrm>
            <a:off x="2266801" y="4668062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</a:t>
            </a:r>
          </a:p>
        </p:txBody>
      </p:sp>
      <p:sp>
        <p:nvSpPr>
          <p:cNvPr id="47" name="TextBox 46"/>
          <p:cNvSpPr txBox="1"/>
          <p:nvPr>
            <p:custDataLst>
              <p:tags r:id="rId9"/>
            </p:custDataLst>
          </p:nvPr>
        </p:nvSpPr>
        <p:spPr>
          <a:xfrm>
            <a:off x="351775" y="3348480"/>
            <a:ext cx="6025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</a:p>
        </p:txBody>
      </p:sp>
      <p:sp>
        <p:nvSpPr>
          <p:cNvPr id="49" name="TextBox 48"/>
          <p:cNvSpPr txBox="1"/>
          <p:nvPr>
            <p:custDataLst>
              <p:tags r:id="rId10"/>
            </p:custDataLst>
          </p:nvPr>
        </p:nvSpPr>
        <p:spPr>
          <a:xfrm>
            <a:off x="1650574" y="4658122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50" name="TextBox 49"/>
          <p:cNvSpPr txBox="1"/>
          <p:nvPr>
            <p:custDataLst>
              <p:tags r:id="rId11"/>
            </p:custDataLst>
          </p:nvPr>
        </p:nvSpPr>
        <p:spPr>
          <a:xfrm>
            <a:off x="825626" y="4668061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51" name="TextBox 50"/>
          <p:cNvSpPr txBox="1"/>
          <p:nvPr>
            <p:custDataLst>
              <p:tags r:id="rId12"/>
            </p:custDataLst>
          </p:nvPr>
        </p:nvSpPr>
        <p:spPr>
          <a:xfrm>
            <a:off x="4467695" y="2373845"/>
            <a:ext cx="3363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1 021</a:t>
            </a:r>
          </a:p>
        </p:txBody>
      </p:sp>
      <p:sp>
        <p:nvSpPr>
          <p:cNvPr id="52" name="TextBox 51"/>
          <p:cNvSpPr txBox="1"/>
          <p:nvPr>
            <p:custDataLst>
              <p:tags r:id="rId13"/>
            </p:custDataLst>
          </p:nvPr>
        </p:nvSpPr>
        <p:spPr>
          <a:xfrm>
            <a:off x="6313833" y="3588165"/>
            <a:ext cx="1232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9</a:t>
            </a:r>
          </a:p>
        </p:txBody>
      </p:sp>
      <p:sp>
        <p:nvSpPr>
          <p:cNvPr id="62" name="Rectangle 61"/>
          <p:cNvSpPr/>
          <p:nvPr>
            <p:custDataLst>
              <p:tags r:id="rId14"/>
            </p:custDataLst>
          </p:nvPr>
        </p:nvSpPr>
        <p:spPr>
          <a:xfrm>
            <a:off x="4720023" y="4814283"/>
            <a:ext cx="2842413" cy="82809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>
            <p:custDataLst>
              <p:tags r:id="rId15"/>
            </p:custDataLst>
          </p:nvPr>
        </p:nvSpPr>
        <p:spPr>
          <a:xfrm>
            <a:off x="6659480" y="4627290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sp>
        <p:nvSpPr>
          <p:cNvPr id="64" name="TextBox 63"/>
          <p:cNvSpPr txBox="1"/>
          <p:nvPr>
            <p:custDataLst>
              <p:tags r:id="rId16"/>
            </p:custDataLst>
          </p:nvPr>
        </p:nvSpPr>
        <p:spPr>
          <a:xfrm>
            <a:off x="6038701" y="4649012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65" name="TextBox 64"/>
          <p:cNvSpPr txBox="1"/>
          <p:nvPr>
            <p:custDataLst>
              <p:tags r:id="rId17"/>
            </p:custDataLst>
          </p:nvPr>
        </p:nvSpPr>
        <p:spPr>
          <a:xfrm>
            <a:off x="4123675" y="3329430"/>
            <a:ext cx="6025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</a:p>
        </p:txBody>
      </p:sp>
      <p:sp>
        <p:nvSpPr>
          <p:cNvPr id="66" name="TextBox 65"/>
          <p:cNvSpPr txBox="1"/>
          <p:nvPr>
            <p:custDataLst>
              <p:tags r:id="rId18"/>
            </p:custDataLst>
          </p:nvPr>
        </p:nvSpPr>
        <p:spPr>
          <a:xfrm>
            <a:off x="5422474" y="4639072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67" name="TextBox 66"/>
          <p:cNvSpPr txBox="1"/>
          <p:nvPr>
            <p:custDataLst>
              <p:tags r:id="rId19"/>
            </p:custDataLst>
          </p:nvPr>
        </p:nvSpPr>
        <p:spPr>
          <a:xfrm>
            <a:off x="4597526" y="4649011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sp>
        <p:nvSpPr>
          <p:cNvPr id="68" name="TextBox 67"/>
          <p:cNvSpPr txBox="1"/>
          <p:nvPr>
            <p:custDataLst>
              <p:tags r:id="rId20"/>
            </p:custDataLst>
          </p:nvPr>
        </p:nvSpPr>
        <p:spPr>
          <a:xfrm>
            <a:off x="8191970" y="2383370"/>
            <a:ext cx="3363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2 041</a:t>
            </a:r>
          </a:p>
        </p:txBody>
      </p:sp>
      <p:sp>
        <p:nvSpPr>
          <p:cNvPr id="69" name="TextBox 68"/>
          <p:cNvSpPr txBox="1"/>
          <p:nvPr>
            <p:custDataLst>
              <p:tags r:id="rId21"/>
            </p:custDataLst>
          </p:nvPr>
        </p:nvSpPr>
        <p:spPr>
          <a:xfrm>
            <a:off x="10038108" y="3597690"/>
            <a:ext cx="1232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4</a:t>
            </a:r>
          </a:p>
        </p:txBody>
      </p:sp>
      <p:sp>
        <p:nvSpPr>
          <p:cNvPr id="70" name="Rectangle 69"/>
          <p:cNvSpPr/>
          <p:nvPr>
            <p:custDataLst>
              <p:tags r:id="rId22"/>
            </p:custDataLst>
          </p:nvPr>
        </p:nvSpPr>
        <p:spPr>
          <a:xfrm>
            <a:off x="8444298" y="4823808"/>
            <a:ext cx="2842413" cy="82809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TextBox 70"/>
          <p:cNvSpPr txBox="1"/>
          <p:nvPr>
            <p:custDataLst>
              <p:tags r:id="rId23"/>
            </p:custDataLst>
          </p:nvPr>
        </p:nvSpPr>
        <p:spPr>
          <a:xfrm>
            <a:off x="10383755" y="4646340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72" name="TextBox 71"/>
          <p:cNvSpPr txBox="1"/>
          <p:nvPr>
            <p:custDataLst>
              <p:tags r:id="rId24"/>
            </p:custDataLst>
          </p:nvPr>
        </p:nvSpPr>
        <p:spPr>
          <a:xfrm>
            <a:off x="9762976" y="4658537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</a:t>
            </a:r>
          </a:p>
        </p:txBody>
      </p:sp>
      <p:sp>
        <p:nvSpPr>
          <p:cNvPr id="73" name="TextBox 72"/>
          <p:cNvSpPr txBox="1"/>
          <p:nvPr>
            <p:custDataLst>
              <p:tags r:id="rId25"/>
            </p:custDataLst>
          </p:nvPr>
        </p:nvSpPr>
        <p:spPr>
          <a:xfrm>
            <a:off x="7847950" y="3338955"/>
            <a:ext cx="6025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66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</a:p>
        </p:txBody>
      </p:sp>
      <p:sp>
        <p:nvSpPr>
          <p:cNvPr id="74" name="TextBox 73"/>
          <p:cNvSpPr txBox="1"/>
          <p:nvPr>
            <p:custDataLst>
              <p:tags r:id="rId26"/>
            </p:custDataLst>
          </p:nvPr>
        </p:nvSpPr>
        <p:spPr>
          <a:xfrm>
            <a:off x="9146749" y="4648597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75" name="TextBox 74"/>
          <p:cNvSpPr txBox="1"/>
          <p:nvPr>
            <p:custDataLst>
              <p:tags r:id="rId27"/>
            </p:custDataLst>
          </p:nvPr>
        </p:nvSpPr>
        <p:spPr>
          <a:xfrm>
            <a:off x="8321801" y="4658536"/>
            <a:ext cx="8993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000" b="0" i="0" u="none" strike="noStrike" kern="1200" cap="none" spc="60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76" name="Oval 75"/>
          <p:cNvSpPr/>
          <p:nvPr>
            <p:custDataLst>
              <p:tags r:id="rId28"/>
            </p:custDataLst>
          </p:nvPr>
        </p:nvSpPr>
        <p:spPr>
          <a:xfrm>
            <a:off x="5647911" y="3542058"/>
            <a:ext cx="258417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D6F4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Oval 76"/>
          <p:cNvSpPr/>
          <p:nvPr>
            <p:custDataLst>
              <p:tags r:id="rId29"/>
            </p:custDataLst>
          </p:nvPr>
        </p:nvSpPr>
        <p:spPr>
          <a:xfrm>
            <a:off x="9305511" y="3542058"/>
            <a:ext cx="258417" cy="228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D6F4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1"/>
      <p:bldP spid="44" grpId="2"/>
      <p:bldP spid="45" grpId="3"/>
      <p:bldP spid="46" grpId="4"/>
      <p:bldP spid="47" grpId="5"/>
      <p:bldP spid="49" grpId="6"/>
      <p:bldP spid="50" grpId="7"/>
      <p:bldP spid="51" grpId="8"/>
      <p:bldP spid="52" grpId="9"/>
      <p:bldP spid="62" grpId="10"/>
      <p:bldP spid="63" grpId="11"/>
      <p:bldP spid="64" grpId="12"/>
      <p:bldP spid="65" grpId="13"/>
      <p:bldP spid="66" grpId="14"/>
      <p:bldP spid="67" grpId="15"/>
      <p:bldP spid="68" grpId="16"/>
      <p:bldP spid="69" grpId="17"/>
      <p:bldP spid="70" grpId="18"/>
      <p:bldP spid="71" grpId="19"/>
      <p:bldP spid="72" grpId="20"/>
      <p:bldP spid="73" grpId="21"/>
      <p:bldP spid="74" grpId="22"/>
      <p:bldP spid="75" grpId="23"/>
      <p:bldP spid="76" grpId="24" uiExpand="1"/>
      <p:bldP spid="76" grpId="25"/>
      <p:bldP spid="77" grpId="26" uiExpand="1"/>
      <p:bldP spid="77" grpId="27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: Góc Tròn 1"/>
          <p:cNvSpPr/>
          <p:nvPr>
            <p:custDataLst>
              <p:tags r:id="rId1"/>
            </p:custDataLst>
          </p:nvPr>
        </p:nvSpPr>
        <p:spPr>
          <a:xfrm>
            <a:off x="445106" y="361950"/>
            <a:ext cx="11301789" cy="6128434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sym typeface="Arial"/>
            </a:endParaRPr>
          </a:p>
        </p:txBody>
      </p:sp>
      <p:grpSp>
        <p:nvGrpSpPr>
          <p:cNvPr id="7" name="Nhóm 6"/>
          <p:cNvGrpSpPr/>
          <p:nvPr>
            <p:custDataLst>
              <p:tags r:id="rId2"/>
            </p:custDataLst>
          </p:nvPr>
        </p:nvGrpSpPr>
        <p:grpSpPr>
          <a:xfrm>
            <a:off x="434010" y="490291"/>
            <a:ext cx="7205039" cy="1052416"/>
            <a:chOff x="1203157" y="685800"/>
            <a:chExt cx="5403779" cy="789312"/>
          </a:xfrm>
        </p:grpSpPr>
        <p:grpSp>
          <p:nvGrpSpPr>
            <p:cNvPr id="5" name="Nhóm 4"/>
            <p:cNvGrpSpPr/>
            <p:nvPr>
              <p:custDataLst>
                <p:tags r:id="rId8"/>
              </p:custDataLst>
            </p:nvPr>
          </p:nvGrpSpPr>
          <p:grpSpPr>
            <a:xfrm>
              <a:off x="1203157" y="685800"/>
              <a:ext cx="1311443" cy="789312"/>
              <a:chOff x="1431757" y="695790"/>
              <a:chExt cx="1347537" cy="856284"/>
            </a:xfrm>
          </p:grpSpPr>
          <p:sp>
            <p:nvSpPr>
              <p:cNvPr id="3" name="Hình Bầu dục 2"/>
              <p:cNvSpPr/>
              <p:nvPr>
                <p:custDataLst>
                  <p:tags r:id="rId10"/>
                </p:custDataLst>
              </p:nvPr>
            </p:nvSpPr>
            <p:spPr>
              <a:xfrm>
                <a:off x="1708484" y="721895"/>
                <a:ext cx="794084" cy="83017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>
                  <a:buClr>
                    <a:srgbClr val="000000"/>
                  </a:buClr>
                </a:pPr>
                <a:endParaRPr lang="en-US" sz="1865" kern="0">
                  <a:solidFill>
                    <a:srgbClr val="D6F4FF"/>
                  </a:solidFill>
                  <a:cs typeface="Times New Roman" panose="02020603050405020304" pitchFamily="18" charset="0"/>
                  <a:sym typeface="Arial"/>
                </a:endParaRPr>
              </a:p>
            </p:txBody>
          </p:sp>
          <p:sp>
            <p:nvSpPr>
              <p:cNvPr id="4" name="Hộp Văn bản 3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431757" y="695790"/>
                <a:ext cx="1347537" cy="809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buClr>
                    <a:srgbClr val="000000"/>
                  </a:buClr>
                </a:pPr>
                <a:r>
                  <a:rPr lang="en-US" sz="5865" b="1" kern="0">
                    <a:solidFill>
                      <a:srgbClr val="FFFFFF"/>
                    </a:solidFill>
                    <a:cs typeface="Times New Roman" panose="02020603050405020304" pitchFamily="18" charset="0"/>
                    <a:sym typeface="Arial"/>
                  </a:rPr>
                  <a:t>3</a:t>
                </a:r>
              </a:p>
            </p:txBody>
          </p:sp>
        </p:grpSp>
        <p:sp>
          <p:nvSpPr>
            <p:cNvPr id="6" name="Hộp Văn bản 5"/>
            <p:cNvSpPr txBox="1"/>
            <p:nvPr>
              <p:custDataLst>
                <p:tags r:id="rId9"/>
              </p:custDataLst>
            </p:nvPr>
          </p:nvSpPr>
          <p:spPr>
            <a:xfrm>
              <a:off x="2056368" y="768360"/>
              <a:ext cx="4550568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200">
                <a:buClr>
                  <a:srgbClr val="000000"/>
                </a:buClr>
              </a:pPr>
              <a:r>
                <a:rPr lang="en-US" sz="4800" b="1" kern="0" err="1">
                  <a:solidFill>
                    <a:srgbClr val="000000"/>
                  </a:solidFill>
                  <a:cs typeface="Times New Roman" panose="02020603050405020304" pitchFamily="18" charset="0"/>
                  <a:sym typeface="Arial"/>
                </a:rPr>
                <a:t>Tính nhẩm theo mẫu</a:t>
              </a:r>
              <a:endParaRPr lang="en-US" sz="4800" kern="0">
                <a:solidFill>
                  <a:srgbClr val="000000"/>
                </a:solidFill>
                <a:cs typeface="Times New Roman" panose="02020603050405020304" pitchFamily="18" charset="0"/>
                <a:sym typeface="Arial"/>
              </a:endParaRPr>
            </a:p>
          </p:txBody>
        </p:sp>
      </p:grpSp>
      <p:sp>
        <p:nvSpPr>
          <p:cNvPr id="8" name="Rectangle: Rounded Corners 7"/>
          <p:cNvSpPr/>
          <p:nvPr>
            <p:custDataLst>
              <p:tags r:id="rId3"/>
            </p:custDataLst>
          </p:nvPr>
        </p:nvSpPr>
        <p:spPr>
          <a:xfrm>
            <a:off x="3714749" y="1476375"/>
            <a:ext cx="5286375" cy="1828800"/>
          </a:xfrm>
          <a:prstGeom prst="roundRect">
            <a:avLst/>
          </a:prstGeom>
          <a:solidFill>
            <a:srgbClr val="F4AE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>
            <p:custDataLst>
              <p:tags r:id="rId4"/>
            </p:custDataLst>
          </p:nvPr>
        </p:nvSpPr>
        <p:spPr>
          <a:xfrm>
            <a:off x="4105275" y="145732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err="1">
                <a:solidFill>
                  <a:srgbClr val="002060"/>
                </a:solidFill>
              </a:rPr>
              <a:t>Mẫu: 2 000 x 3 = ?</a:t>
            </a:r>
          </a:p>
        </p:txBody>
      </p:sp>
      <p:sp>
        <p:nvSpPr>
          <p:cNvPr id="58" name="TextBox 57"/>
          <p:cNvSpPr txBox="1"/>
          <p:nvPr>
            <p:custDataLst>
              <p:tags r:id="rId5"/>
            </p:custDataLst>
          </p:nvPr>
        </p:nvSpPr>
        <p:spPr>
          <a:xfrm>
            <a:off x="3867150" y="1943100"/>
            <a:ext cx="5067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err="1">
                <a:solidFill>
                  <a:srgbClr val="002060"/>
                </a:solidFill>
              </a:rPr>
              <a:t>Nhẩm: 2 nghìn x 3 = 6 nghìn</a:t>
            </a:r>
            <a:endParaRPr lang="en-US" sz="320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>
            <p:custDataLst>
              <p:tags r:id="rId6"/>
            </p:custDataLst>
          </p:nvPr>
        </p:nvSpPr>
        <p:spPr>
          <a:xfrm>
            <a:off x="5114925" y="2495550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2060"/>
                </a:solidFill>
              </a:rPr>
              <a:t>2 000 x 3 = 6 000</a:t>
            </a:r>
          </a:p>
        </p:txBody>
      </p:sp>
      <p:sp>
        <p:nvSpPr>
          <p:cNvPr id="11" name="TextBox 10"/>
          <p:cNvSpPr txBox="1"/>
          <p:nvPr>
            <p:custDataLst>
              <p:tags r:id="rId7"/>
            </p:custDataLst>
          </p:nvPr>
        </p:nvSpPr>
        <p:spPr>
          <a:xfrm>
            <a:off x="4924425" y="3305175"/>
            <a:ext cx="4695825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4000" b="0" i="0">
                <a:solidFill>
                  <a:srgbClr val="000000"/>
                </a:solidFill>
                <a:effectLst/>
              </a:rPr>
              <a:t>a) 4000 x 2</a:t>
            </a:r>
          </a:p>
          <a:p>
            <a:pPr algn="just">
              <a:lnSpc>
                <a:spcPct val="150000"/>
              </a:lnSpc>
            </a:pPr>
            <a:r>
              <a:rPr lang="pt-BR" sz="4000" b="0" i="0">
                <a:solidFill>
                  <a:srgbClr val="000000"/>
                </a:solidFill>
                <a:effectLst/>
              </a:rPr>
              <a:t>b) 3000 x 3</a:t>
            </a:r>
          </a:p>
          <a:p>
            <a:pPr algn="just">
              <a:lnSpc>
                <a:spcPct val="150000"/>
              </a:lnSpc>
            </a:pPr>
            <a:r>
              <a:rPr lang="pt-BR" sz="4000" b="0" i="0">
                <a:solidFill>
                  <a:srgbClr val="000000"/>
                </a:solidFill>
                <a:effectLst/>
              </a:rPr>
              <a:t>c) 2000 x 4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1"/>
      <p:bldP spid="58" grpId="2"/>
      <p:bldP spid="59" grpId="3"/>
      <p:bldP spid="11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: Góc Tròn 1"/>
          <p:cNvSpPr/>
          <p:nvPr>
            <p:custDataLst>
              <p:tags r:id="rId1"/>
            </p:custDataLst>
          </p:nvPr>
        </p:nvSpPr>
        <p:spPr>
          <a:xfrm>
            <a:off x="445106" y="257175"/>
            <a:ext cx="11301789" cy="6233209"/>
          </a:xfrm>
          <a:prstGeom prst="roundRect">
            <a:avLst>
              <a:gd name="adj" fmla="val 12500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>
              <a:buClr>
                <a:srgbClr val="000000"/>
              </a:buClr>
            </a:pPr>
            <a:endParaRPr lang="en-US" sz="1865" kern="0">
              <a:solidFill>
                <a:srgbClr val="D6F4FF"/>
              </a:solidFill>
              <a:latin typeface="Calibri"/>
              <a:sym typeface="Arial"/>
            </a:endParaRPr>
          </a:p>
        </p:txBody>
      </p:sp>
      <p:grpSp>
        <p:nvGrpSpPr>
          <p:cNvPr id="7" name="Nhóm 6"/>
          <p:cNvGrpSpPr/>
          <p:nvPr>
            <p:custDataLst>
              <p:tags r:id="rId2"/>
            </p:custDataLst>
          </p:nvPr>
        </p:nvGrpSpPr>
        <p:grpSpPr>
          <a:xfrm>
            <a:off x="167310" y="404566"/>
            <a:ext cx="11434139" cy="1105461"/>
            <a:chOff x="1203157" y="685798"/>
            <a:chExt cx="8575605" cy="829095"/>
          </a:xfrm>
        </p:grpSpPr>
        <p:grpSp>
          <p:nvGrpSpPr>
            <p:cNvPr id="5" name="Nhóm 4"/>
            <p:cNvGrpSpPr/>
            <p:nvPr>
              <p:custDataLst>
                <p:tags r:id="rId4"/>
              </p:custDataLst>
            </p:nvPr>
          </p:nvGrpSpPr>
          <p:grpSpPr>
            <a:xfrm>
              <a:off x="1203157" y="685798"/>
              <a:ext cx="1311442" cy="789314"/>
              <a:chOff x="1431758" y="695788"/>
              <a:chExt cx="1347537" cy="856286"/>
            </a:xfrm>
          </p:grpSpPr>
          <p:sp>
            <p:nvSpPr>
              <p:cNvPr id="3" name="Hình Bầu dục 2"/>
              <p:cNvSpPr/>
              <p:nvPr>
                <p:custDataLst>
                  <p:tags r:id="rId6"/>
                </p:custDataLst>
              </p:nvPr>
            </p:nvSpPr>
            <p:spPr>
              <a:xfrm>
                <a:off x="1708484" y="721895"/>
                <a:ext cx="794084" cy="83017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200">
                  <a:buClr>
                    <a:srgbClr val="000000"/>
                  </a:buClr>
                </a:pPr>
                <a:endParaRPr lang="en-US" sz="1865" kern="0">
                  <a:solidFill>
                    <a:srgbClr val="D6F4FF"/>
                  </a:solidFill>
                  <a:latin typeface="Calibri"/>
                  <a:sym typeface="Arial"/>
                </a:endParaRPr>
              </a:p>
            </p:txBody>
          </p:sp>
          <p:sp>
            <p:nvSpPr>
              <p:cNvPr id="4" name="Hộp Văn bản 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431758" y="695788"/>
                <a:ext cx="1347537" cy="809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200">
                  <a:buClr>
                    <a:srgbClr val="000000"/>
                  </a:buClr>
                </a:pPr>
                <a:r>
                  <a:rPr lang="vi-VN" sz="5865" b="1" kern="0">
                    <a:solidFill>
                      <a:srgbClr val="FFFFFF"/>
                    </a:solidFill>
                    <a:latin typeface="Calibri"/>
                    <a:cs typeface="Arial"/>
                    <a:sym typeface="Arial"/>
                  </a:rPr>
                  <a:t>4</a:t>
                </a:r>
                <a:endParaRPr lang="en-US" sz="5865" b="1" kern="0">
                  <a:solidFill>
                    <a:srgbClr val="FFFFFF"/>
                  </a:solidFill>
                  <a:latin typeface="Calibri"/>
                  <a:cs typeface="Arial"/>
                  <a:sym typeface="Arial"/>
                </a:endParaRPr>
              </a:p>
            </p:txBody>
          </p:sp>
        </p:grpSp>
        <p:sp>
          <p:nvSpPr>
            <p:cNvPr id="6" name="Hộp Văn bản 5"/>
            <p:cNvSpPr txBox="1"/>
            <p:nvPr>
              <p:custDataLst>
                <p:tags r:id="rId5"/>
              </p:custDataLst>
            </p:nvPr>
          </p:nvSpPr>
          <p:spPr>
            <a:xfrm>
              <a:off x="2180347" y="706979"/>
              <a:ext cx="7598415" cy="807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defTabSz="1219200">
                <a:buClr>
                  <a:srgbClr val="000000"/>
                </a:buClr>
              </a:pPr>
              <a:r>
                <a:rPr lang="en-US" sz="3200" b="1" kern="0" err="1">
                  <a:solidFill>
                    <a:srgbClr val="000000"/>
                  </a:solidFill>
                  <a:latin typeface="Calibri"/>
                  <a:cs typeface="Arial"/>
                  <a:sym typeface="Arial"/>
                </a:rPr>
                <a:t>Một khu đất dạng hình vuông có độ dài cạnh là 1617 m. Hỏi chu vi của khu đất đó là bao nhiêu mét?</a:t>
              </a:r>
              <a:endParaRPr lang="en-US" sz="32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0" name="TextBox 9"/>
          <p:cNvSpPr txBox="1"/>
          <p:nvPr>
            <p:custDataLst>
              <p:tags r:id="rId3"/>
            </p:custDataLst>
          </p:nvPr>
        </p:nvSpPr>
        <p:spPr>
          <a:xfrm>
            <a:off x="1647825" y="1847850"/>
            <a:ext cx="8905875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err="1">
                <a:solidFill>
                  <a:srgbClr val="FF0000"/>
                </a:solidFill>
              </a:rPr>
              <a:t>Bài giải</a:t>
            </a:r>
            <a:endParaRPr lang="en-US" sz="3600" b="1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FF0000"/>
                </a:solidFill>
              </a:rPr>
              <a:t>Chu vi khu đất là: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FF0000"/>
                </a:solidFill>
              </a:rPr>
              <a:t>1 617 x 4 = 6 468 (m)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FF0000"/>
                </a:solidFill>
              </a:rPr>
              <a:t>                                       Đáp số: 6 468 mét.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7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8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9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4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7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9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3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7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8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9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2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3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2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3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7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"/>
</p:tagLst>
</file>

<file path=ppt/theme/theme1.xml><?xml version="1.0" encoding="utf-8"?>
<a:theme xmlns:a="http://schemas.openxmlformats.org/drawingml/2006/main" name="Castaway in a Desert Island by Slidesgo">
  <a:themeElements>
    <a:clrScheme name="Simple Light">
      <a:dk1>
        <a:srgbClr val="FBE5BB"/>
      </a:dk1>
      <a:lt1>
        <a:srgbClr val="D6F4FF"/>
      </a:lt1>
      <a:dk2>
        <a:srgbClr val="94E9FB"/>
      </a:dk2>
      <a:lt2>
        <a:srgbClr val="00A5CA"/>
      </a:lt2>
      <a:accent1>
        <a:srgbClr val="008DB4"/>
      </a:accent1>
      <a:accent2>
        <a:srgbClr val="005870"/>
      </a:accent2>
      <a:accent3>
        <a:srgbClr val="78A201"/>
      </a:accent3>
      <a:accent4>
        <a:srgbClr val="027024"/>
      </a:accent4>
      <a:accent5>
        <a:srgbClr val="F7A923"/>
      </a:accent5>
      <a:accent6>
        <a:srgbClr val="754C24"/>
      </a:accent6>
      <a:hlink>
        <a:srgbClr val="754C24"/>
      </a:hlink>
      <a:folHlink>
        <a:srgbClr val="0097A7"/>
      </a:folHlink>
    </a:clrScheme>
    <a:fontScheme name="1 Tùy chỉnh">
      <a:majorFont>
        <a:latin typeface="SVN-Poky's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188</Words>
  <Application>Microsoft Office PowerPoint</Application>
  <PresentationFormat>Màn hình rộng</PresentationFormat>
  <Paragraphs>54</Paragraphs>
  <Slides>6</Slides>
  <Notes>6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12" baseType="lpstr">
      <vt:lpstr>Public Sans</vt:lpstr>
      <vt:lpstr>Satisfy</vt:lpstr>
      <vt:lpstr>Arial</vt:lpstr>
      <vt:lpstr>Calibri</vt:lpstr>
      <vt:lpstr>Times New Roman</vt:lpstr>
      <vt:lpstr>Castaway in a Desert Island by Slidesgo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captthai84@outlook.com</cp:lastModifiedBy>
  <cp:revision>56</cp:revision>
  <dcterms:created xsi:type="dcterms:W3CDTF">2022-11-14T12:52:00Z</dcterms:created>
  <dcterms:modified xsi:type="dcterms:W3CDTF">2026-02-24T08:13:00Z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AA37CAE3E3D843C0A5AC3250ABA10A9D_13</vt:lpwstr>
  </property>
  <property fmtid="{D5CDD505-2E9C-101B-9397-08002B2CF9AE}" pid="3" name="KSOProductBuildVer">
    <vt:lpwstr>1033-12.2.0.22549</vt:lpwstr>
  </property>
</Properties>
</file>