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702" r:id="rId4"/>
    <p:sldMasterId id="2147483714" r:id="rId5"/>
  </p:sldMasterIdLst>
  <p:notesMasterIdLst>
    <p:notesMasterId r:id="rId8"/>
  </p:notesMasterIdLst>
  <p:sldIdLst>
    <p:sldId id="2580" r:id="rId6"/>
    <p:sldId id="277" r:id="rId7"/>
    <p:sldId id="7710" r:id="rId9"/>
    <p:sldId id="7713" r:id="rId10"/>
    <p:sldId id="7711" r:id="rId11"/>
    <p:sldId id="7718" r:id="rId12"/>
    <p:sldId id="7719" r:id="rId13"/>
    <p:sldId id="7697" r:id="rId14"/>
    <p:sldId id="7728" r:id="rId15"/>
    <p:sldId id="7729" r:id="rId16"/>
    <p:sldId id="772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Comparison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Oval 1"/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4" Type="http://schemas.openxmlformats.org/officeDocument/2006/relationships/theme" Target="../theme/theme2.xml"/><Relationship Id="rId43" Type="http://schemas.openxmlformats.org/officeDocument/2006/relationships/image" Target="../media/image1.png"/><Relationship Id="rId42" Type="http://schemas.openxmlformats.org/officeDocument/2006/relationships/image" Target="../media/image5.jpeg"/><Relationship Id="rId41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15.xml"/><Relationship Id="rId39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4.xml"/><Relationship Id="rId29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0.xml"/><Relationship Id="rId7" Type="http://schemas.openxmlformats.org/officeDocument/2006/relationships/slideLayout" Target="../slideLayouts/slideLayout59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3" Type="http://schemas.openxmlformats.org/officeDocument/2006/relationships/theme" Target="../theme/theme3.xml"/><Relationship Id="rId12" Type="http://schemas.openxmlformats.org/officeDocument/2006/relationships/image" Target="../media/image6.jpeg"/><Relationship Id="rId11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0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5" Type="http://schemas.openxmlformats.org/officeDocument/2006/relationships/theme" Target="../theme/theme4.xml"/><Relationship Id="rId14" Type="http://schemas.openxmlformats.org/officeDocument/2006/relationships/image" Target="../media/image9.png"/><Relationship Id="rId13" Type="http://schemas.openxmlformats.org/officeDocument/2006/relationships/image" Target="../media/image8.jpeg"/><Relationship Id="rId12" Type="http://schemas.openxmlformats.org/officeDocument/2006/relationships/image" Target="../media/image7.jpeg"/><Relationship Id="rId11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943" y="74655"/>
            <a:ext cx="1508340" cy="15083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943" y="74655"/>
            <a:ext cx="1508340" cy="15083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3" cstate="screen"/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431" y="-410573"/>
            <a:ext cx="1938431" cy="19384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6" Type="http://schemas.microsoft.com/office/2007/relationships/hdphoto" Target="../media/image15.wdp"/><Relationship Id="rId5" Type="http://schemas.openxmlformats.org/officeDocument/2006/relationships/image" Target="../media/image14.png"/><Relationship Id="rId4" Type="http://schemas.openxmlformats.org/officeDocument/2006/relationships/image" Target="../media/image13.GIF"/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6" Type="http://schemas.microsoft.com/office/2007/relationships/hdphoto" Target="../media/image15.wdp"/><Relationship Id="rId5" Type="http://schemas.openxmlformats.org/officeDocument/2006/relationships/image" Target="../media/image14.png"/><Relationship Id="rId4" Type="http://schemas.openxmlformats.org/officeDocument/2006/relationships/image" Target="../media/image13.GIF"/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20.png"/><Relationship Id="rId7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8.xml"/><Relationship Id="rId14" Type="http://schemas.openxmlformats.org/officeDocument/2006/relationships/image" Target="../media/image23.png"/><Relationship Id="rId13" Type="http://schemas.openxmlformats.org/officeDocument/2006/relationships/slide" Target="slide1.xml"/><Relationship Id="rId12" Type="http://schemas.openxmlformats.org/officeDocument/2006/relationships/image" Target="../media/image22.png"/><Relationship Id="rId11" Type="http://schemas.openxmlformats.org/officeDocument/2006/relationships/tags" Target="../tags/tag6.xml"/><Relationship Id="rId10" Type="http://schemas.openxmlformats.org/officeDocument/2006/relationships/image" Target="../media/image21.png"/><Relationship Id="rId1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8.xml"/><Relationship Id="rId4" Type="http://schemas.microsoft.com/office/2007/relationships/hdphoto" Target="../media/image29.wdp"/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>
            <a:fillRect/>
          </a:stretch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/>
          <p:cNvGrpSpPr/>
          <p:nvPr/>
        </p:nvGrpSpPr>
        <p:grpSpPr>
          <a:xfrm>
            <a:off x="3737113" y="1709530"/>
            <a:ext cx="6662195" cy="5063119"/>
            <a:chOff x="564316" y="378816"/>
            <a:chExt cx="5393413" cy="3914606"/>
          </a:xfrm>
        </p:grpSpPr>
        <p:grpSp>
          <p:nvGrpSpPr>
            <p:cNvPr id="12" name="组合 21"/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/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-1" fmla="*/ 0 w 4203700"/>
                  <a:gd name="connsiteY0-2" fmla="*/ 2097388 h 3164188"/>
                  <a:gd name="connsiteX1-3" fmla="*/ 101600 w 4203700"/>
                  <a:gd name="connsiteY1-4" fmla="*/ 725788 h 3164188"/>
                  <a:gd name="connsiteX2-5" fmla="*/ 1054100 w 4203700"/>
                  <a:gd name="connsiteY2-6" fmla="*/ 306688 h 3164188"/>
                  <a:gd name="connsiteX3-7" fmla="*/ 2044700 w 4203700"/>
                  <a:gd name="connsiteY3-8" fmla="*/ 90788 h 3164188"/>
                  <a:gd name="connsiteX4-9" fmla="*/ 2959100 w 4203700"/>
                  <a:gd name="connsiteY4-10" fmla="*/ 281288 h 3164188"/>
                  <a:gd name="connsiteX5-11" fmla="*/ 3695700 w 4203700"/>
                  <a:gd name="connsiteY5-12" fmla="*/ 738488 h 3164188"/>
                  <a:gd name="connsiteX6-13" fmla="*/ 4203700 w 4203700"/>
                  <a:gd name="connsiteY6-14" fmla="*/ 2071988 h 3164188"/>
                  <a:gd name="connsiteX7-15" fmla="*/ 3098800 w 4203700"/>
                  <a:gd name="connsiteY7-16" fmla="*/ 2948288 h 3164188"/>
                  <a:gd name="connsiteX8-17" fmla="*/ 1892300 w 4203700"/>
                  <a:gd name="connsiteY8-18" fmla="*/ 3164188 h 3164188"/>
                  <a:gd name="connsiteX9-19" fmla="*/ 584200 w 4203700"/>
                  <a:gd name="connsiteY9-20" fmla="*/ 3037188 h 3164188"/>
                  <a:gd name="connsiteX10-21" fmla="*/ 0 w 4203700"/>
                  <a:gd name="connsiteY10-22" fmla="*/ 2097388 h 3164188"/>
                  <a:gd name="connsiteX0-23" fmla="*/ 0 w 4203700"/>
                  <a:gd name="connsiteY0-24" fmla="*/ 2146930 h 3213730"/>
                  <a:gd name="connsiteX1-25" fmla="*/ 101600 w 4203700"/>
                  <a:gd name="connsiteY1-26" fmla="*/ 775330 h 3213730"/>
                  <a:gd name="connsiteX2-27" fmla="*/ 1054100 w 4203700"/>
                  <a:gd name="connsiteY2-28" fmla="*/ 356230 h 3213730"/>
                  <a:gd name="connsiteX3-29" fmla="*/ 2044700 w 4203700"/>
                  <a:gd name="connsiteY3-30" fmla="*/ 140330 h 3213730"/>
                  <a:gd name="connsiteX4-31" fmla="*/ 2959100 w 4203700"/>
                  <a:gd name="connsiteY4-32" fmla="*/ 330830 h 3213730"/>
                  <a:gd name="connsiteX5-33" fmla="*/ 3695700 w 4203700"/>
                  <a:gd name="connsiteY5-34" fmla="*/ 788030 h 3213730"/>
                  <a:gd name="connsiteX6-35" fmla="*/ 4203700 w 4203700"/>
                  <a:gd name="connsiteY6-36" fmla="*/ 2121530 h 3213730"/>
                  <a:gd name="connsiteX7-37" fmla="*/ 3098800 w 4203700"/>
                  <a:gd name="connsiteY7-38" fmla="*/ 2997830 h 3213730"/>
                  <a:gd name="connsiteX8-39" fmla="*/ 1892300 w 4203700"/>
                  <a:gd name="connsiteY8-40" fmla="*/ 3213730 h 3213730"/>
                  <a:gd name="connsiteX9-41" fmla="*/ 584200 w 4203700"/>
                  <a:gd name="connsiteY9-42" fmla="*/ 3086730 h 3213730"/>
                  <a:gd name="connsiteX10-43" fmla="*/ 0 w 4203700"/>
                  <a:gd name="connsiteY10-44" fmla="*/ 2146930 h 3213730"/>
                  <a:gd name="connsiteX0-45" fmla="*/ 0 w 4203700"/>
                  <a:gd name="connsiteY0-46" fmla="*/ 2146930 h 3213730"/>
                  <a:gd name="connsiteX1-47" fmla="*/ 101600 w 4203700"/>
                  <a:gd name="connsiteY1-48" fmla="*/ 775330 h 3213730"/>
                  <a:gd name="connsiteX2-49" fmla="*/ 1054100 w 4203700"/>
                  <a:gd name="connsiteY2-50" fmla="*/ 356230 h 3213730"/>
                  <a:gd name="connsiteX3-51" fmla="*/ 2044700 w 4203700"/>
                  <a:gd name="connsiteY3-52" fmla="*/ 140330 h 3213730"/>
                  <a:gd name="connsiteX4-53" fmla="*/ 2959100 w 4203700"/>
                  <a:gd name="connsiteY4-54" fmla="*/ 330830 h 3213730"/>
                  <a:gd name="connsiteX5-55" fmla="*/ 3695700 w 4203700"/>
                  <a:gd name="connsiteY5-56" fmla="*/ 788030 h 3213730"/>
                  <a:gd name="connsiteX6-57" fmla="*/ 4203700 w 4203700"/>
                  <a:gd name="connsiteY6-58" fmla="*/ 2121530 h 3213730"/>
                  <a:gd name="connsiteX7-59" fmla="*/ 3098800 w 4203700"/>
                  <a:gd name="connsiteY7-60" fmla="*/ 2997830 h 3213730"/>
                  <a:gd name="connsiteX8-61" fmla="*/ 1892300 w 4203700"/>
                  <a:gd name="connsiteY8-62" fmla="*/ 3213730 h 3213730"/>
                  <a:gd name="connsiteX9-63" fmla="*/ 584200 w 4203700"/>
                  <a:gd name="connsiteY9-64" fmla="*/ 3086730 h 3213730"/>
                  <a:gd name="connsiteX10-65" fmla="*/ 0 w 4203700"/>
                  <a:gd name="connsiteY10-66" fmla="*/ 2146930 h 3213730"/>
                  <a:gd name="connsiteX0-67" fmla="*/ 0 w 4203700"/>
                  <a:gd name="connsiteY0-68" fmla="*/ 2146930 h 3213730"/>
                  <a:gd name="connsiteX1-69" fmla="*/ 101600 w 4203700"/>
                  <a:gd name="connsiteY1-70" fmla="*/ 775330 h 3213730"/>
                  <a:gd name="connsiteX2-71" fmla="*/ 1054100 w 4203700"/>
                  <a:gd name="connsiteY2-72" fmla="*/ 356230 h 3213730"/>
                  <a:gd name="connsiteX3-73" fmla="*/ 2044700 w 4203700"/>
                  <a:gd name="connsiteY3-74" fmla="*/ 140330 h 3213730"/>
                  <a:gd name="connsiteX4-75" fmla="*/ 2959100 w 4203700"/>
                  <a:gd name="connsiteY4-76" fmla="*/ 330830 h 3213730"/>
                  <a:gd name="connsiteX5-77" fmla="*/ 3695700 w 4203700"/>
                  <a:gd name="connsiteY5-78" fmla="*/ 788030 h 3213730"/>
                  <a:gd name="connsiteX6-79" fmla="*/ 4203700 w 4203700"/>
                  <a:gd name="connsiteY6-80" fmla="*/ 2121530 h 3213730"/>
                  <a:gd name="connsiteX7-81" fmla="*/ 3098800 w 4203700"/>
                  <a:gd name="connsiteY7-82" fmla="*/ 2997830 h 3213730"/>
                  <a:gd name="connsiteX8-83" fmla="*/ 1892300 w 4203700"/>
                  <a:gd name="connsiteY8-84" fmla="*/ 3213730 h 3213730"/>
                  <a:gd name="connsiteX9-85" fmla="*/ 584200 w 4203700"/>
                  <a:gd name="connsiteY9-86" fmla="*/ 3086730 h 3213730"/>
                  <a:gd name="connsiteX10-87" fmla="*/ 0 w 4203700"/>
                  <a:gd name="connsiteY10-88" fmla="*/ 2146930 h 3213730"/>
                  <a:gd name="connsiteX0-89" fmla="*/ 0 w 4203700"/>
                  <a:gd name="connsiteY0-90" fmla="*/ 2146930 h 3213730"/>
                  <a:gd name="connsiteX1-91" fmla="*/ 101600 w 4203700"/>
                  <a:gd name="connsiteY1-92" fmla="*/ 775330 h 3213730"/>
                  <a:gd name="connsiteX2-93" fmla="*/ 1054100 w 4203700"/>
                  <a:gd name="connsiteY2-94" fmla="*/ 356230 h 3213730"/>
                  <a:gd name="connsiteX3-95" fmla="*/ 2044700 w 4203700"/>
                  <a:gd name="connsiteY3-96" fmla="*/ 140330 h 3213730"/>
                  <a:gd name="connsiteX4-97" fmla="*/ 2959100 w 4203700"/>
                  <a:gd name="connsiteY4-98" fmla="*/ 330830 h 3213730"/>
                  <a:gd name="connsiteX5-99" fmla="*/ 3695700 w 4203700"/>
                  <a:gd name="connsiteY5-100" fmla="*/ 788030 h 3213730"/>
                  <a:gd name="connsiteX6-101" fmla="*/ 4203700 w 4203700"/>
                  <a:gd name="connsiteY6-102" fmla="*/ 2121530 h 3213730"/>
                  <a:gd name="connsiteX7-103" fmla="*/ 3098800 w 4203700"/>
                  <a:gd name="connsiteY7-104" fmla="*/ 2997830 h 3213730"/>
                  <a:gd name="connsiteX8-105" fmla="*/ 1892300 w 4203700"/>
                  <a:gd name="connsiteY8-106" fmla="*/ 3213730 h 3213730"/>
                  <a:gd name="connsiteX9-107" fmla="*/ 584200 w 4203700"/>
                  <a:gd name="connsiteY9-108" fmla="*/ 3086730 h 3213730"/>
                  <a:gd name="connsiteX10-109" fmla="*/ 0 w 4203700"/>
                  <a:gd name="connsiteY10-110" fmla="*/ 2146930 h 3213730"/>
                  <a:gd name="connsiteX0-111" fmla="*/ 0 w 4203700"/>
                  <a:gd name="connsiteY0-112" fmla="*/ 2146930 h 3213730"/>
                  <a:gd name="connsiteX1-113" fmla="*/ 101600 w 4203700"/>
                  <a:gd name="connsiteY1-114" fmla="*/ 775330 h 3213730"/>
                  <a:gd name="connsiteX2-115" fmla="*/ 1054100 w 4203700"/>
                  <a:gd name="connsiteY2-116" fmla="*/ 356230 h 3213730"/>
                  <a:gd name="connsiteX3-117" fmla="*/ 2044700 w 4203700"/>
                  <a:gd name="connsiteY3-118" fmla="*/ 140330 h 3213730"/>
                  <a:gd name="connsiteX4-119" fmla="*/ 2959100 w 4203700"/>
                  <a:gd name="connsiteY4-120" fmla="*/ 330830 h 3213730"/>
                  <a:gd name="connsiteX5-121" fmla="*/ 3695700 w 4203700"/>
                  <a:gd name="connsiteY5-122" fmla="*/ 788030 h 3213730"/>
                  <a:gd name="connsiteX6-123" fmla="*/ 4203700 w 4203700"/>
                  <a:gd name="connsiteY6-124" fmla="*/ 2121530 h 3213730"/>
                  <a:gd name="connsiteX7-125" fmla="*/ 3098800 w 4203700"/>
                  <a:gd name="connsiteY7-126" fmla="*/ 2997830 h 3213730"/>
                  <a:gd name="connsiteX8-127" fmla="*/ 1892300 w 4203700"/>
                  <a:gd name="connsiteY8-128" fmla="*/ 3213730 h 3213730"/>
                  <a:gd name="connsiteX9-129" fmla="*/ 584200 w 4203700"/>
                  <a:gd name="connsiteY9-130" fmla="*/ 3086730 h 3213730"/>
                  <a:gd name="connsiteX10-131" fmla="*/ 0 w 4203700"/>
                  <a:gd name="connsiteY10-132" fmla="*/ 2146930 h 3213730"/>
                  <a:gd name="connsiteX0-133" fmla="*/ 0 w 4203700"/>
                  <a:gd name="connsiteY0-134" fmla="*/ 2146930 h 3213730"/>
                  <a:gd name="connsiteX1-135" fmla="*/ 101600 w 4203700"/>
                  <a:gd name="connsiteY1-136" fmla="*/ 775330 h 3213730"/>
                  <a:gd name="connsiteX2-137" fmla="*/ 1054100 w 4203700"/>
                  <a:gd name="connsiteY2-138" fmla="*/ 356230 h 3213730"/>
                  <a:gd name="connsiteX3-139" fmla="*/ 2044700 w 4203700"/>
                  <a:gd name="connsiteY3-140" fmla="*/ 140330 h 3213730"/>
                  <a:gd name="connsiteX4-141" fmla="*/ 2959100 w 4203700"/>
                  <a:gd name="connsiteY4-142" fmla="*/ 330830 h 3213730"/>
                  <a:gd name="connsiteX5-143" fmla="*/ 3695700 w 4203700"/>
                  <a:gd name="connsiteY5-144" fmla="*/ 788030 h 3213730"/>
                  <a:gd name="connsiteX6-145" fmla="*/ 4203700 w 4203700"/>
                  <a:gd name="connsiteY6-146" fmla="*/ 2121530 h 3213730"/>
                  <a:gd name="connsiteX7-147" fmla="*/ 3098800 w 4203700"/>
                  <a:gd name="connsiteY7-148" fmla="*/ 2997830 h 3213730"/>
                  <a:gd name="connsiteX8-149" fmla="*/ 1892300 w 4203700"/>
                  <a:gd name="connsiteY8-150" fmla="*/ 3213730 h 3213730"/>
                  <a:gd name="connsiteX9-151" fmla="*/ 584200 w 4203700"/>
                  <a:gd name="connsiteY9-152" fmla="*/ 3086730 h 3213730"/>
                  <a:gd name="connsiteX10-153" fmla="*/ 0 w 4203700"/>
                  <a:gd name="connsiteY10-154" fmla="*/ 2146930 h 3213730"/>
                  <a:gd name="connsiteX0-155" fmla="*/ 0 w 4203700"/>
                  <a:gd name="connsiteY0-156" fmla="*/ 2146930 h 3213730"/>
                  <a:gd name="connsiteX1-157" fmla="*/ 101600 w 4203700"/>
                  <a:gd name="connsiteY1-158" fmla="*/ 775330 h 3213730"/>
                  <a:gd name="connsiteX2-159" fmla="*/ 1054100 w 4203700"/>
                  <a:gd name="connsiteY2-160" fmla="*/ 356230 h 3213730"/>
                  <a:gd name="connsiteX3-161" fmla="*/ 2044700 w 4203700"/>
                  <a:gd name="connsiteY3-162" fmla="*/ 140330 h 3213730"/>
                  <a:gd name="connsiteX4-163" fmla="*/ 2959100 w 4203700"/>
                  <a:gd name="connsiteY4-164" fmla="*/ 330830 h 3213730"/>
                  <a:gd name="connsiteX5-165" fmla="*/ 3695700 w 4203700"/>
                  <a:gd name="connsiteY5-166" fmla="*/ 788030 h 3213730"/>
                  <a:gd name="connsiteX6-167" fmla="*/ 4203700 w 4203700"/>
                  <a:gd name="connsiteY6-168" fmla="*/ 2121530 h 3213730"/>
                  <a:gd name="connsiteX7-169" fmla="*/ 3098800 w 4203700"/>
                  <a:gd name="connsiteY7-170" fmla="*/ 2997830 h 3213730"/>
                  <a:gd name="connsiteX8-171" fmla="*/ 1892300 w 4203700"/>
                  <a:gd name="connsiteY8-172" fmla="*/ 3213730 h 3213730"/>
                  <a:gd name="connsiteX9-173" fmla="*/ 584200 w 4203700"/>
                  <a:gd name="connsiteY9-174" fmla="*/ 3086730 h 3213730"/>
                  <a:gd name="connsiteX10-175" fmla="*/ 0 w 4203700"/>
                  <a:gd name="connsiteY10-176" fmla="*/ 2146930 h 3213730"/>
                  <a:gd name="connsiteX0-177" fmla="*/ 0 w 4585882"/>
                  <a:gd name="connsiteY0-178" fmla="*/ 2146930 h 3213730"/>
                  <a:gd name="connsiteX1-179" fmla="*/ 101600 w 4585882"/>
                  <a:gd name="connsiteY1-180" fmla="*/ 775330 h 3213730"/>
                  <a:gd name="connsiteX2-181" fmla="*/ 1054100 w 4585882"/>
                  <a:gd name="connsiteY2-182" fmla="*/ 356230 h 3213730"/>
                  <a:gd name="connsiteX3-183" fmla="*/ 2044700 w 4585882"/>
                  <a:gd name="connsiteY3-184" fmla="*/ 140330 h 3213730"/>
                  <a:gd name="connsiteX4-185" fmla="*/ 2959100 w 4585882"/>
                  <a:gd name="connsiteY4-186" fmla="*/ 330830 h 3213730"/>
                  <a:gd name="connsiteX5-187" fmla="*/ 3695700 w 4585882"/>
                  <a:gd name="connsiteY5-188" fmla="*/ 788030 h 3213730"/>
                  <a:gd name="connsiteX6-189" fmla="*/ 4203700 w 4585882"/>
                  <a:gd name="connsiteY6-190" fmla="*/ 2121530 h 3213730"/>
                  <a:gd name="connsiteX7-191" fmla="*/ 3098800 w 4585882"/>
                  <a:gd name="connsiteY7-192" fmla="*/ 2997830 h 3213730"/>
                  <a:gd name="connsiteX8-193" fmla="*/ 1892300 w 4585882"/>
                  <a:gd name="connsiteY8-194" fmla="*/ 3213730 h 3213730"/>
                  <a:gd name="connsiteX9-195" fmla="*/ 584200 w 4585882"/>
                  <a:gd name="connsiteY9-196" fmla="*/ 3086730 h 3213730"/>
                  <a:gd name="connsiteX10-197" fmla="*/ 0 w 4585882"/>
                  <a:gd name="connsiteY10-198" fmla="*/ 2146930 h 3213730"/>
                  <a:gd name="connsiteX0-199" fmla="*/ 0 w 4570821"/>
                  <a:gd name="connsiteY0-200" fmla="*/ 2146930 h 3213730"/>
                  <a:gd name="connsiteX1-201" fmla="*/ 101600 w 4570821"/>
                  <a:gd name="connsiteY1-202" fmla="*/ 775330 h 3213730"/>
                  <a:gd name="connsiteX2-203" fmla="*/ 1054100 w 4570821"/>
                  <a:gd name="connsiteY2-204" fmla="*/ 356230 h 3213730"/>
                  <a:gd name="connsiteX3-205" fmla="*/ 2044700 w 4570821"/>
                  <a:gd name="connsiteY3-206" fmla="*/ 140330 h 3213730"/>
                  <a:gd name="connsiteX4-207" fmla="*/ 2959100 w 4570821"/>
                  <a:gd name="connsiteY4-208" fmla="*/ 330830 h 3213730"/>
                  <a:gd name="connsiteX5-209" fmla="*/ 3695700 w 4570821"/>
                  <a:gd name="connsiteY5-210" fmla="*/ 788030 h 3213730"/>
                  <a:gd name="connsiteX6-211" fmla="*/ 4203700 w 4570821"/>
                  <a:gd name="connsiteY6-212" fmla="*/ 2121530 h 3213730"/>
                  <a:gd name="connsiteX7-213" fmla="*/ 3098800 w 4570821"/>
                  <a:gd name="connsiteY7-214" fmla="*/ 2997830 h 3213730"/>
                  <a:gd name="connsiteX8-215" fmla="*/ 1892300 w 4570821"/>
                  <a:gd name="connsiteY8-216" fmla="*/ 3213730 h 3213730"/>
                  <a:gd name="connsiteX9-217" fmla="*/ 584200 w 4570821"/>
                  <a:gd name="connsiteY9-218" fmla="*/ 3086730 h 3213730"/>
                  <a:gd name="connsiteX10-219" fmla="*/ 0 w 4570821"/>
                  <a:gd name="connsiteY10-220" fmla="*/ 2146930 h 3213730"/>
                  <a:gd name="connsiteX0-221" fmla="*/ 0 w 4570821"/>
                  <a:gd name="connsiteY0-222" fmla="*/ 2146930 h 3213730"/>
                  <a:gd name="connsiteX1-223" fmla="*/ 101600 w 4570821"/>
                  <a:gd name="connsiteY1-224" fmla="*/ 775330 h 3213730"/>
                  <a:gd name="connsiteX2-225" fmla="*/ 1054100 w 4570821"/>
                  <a:gd name="connsiteY2-226" fmla="*/ 356230 h 3213730"/>
                  <a:gd name="connsiteX3-227" fmla="*/ 2044700 w 4570821"/>
                  <a:gd name="connsiteY3-228" fmla="*/ 140330 h 3213730"/>
                  <a:gd name="connsiteX4-229" fmla="*/ 2959100 w 4570821"/>
                  <a:gd name="connsiteY4-230" fmla="*/ 330830 h 3213730"/>
                  <a:gd name="connsiteX5-231" fmla="*/ 3695700 w 4570821"/>
                  <a:gd name="connsiteY5-232" fmla="*/ 788030 h 3213730"/>
                  <a:gd name="connsiteX6-233" fmla="*/ 4203700 w 4570821"/>
                  <a:gd name="connsiteY6-234" fmla="*/ 2121530 h 3213730"/>
                  <a:gd name="connsiteX7-235" fmla="*/ 3098800 w 4570821"/>
                  <a:gd name="connsiteY7-236" fmla="*/ 2997830 h 3213730"/>
                  <a:gd name="connsiteX8-237" fmla="*/ 1892300 w 4570821"/>
                  <a:gd name="connsiteY8-238" fmla="*/ 3213730 h 3213730"/>
                  <a:gd name="connsiteX9-239" fmla="*/ 584200 w 4570821"/>
                  <a:gd name="connsiteY9-240" fmla="*/ 3086730 h 3213730"/>
                  <a:gd name="connsiteX10-241" fmla="*/ 0 w 4570821"/>
                  <a:gd name="connsiteY10-242" fmla="*/ 2146930 h 3213730"/>
                  <a:gd name="connsiteX0-243" fmla="*/ 0 w 4570821"/>
                  <a:gd name="connsiteY0-244" fmla="*/ 2146930 h 3213730"/>
                  <a:gd name="connsiteX1-245" fmla="*/ 101600 w 4570821"/>
                  <a:gd name="connsiteY1-246" fmla="*/ 775330 h 3213730"/>
                  <a:gd name="connsiteX2-247" fmla="*/ 1054100 w 4570821"/>
                  <a:gd name="connsiteY2-248" fmla="*/ 356230 h 3213730"/>
                  <a:gd name="connsiteX3-249" fmla="*/ 2044700 w 4570821"/>
                  <a:gd name="connsiteY3-250" fmla="*/ 140330 h 3213730"/>
                  <a:gd name="connsiteX4-251" fmla="*/ 2959100 w 4570821"/>
                  <a:gd name="connsiteY4-252" fmla="*/ 330830 h 3213730"/>
                  <a:gd name="connsiteX5-253" fmla="*/ 3695700 w 4570821"/>
                  <a:gd name="connsiteY5-254" fmla="*/ 788030 h 3213730"/>
                  <a:gd name="connsiteX6-255" fmla="*/ 4203700 w 4570821"/>
                  <a:gd name="connsiteY6-256" fmla="*/ 2121530 h 3213730"/>
                  <a:gd name="connsiteX7-257" fmla="*/ 3098800 w 4570821"/>
                  <a:gd name="connsiteY7-258" fmla="*/ 2997830 h 3213730"/>
                  <a:gd name="connsiteX8-259" fmla="*/ 1892300 w 4570821"/>
                  <a:gd name="connsiteY8-260" fmla="*/ 3213730 h 3213730"/>
                  <a:gd name="connsiteX9-261" fmla="*/ 584200 w 4570821"/>
                  <a:gd name="connsiteY9-262" fmla="*/ 3086730 h 3213730"/>
                  <a:gd name="connsiteX10-263" fmla="*/ 0 w 4570821"/>
                  <a:gd name="connsiteY10-264" fmla="*/ 2146930 h 3213730"/>
                  <a:gd name="connsiteX0-265" fmla="*/ 0 w 4570821"/>
                  <a:gd name="connsiteY0-266" fmla="*/ 2146930 h 3213730"/>
                  <a:gd name="connsiteX1-267" fmla="*/ 101600 w 4570821"/>
                  <a:gd name="connsiteY1-268" fmla="*/ 775330 h 3213730"/>
                  <a:gd name="connsiteX2-269" fmla="*/ 1054100 w 4570821"/>
                  <a:gd name="connsiteY2-270" fmla="*/ 356230 h 3213730"/>
                  <a:gd name="connsiteX3-271" fmla="*/ 2044700 w 4570821"/>
                  <a:gd name="connsiteY3-272" fmla="*/ 140330 h 3213730"/>
                  <a:gd name="connsiteX4-273" fmla="*/ 2959100 w 4570821"/>
                  <a:gd name="connsiteY4-274" fmla="*/ 330830 h 3213730"/>
                  <a:gd name="connsiteX5-275" fmla="*/ 3695700 w 4570821"/>
                  <a:gd name="connsiteY5-276" fmla="*/ 788030 h 3213730"/>
                  <a:gd name="connsiteX6-277" fmla="*/ 4203700 w 4570821"/>
                  <a:gd name="connsiteY6-278" fmla="*/ 2121530 h 3213730"/>
                  <a:gd name="connsiteX7-279" fmla="*/ 3098800 w 4570821"/>
                  <a:gd name="connsiteY7-280" fmla="*/ 2997830 h 3213730"/>
                  <a:gd name="connsiteX8-281" fmla="*/ 1892300 w 4570821"/>
                  <a:gd name="connsiteY8-282" fmla="*/ 3213730 h 3213730"/>
                  <a:gd name="connsiteX9-283" fmla="*/ 584200 w 4570821"/>
                  <a:gd name="connsiteY9-284" fmla="*/ 3086730 h 3213730"/>
                  <a:gd name="connsiteX10-285" fmla="*/ 0 w 4570821"/>
                  <a:gd name="connsiteY10-286" fmla="*/ 2146930 h 3213730"/>
                  <a:gd name="connsiteX0-287" fmla="*/ 0 w 4570821"/>
                  <a:gd name="connsiteY0-288" fmla="*/ 2146930 h 3213730"/>
                  <a:gd name="connsiteX1-289" fmla="*/ 101600 w 4570821"/>
                  <a:gd name="connsiteY1-290" fmla="*/ 775330 h 3213730"/>
                  <a:gd name="connsiteX2-291" fmla="*/ 1054100 w 4570821"/>
                  <a:gd name="connsiteY2-292" fmla="*/ 356230 h 3213730"/>
                  <a:gd name="connsiteX3-293" fmla="*/ 2044700 w 4570821"/>
                  <a:gd name="connsiteY3-294" fmla="*/ 140330 h 3213730"/>
                  <a:gd name="connsiteX4-295" fmla="*/ 2959100 w 4570821"/>
                  <a:gd name="connsiteY4-296" fmla="*/ 330830 h 3213730"/>
                  <a:gd name="connsiteX5-297" fmla="*/ 3695700 w 4570821"/>
                  <a:gd name="connsiteY5-298" fmla="*/ 788030 h 3213730"/>
                  <a:gd name="connsiteX6-299" fmla="*/ 4203700 w 4570821"/>
                  <a:gd name="connsiteY6-300" fmla="*/ 2121530 h 3213730"/>
                  <a:gd name="connsiteX7-301" fmla="*/ 3098800 w 4570821"/>
                  <a:gd name="connsiteY7-302" fmla="*/ 2997830 h 3213730"/>
                  <a:gd name="connsiteX8-303" fmla="*/ 1892300 w 4570821"/>
                  <a:gd name="connsiteY8-304" fmla="*/ 3213730 h 3213730"/>
                  <a:gd name="connsiteX9-305" fmla="*/ 584200 w 4570821"/>
                  <a:gd name="connsiteY9-306" fmla="*/ 3086730 h 3213730"/>
                  <a:gd name="connsiteX10-307" fmla="*/ 0 w 4570821"/>
                  <a:gd name="connsiteY10-308" fmla="*/ 2146930 h 3213730"/>
                  <a:gd name="connsiteX0-309" fmla="*/ 0 w 4570821"/>
                  <a:gd name="connsiteY0-310" fmla="*/ 2146930 h 3391660"/>
                  <a:gd name="connsiteX1-311" fmla="*/ 101600 w 4570821"/>
                  <a:gd name="connsiteY1-312" fmla="*/ 775330 h 3391660"/>
                  <a:gd name="connsiteX2-313" fmla="*/ 1054100 w 4570821"/>
                  <a:gd name="connsiteY2-314" fmla="*/ 356230 h 3391660"/>
                  <a:gd name="connsiteX3-315" fmla="*/ 2044700 w 4570821"/>
                  <a:gd name="connsiteY3-316" fmla="*/ 140330 h 3391660"/>
                  <a:gd name="connsiteX4-317" fmla="*/ 2959100 w 4570821"/>
                  <a:gd name="connsiteY4-318" fmla="*/ 330830 h 3391660"/>
                  <a:gd name="connsiteX5-319" fmla="*/ 3695700 w 4570821"/>
                  <a:gd name="connsiteY5-320" fmla="*/ 788030 h 3391660"/>
                  <a:gd name="connsiteX6-321" fmla="*/ 4203700 w 4570821"/>
                  <a:gd name="connsiteY6-322" fmla="*/ 2121530 h 3391660"/>
                  <a:gd name="connsiteX7-323" fmla="*/ 3098800 w 4570821"/>
                  <a:gd name="connsiteY7-324" fmla="*/ 2997830 h 3391660"/>
                  <a:gd name="connsiteX8-325" fmla="*/ 1892300 w 4570821"/>
                  <a:gd name="connsiteY8-326" fmla="*/ 3213730 h 3391660"/>
                  <a:gd name="connsiteX9-327" fmla="*/ 584200 w 4570821"/>
                  <a:gd name="connsiteY9-328" fmla="*/ 3086730 h 3391660"/>
                  <a:gd name="connsiteX10-329" fmla="*/ 0 w 4570821"/>
                  <a:gd name="connsiteY10-330" fmla="*/ 2146930 h 3391660"/>
                  <a:gd name="connsiteX0-331" fmla="*/ 0 w 4570821"/>
                  <a:gd name="connsiteY0-332" fmla="*/ 2146930 h 3691815"/>
                  <a:gd name="connsiteX1-333" fmla="*/ 101600 w 4570821"/>
                  <a:gd name="connsiteY1-334" fmla="*/ 775330 h 3691815"/>
                  <a:gd name="connsiteX2-335" fmla="*/ 1054100 w 4570821"/>
                  <a:gd name="connsiteY2-336" fmla="*/ 356230 h 3691815"/>
                  <a:gd name="connsiteX3-337" fmla="*/ 2044700 w 4570821"/>
                  <a:gd name="connsiteY3-338" fmla="*/ 140330 h 3691815"/>
                  <a:gd name="connsiteX4-339" fmla="*/ 2959100 w 4570821"/>
                  <a:gd name="connsiteY4-340" fmla="*/ 330830 h 3691815"/>
                  <a:gd name="connsiteX5-341" fmla="*/ 3695700 w 4570821"/>
                  <a:gd name="connsiteY5-342" fmla="*/ 788030 h 3691815"/>
                  <a:gd name="connsiteX6-343" fmla="*/ 4203700 w 4570821"/>
                  <a:gd name="connsiteY6-344" fmla="*/ 2121530 h 3691815"/>
                  <a:gd name="connsiteX7-345" fmla="*/ 3098800 w 4570821"/>
                  <a:gd name="connsiteY7-346" fmla="*/ 2997830 h 3691815"/>
                  <a:gd name="connsiteX8-347" fmla="*/ 1892300 w 4570821"/>
                  <a:gd name="connsiteY8-348" fmla="*/ 3213730 h 3691815"/>
                  <a:gd name="connsiteX9-349" fmla="*/ 584200 w 4570821"/>
                  <a:gd name="connsiteY9-350" fmla="*/ 3086730 h 3691815"/>
                  <a:gd name="connsiteX10-351" fmla="*/ 0 w 4570821"/>
                  <a:gd name="connsiteY10-352" fmla="*/ 2146930 h 3691815"/>
                  <a:gd name="connsiteX0-353" fmla="*/ 0 w 4570821"/>
                  <a:gd name="connsiteY0-354" fmla="*/ 2146930 h 3667856"/>
                  <a:gd name="connsiteX1-355" fmla="*/ 101600 w 4570821"/>
                  <a:gd name="connsiteY1-356" fmla="*/ 775330 h 3667856"/>
                  <a:gd name="connsiteX2-357" fmla="*/ 1054100 w 4570821"/>
                  <a:gd name="connsiteY2-358" fmla="*/ 356230 h 3667856"/>
                  <a:gd name="connsiteX3-359" fmla="*/ 2044700 w 4570821"/>
                  <a:gd name="connsiteY3-360" fmla="*/ 140330 h 3667856"/>
                  <a:gd name="connsiteX4-361" fmla="*/ 2959100 w 4570821"/>
                  <a:gd name="connsiteY4-362" fmla="*/ 330830 h 3667856"/>
                  <a:gd name="connsiteX5-363" fmla="*/ 3695700 w 4570821"/>
                  <a:gd name="connsiteY5-364" fmla="*/ 788030 h 3667856"/>
                  <a:gd name="connsiteX6-365" fmla="*/ 4203700 w 4570821"/>
                  <a:gd name="connsiteY6-366" fmla="*/ 2121530 h 3667856"/>
                  <a:gd name="connsiteX7-367" fmla="*/ 3098800 w 4570821"/>
                  <a:gd name="connsiteY7-368" fmla="*/ 2997830 h 3667856"/>
                  <a:gd name="connsiteX8-369" fmla="*/ 1892300 w 4570821"/>
                  <a:gd name="connsiteY8-370" fmla="*/ 3213730 h 3667856"/>
                  <a:gd name="connsiteX9-371" fmla="*/ 584200 w 4570821"/>
                  <a:gd name="connsiteY9-372" fmla="*/ 3086730 h 3667856"/>
                  <a:gd name="connsiteX10-373" fmla="*/ 0 w 4570821"/>
                  <a:gd name="connsiteY10-374" fmla="*/ 2146930 h 3667856"/>
                  <a:gd name="connsiteX0-375" fmla="*/ 0 w 4570821"/>
                  <a:gd name="connsiteY0-376" fmla="*/ 2146930 h 3694839"/>
                  <a:gd name="connsiteX1-377" fmla="*/ 101600 w 4570821"/>
                  <a:gd name="connsiteY1-378" fmla="*/ 775330 h 3694839"/>
                  <a:gd name="connsiteX2-379" fmla="*/ 1054100 w 4570821"/>
                  <a:gd name="connsiteY2-380" fmla="*/ 356230 h 3694839"/>
                  <a:gd name="connsiteX3-381" fmla="*/ 2044700 w 4570821"/>
                  <a:gd name="connsiteY3-382" fmla="*/ 140330 h 3694839"/>
                  <a:gd name="connsiteX4-383" fmla="*/ 2959100 w 4570821"/>
                  <a:gd name="connsiteY4-384" fmla="*/ 330830 h 3694839"/>
                  <a:gd name="connsiteX5-385" fmla="*/ 3695700 w 4570821"/>
                  <a:gd name="connsiteY5-386" fmla="*/ 788030 h 3694839"/>
                  <a:gd name="connsiteX6-387" fmla="*/ 4203700 w 4570821"/>
                  <a:gd name="connsiteY6-388" fmla="*/ 2121530 h 3694839"/>
                  <a:gd name="connsiteX7-389" fmla="*/ 3098800 w 4570821"/>
                  <a:gd name="connsiteY7-390" fmla="*/ 2997830 h 3694839"/>
                  <a:gd name="connsiteX8-391" fmla="*/ 1892300 w 4570821"/>
                  <a:gd name="connsiteY8-392" fmla="*/ 3213730 h 3694839"/>
                  <a:gd name="connsiteX9-393" fmla="*/ 584200 w 4570821"/>
                  <a:gd name="connsiteY9-394" fmla="*/ 3086730 h 3694839"/>
                  <a:gd name="connsiteX10-395" fmla="*/ 0 w 4570821"/>
                  <a:gd name="connsiteY10-396" fmla="*/ 2146930 h 3694839"/>
                  <a:gd name="connsiteX0-397" fmla="*/ 0 w 4570821"/>
                  <a:gd name="connsiteY0-398" fmla="*/ 2146930 h 3694839"/>
                  <a:gd name="connsiteX1-399" fmla="*/ 101600 w 4570821"/>
                  <a:gd name="connsiteY1-400" fmla="*/ 775330 h 3694839"/>
                  <a:gd name="connsiteX2-401" fmla="*/ 1054100 w 4570821"/>
                  <a:gd name="connsiteY2-402" fmla="*/ 356230 h 3694839"/>
                  <a:gd name="connsiteX3-403" fmla="*/ 2044700 w 4570821"/>
                  <a:gd name="connsiteY3-404" fmla="*/ 140330 h 3694839"/>
                  <a:gd name="connsiteX4-405" fmla="*/ 2959100 w 4570821"/>
                  <a:gd name="connsiteY4-406" fmla="*/ 330830 h 3694839"/>
                  <a:gd name="connsiteX5-407" fmla="*/ 3695700 w 4570821"/>
                  <a:gd name="connsiteY5-408" fmla="*/ 788030 h 3694839"/>
                  <a:gd name="connsiteX6-409" fmla="*/ 4203700 w 4570821"/>
                  <a:gd name="connsiteY6-410" fmla="*/ 2121530 h 3694839"/>
                  <a:gd name="connsiteX7-411" fmla="*/ 3098800 w 4570821"/>
                  <a:gd name="connsiteY7-412" fmla="*/ 2997830 h 3694839"/>
                  <a:gd name="connsiteX8-413" fmla="*/ 1892300 w 4570821"/>
                  <a:gd name="connsiteY8-414" fmla="*/ 3213730 h 3694839"/>
                  <a:gd name="connsiteX9-415" fmla="*/ 584200 w 4570821"/>
                  <a:gd name="connsiteY9-416" fmla="*/ 3086730 h 3694839"/>
                  <a:gd name="connsiteX10-417" fmla="*/ 0 w 4570821"/>
                  <a:gd name="connsiteY10-418" fmla="*/ 2146930 h 3694839"/>
                  <a:gd name="connsiteX0-419" fmla="*/ 0 w 4570821"/>
                  <a:gd name="connsiteY0-420" fmla="*/ 2146930 h 3694839"/>
                  <a:gd name="connsiteX1-421" fmla="*/ 101600 w 4570821"/>
                  <a:gd name="connsiteY1-422" fmla="*/ 775330 h 3694839"/>
                  <a:gd name="connsiteX2-423" fmla="*/ 1054100 w 4570821"/>
                  <a:gd name="connsiteY2-424" fmla="*/ 356230 h 3694839"/>
                  <a:gd name="connsiteX3-425" fmla="*/ 2044700 w 4570821"/>
                  <a:gd name="connsiteY3-426" fmla="*/ 140330 h 3694839"/>
                  <a:gd name="connsiteX4-427" fmla="*/ 2959100 w 4570821"/>
                  <a:gd name="connsiteY4-428" fmla="*/ 330830 h 3694839"/>
                  <a:gd name="connsiteX5-429" fmla="*/ 3695700 w 4570821"/>
                  <a:gd name="connsiteY5-430" fmla="*/ 788030 h 3694839"/>
                  <a:gd name="connsiteX6-431" fmla="*/ 4203700 w 4570821"/>
                  <a:gd name="connsiteY6-432" fmla="*/ 2121530 h 3694839"/>
                  <a:gd name="connsiteX7-433" fmla="*/ 3098800 w 4570821"/>
                  <a:gd name="connsiteY7-434" fmla="*/ 2997830 h 3694839"/>
                  <a:gd name="connsiteX8-435" fmla="*/ 1892300 w 4570821"/>
                  <a:gd name="connsiteY8-436" fmla="*/ 3213730 h 3694839"/>
                  <a:gd name="connsiteX9-437" fmla="*/ 584200 w 4570821"/>
                  <a:gd name="connsiteY9-438" fmla="*/ 3086730 h 3694839"/>
                  <a:gd name="connsiteX10-439" fmla="*/ 0 w 4570821"/>
                  <a:gd name="connsiteY10-440" fmla="*/ 2146930 h 3694839"/>
                  <a:gd name="connsiteX0-441" fmla="*/ 0 w 4570821"/>
                  <a:gd name="connsiteY0-442" fmla="*/ 2146930 h 3694839"/>
                  <a:gd name="connsiteX1-443" fmla="*/ 101600 w 4570821"/>
                  <a:gd name="connsiteY1-444" fmla="*/ 775330 h 3694839"/>
                  <a:gd name="connsiteX2-445" fmla="*/ 1054100 w 4570821"/>
                  <a:gd name="connsiteY2-446" fmla="*/ 356230 h 3694839"/>
                  <a:gd name="connsiteX3-447" fmla="*/ 2044700 w 4570821"/>
                  <a:gd name="connsiteY3-448" fmla="*/ 140330 h 3694839"/>
                  <a:gd name="connsiteX4-449" fmla="*/ 2959100 w 4570821"/>
                  <a:gd name="connsiteY4-450" fmla="*/ 330830 h 3694839"/>
                  <a:gd name="connsiteX5-451" fmla="*/ 3695700 w 4570821"/>
                  <a:gd name="connsiteY5-452" fmla="*/ 788030 h 3694839"/>
                  <a:gd name="connsiteX6-453" fmla="*/ 4203700 w 4570821"/>
                  <a:gd name="connsiteY6-454" fmla="*/ 2121530 h 3694839"/>
                  <a:gd name="connsiteX7-455" fmla="*/ 3098800 w 4570821"/>
                  <a:gd name="connsiteY7-456" fmla="*/ 2997830 h 3694839"/>
                  <a:gd name="connsiteX8-457" fmla="*/ 1892300 w 4570821"/>
                  <a:gd name="connsiteY8-458" fmla="*/ 3213730 h 3694839"/>
                  <a:gd name="connsiteX9-459" fmla="*/ 584200 w 4570821"/>
                  <a:gd name="connsiteY9-460" fmla="*/ 3086730 h 3694839"/>
                  <a:gd name="connsiteX10-461" fmla="*/ 0 w 4570821"/>
                  <a:gd name="connsiteY10-462" fmla="*/ 2146930 h 3694839"/>
                  <a:gd name="connsiteX0-463" fmla="*/ 98681 w 4669502"/>
                  <a:gd name="connsiteY0-464" fmla="*/ 2146930 h 3694839"/>
                  <a:gd name="connsiteX1-465" fmla="*/ 200281 w 4669502"/>
                  <a:gd name="connsiteY1-466" fmla="*/ 775330 h 3694839"/>
                  <a:gd name="connsiteX2-467" fmla="*/ 1152781 w 4669502"/>
                  <a:gd name="connsiteY2-468" fmla="*/ 356230 h 3694839"/>
                  <a:gd name="connsiteX3-469" fmla="*/ 2143381 w 4669502"/>
                  <a:gd name="connsiteY3-470" fmla="*/ 140330 h 3694839"/>
                  <a:gd name="connsiteX4-471" fmla="*/ 3057781 w 4669502"/>
                  <a:gd name="connsiteY4-472" fmla="*/ 330830 h 3694839"/>
                  <a:gd name="connsiteX5-473" fmla="*/ 3794381 w 4669502"/>
                  <a:gd name="connsiteY5-474" fmla="*/ 788030 h 3694839"/>
                  <a:gd name="connsiteX6-475" fmla="*/ 4302381 w 4669502"/>
                  <a:gd name="connsiteY6-476" fmla="*/ 2121530 h 3694839"/>
                  <a:gd name="connsiteX7-477" fmla="*/ 3197481 w 4669502"/>
                  <a:gd name="connsiteY7-478" fmla="*/ 2997830 h 3694839"/>
                  <a:gd name="connsiteX8-479" fmla="*/ 1990981 w 4669502"/>
                  <a:gd name="connsiteY8-480" fmla="*/ 3213730 h 3694839"/>
                  <a:gd name="connsiteX9-481" fmla="*/ 682881 w 4669502"/>
                  <a:gd name="connsiteY9-482" fmla="*/ 3086730 h 3694839"/>
                  <a:gd name="connsiteX10-483" fmla="*/ 98681 w 4669502"/>
                  <a:gd name="connsiteY10-484" fmla="*/ 2146930 h 3694839"/>
                  <a:gd name="connsiteX0-485" fmla="*/ 244057 w 4814878"/>
                  <a:gd name="connsiteY0-486" fmla="*/ 2146930 h 3694839"/>
                  <a:gd name="connsiteX1-487" fmla="*/ 345657 w 4814878"/>
                  <a:gd name="connsiteY1-488" fmla="*/ 775330 h 3694839"/>
                  <a:gd name="connsiteX2-489" fmla="*/ 1298157 w 4814878"/>
                  <a:gd name="connsiteY2-490" fmla="*/ 356230 h 3694839"/>
                  <a:gd name="connsiteX3-491" fmla="*/ 2288757 w 4814878"/>
                  <a:gd name="connsiteY3-492" fmla="*/ 140330 h 3694839"/>
                  <a:gd name="connsiteX4-493" fmla="*/ 3203157 w 4814878"/>
                  <a:gd name="connsiteY4-494" fmla="*/ 330830 h 3694839"/>
                  <a:gd name="connsiteX5-495" fmla="*/ 3939757 w 4814878"/>
                  <a:gd name="connsiteY5-496" fmla="*/ 788030 h 3694839"/>
                  <a:gd name="connsiteX6-497" fmla="*/ 4447757 w 4814878"/>
                  <a:gd name="connsiteY6-498" fmla="*/ 2121530 h 3694839"/>
                  <a:gd name="connsiteX7-499" fmla="*/ 3342857 w 4814878"/>
                  <a:gd name="connsiteY7-500" fmla="*/ 2997830 h 3694839"/>
                  <a:gd name="connsiteX8-501" fmla="*/ 2136357 w 4814878"/>
                  <a:gd name="connsiteY8-502" fmla="*/ 3213730 h 3694839"/>
                  <a:gd name="connsiteX9-503" fmla="*/ 828257 w 4814878"/>
                  <a:gd name="connsiteY9-504" fmla="*/ 3086730 h 3694839"/>
                  <a:gd name="connsiteX10-505" fmla="*/ 244057 w 4814878"/>
                  <a:gd name="connsiteY10-506" fmla="*/ 2146930 h 3694839"/>
                  <a:gd name="connsiteX0-507" fmla="*/ 454104 w 5024925"/>
                  <a:gd name="connsiteY0-508" fmla="*/ 2146930 h 3694839"/>
                  <a:gd name="connsiteX1-509" fmla="*/ 555704 w 5024925"/>
                  <a:gd name="connsiteY1-510" fmla="*/ 775330 h 3694839"/>
                  <a:gd name="connsiteX2-511" fmla="*/ 1508204 w 5024925"/>
                  <a:gd name="connsiteY2-512" fmla="*/ 356230 h 3694839"/>
                  <a:gd name="connsiteX3-513" fmla="*/ 2498804 w 5024925"/>
                  <a:gd name="connsiteY3-514" fmla="*/ 140330 h 3694839"/>
                  <a:gd name="connsiteX4-515" fmla="*/ 3413204 w 5024925"/>
                  <a:gd name="connsiteY4-516" fmla="*/ 330830 h 3694839"/>
                  <a:gd name="connsiteX5-517" fmla="*/ 4149804 w 5024925"/>
                  <a:gd name="connsiteY5-518" fmla="*/ 788030 h 3694839"/>
                  <a:gd name="connsiteX6-519" fmla="*/ 4657804 w 5024925"/>
                  <a:gd name="connsiteY6-520" fmla="*/ 2121530 h 3694839"/>
                  <a:gd name="connsiteX7-521" fmla="*/ 3552904 w 5024925"/>
                  <a:gd name="connsiteY7-522" fmla="*/ 2997830 h 3694839"/>
                  <a:gd name="connsiteX8-523" fmla="*/ 2346404 w 5024925"/>
                  <a:gd name="connsiteY8-524" fmla="*/ 3213730 h 3694839"/>
                  <a:gd name="connsiteX9-525" fmla="*/ 1038304 w 5024925"/>
                  <a:gd name="connsiteY9-526" fmla="*/ 3086730 h 3694839"/>
                  <a:gd name="connsiteX10-527" fmla="*/ 454104 w 5024925"/>
                  <a:gd name="connsiteY10-528" fmla="*/ 2146930 h 3694839"/>
                  <a:gd name="connsiteX0-529" fmla="*/ 488347 w 5059168"/>
                  <a:gd name="connsiteY0-530" fmla="*/ 2146930 h 3694839"/>
                  <a:gd name="connsiteX1-531" fmla="*/ 589947 w 5059168"/>
                  <a:gd name="connsiteY1-532" fmla="*/ 775330 h 3694839"/>
                  <a:gd name="connsiteX2-533" fmla="*/ 1542447 w 5059168"/>
                  <a:gd name="connsiteY2-534" fmla="*/ 356230 h 3694839"/>
                  <a:gd name="connsiteX3-535" fmla="*/ 2533047 w 5059168"/>
                  <a:gd name="connsiteY3-536" fmla="*/ 140330 h 3694839"/>
                  <a:gd name="connsiteX4-537" fmla="*/ 3447447 w 5059168"/>
                  <a:gd name="connsiteY4-538" fmla="*/ 330830 h 3694839"/>
                  <a:gd name="connsiteX5-539" fmla="*/ 4184047 w 5059168"/>
                  <a:gd name="connsiteY5-540" fmla="*/ 788030 h 3694839"/>
                  <a:gd name="connsiteX6-541" fmla="*/ 4692047 w 5059168"/>
                  <a:gd name="connsiteY6-542" fmla="*/ 2121530 h 3694839"/>
                  <a:gd name="connsiteX7-543" fmla="*/ 3587147 w 5059168"/>
                  <a:gd name="connsiteY7-544" fmla="*/ 2997830 h 3694839"/>
                  <a:gd name="connsiteX8-545" fmla="*/ 2380647 w 5059168"/>
                  <a:gd name="connsiteY8-546" fmla="*/ 3213730 h 3694839"/>
                  <a:gd name="connsiteX9-547" fmla="*/ 1072547 w 5059168"/>
                  <a:gd name="connsiteY9-548" fmla="*/ 3086730 h 3694839"/>
                  <a:gd name="connsiteX10-549" fmla="*/ 488347 w 5059168"/>
                  <a:gd name="connsiteY10-550" fmla="*/ 2146930 h 3694839"/>
                  <a:gd name="connsiteX0-551" fmla="*/ 488347 w 5059168"/>
                  <a:gd name="connsiteY0-552" fmla="*/ 2146930 h 3694839"/>
                  <a:gd name="connsiteX1-553" fmla="*/ 589947 w 5059168"/>
                  <a:gd name="connsiteY1-554" fmla="*/ 775330 h 3694839"/>
                  <a:gd name="connsiteX2-555" fmla="*/ 1542447 w 5059168"/>
                  <a:gd name="connsiteY2-556" fmla="*/ 356230 h 3694839"/>
                  <a:gd name="connsiteX3-557" fmla="*/ 2533047 w 5059168"/>
                  <a:gd name="connsiteY3-558" fmla="*/ 140330 h 3694839"/>
                  <a:gd name="connsiteX4-559" fmla="*/ 3447447 w 5059168"/>
                  <a:gd name="connsiteY4-560" fmla="*/ 330830 h 3694839"/>
                  <a:gd name="connsiteX5-561" fmla="*/ 4184047 w 5059168"/>
                  <a:gd name="connsiteY5-562" fmla="*/ 788030 h 3694839"/>
                  <a:gd name="connsiteX6-563" fmla="*/ 4692047 w 5059168"/>
                  <a:gd name="connsiteY6-564" fmla="*/ 2121530 h 3694839"/>
                  <a:gd name="connsiteX7-565" fmla="*/ 3587147 w 5059168"/>
                  <a:gd name="connsiteY7-566" fmla="*/ 2997830 h 3694839"/>
                  <a:gd name="connsiteX8-567" fmla="*/ 2380647 w 5059168"/>
                  <a:gd name="connsiteY8-568" fmla="*/ 3213730 h 3694839"/>
                  <a:gd name="connsiteX9-569" fmla="*/ 1072547 w 5059168"/>
                  <a:gd name="connsiteY9-570" fmla="*/ 3086730 h 3694839"/>
                  <a:gd name="connsiteX10-571" fmla="*/ 488347 w 5059168"/>
                  <a:gd name="connsiteY10-572" fmla="*/ 2146930 h 3694839"/>
                  <a:gd name="connsiteX0-573" fmla="*/ 488347 w 5059168"/>
                  <a:gd name="connsiteY0-574" fmla="*/ 2146930 h 3694839"/>
                  <a:gd name="connsiteX1-575" fmla="*/ 589947 w 5059168"/>
                  <a:gd name="connsiteY1-576" fmla="*/ 775330 h 3694839"/>
                  <a:gd name="connsiteX2-577" fmla="*/ 1542447 w 5059168"/>
                  <a:gd name="connsiteY2-578" fmla="*/ 356230 h 3694839"/>
                  <a:gd name="connsiteX3-579" fmla="*/ 2533047 w 5059168"/>
                  <a:gd name="connsiteY3-580" fmla="*/ 140330 h 3694839"/>
                  <a:gd name="connsiteX4-581" fmla="*/ 3447447 w 5059168"/>
                  <a:gd name="connsiteY4-582" fmla="*/ 330830 h 3694839"/>
                  <a:gd name="connsiteX5-583" fmla="*/ 4184047 w 5059168"/>
                  <a:gd name="connsiteY5-584" fmla="*/ 788030 h 3694839"/>
                  <a:gd name="connsiteX6-585" fmla="*/ 4692047 w 5059168"/>
                  <a:gd name="connsiteY6-586" fmla="*/ 2121530 h 3694839"/>
                  <a:gd name="connsiteX7-587" fmla="*/ 3587147 w 5059168"/>
                  <a:gd name="connsiteY7-588" fmla="*/ 2997830 h 3694839"/>
                  <a:gd name="connsiteX8-589" fmla="*/ 2380647 w 5059168"/>
                  <a:gd name="connsiteY8-590" fmla="*/ 3213730 h 3694839"/>
                  <a:gd name="connsiteX9-591" fmla="*/ 1072547 w 5059168"/>
                  <a:gd name="connsiteY9-592" fmla="*/ 3086730 h 3694839"/>
                  <a:gd name="connsiteX10-593" fmla="*/ 488347 w 5059168"/>
                  <a:gd name="connsiteY10-594" fmla="*/ 2146930 h 3694839"/>
                  <a:gd name="connsiteX0-595" fmla="*/ 518386 w 5089207"/>
                  <a:gd name="connsiteY0-596" fmla="*/ 2146930 h 3694839"/>
                  <a:gd name="connsiteX1-597" fmla="*/ 619986 w 5089207"/>
                  <a:gd name="connsiteY1-598" fmla="*/ 775330 h 3694839"/>
                  <a:gd name="connsiteX2-599" fmla="*/ 1572486 w 5089207"/>
                  <a:gd name="connsiteY2-600" fmla="*/ 356230 h 3694839"/>
                  <a:gd name="connsiteX3-601" fmla="*/ 2563086 w 5089207"/>
                  <a:gd name="connsiteY3-602" fmla="*/ 140330 h 3694839"/>
                  <a:gd name="connsiteX4-603" fmla="*/ 3477486 w 5089207"/>
                  <a:gd name="connsiteY4-604" fmla="*/ 330830 h 3694839"/>
                  <a:gd name="connsiteX5-605" fmla="*/ 4214086 w 5089207"/>
                  <a:gd name="connsiteY5-606" fmla="*/ 788030 h 3694839"/>
                  <a:gd name="connsiteX6-607" fmla="*/ 4722086 w 5089207"/>
                  <a:gd name="connsiteY6-608" fmla="*/ 2121530 h 3694839"/>
                  <a:gd name="connsiteX7-609" fmla="*/ 3617186 w 5089207"/>
                  <a:gd name="connsiteY7-610" fmla="*/ 2997830 h 3694839"/>
                  <a:gd name="connsiteX8-611" fmla="*/ 2410686 w 5089207"/>
                  <a:gd name="connsiteY8-612" fmla="*/ 3213730 h 3694839"/>
                  <a:gd name="connsiteX9-613" fmla="*/ 1102586 w 5089207"/>
                  <a:gd name="connsiteY9-614" fmla="*/ 3086730 h 3694839"/>
                  <a:gd name="connsiteX10-615" fmla="*/ 518386 w 5089207"/>
                  <a:gd name="connsiteY10-616" fmla="*/ 2146930 h 3694839"/>
                  <a:gd name="connsiteX0-617" fmla="*/ 479570 w 5050391"/>
                  <a:gd name="connsiteY0-618" fmla="*/ 2146930 h 3694839"/>
                  <a:gd name="connsiteX1-619" fmla="*/ 581170 w 5050391"/>
                  <a:gd name="connsiteY1-620" fmla="*/ 775330 h 3694839"/>
                  <a:gd name="connsiteX2-621" fmla="*/ 1533670 w 5050391"/>
                  <a:gd name="connsiteY2-622" fmla="*/ 356230 h 3694839"/>
                  <a:gd name="connsiteX3-623" fmla="*/ 2524270 w 5050391"/>
                  <a:gd name="connsiteY3-624" fmla="*/ 140330 h 3694839"/>
                  <a:gd name="connsiteX4-625" fmla="*/ 3438670 w 5050391"/>
                  <a:gd name="connsiteY4-626" fmla="*/ 330830 h 3694839"/>
                  <a:gd name="connsiteX5-627" fmla="*/ 4175270 w 5050391"/>
                  <a:gd name="connsiteY5-628" fmla="*/ 788030 h 3694839"/>
                  <a:gd name="connsiteX6-629" fmla="*/ 4683270 w 5050391"/>
                  <a:gd name="connsiteY6-630" fmla="*/ 2121530 h 3694839"/>
                  <a:gd name="connsiteX7-631" fmla="*/ 3578370 w 5050391"/>
                  <a:gd name="connsiteY7-632" fmla="*/ 2997830 h 3694839"/>
                  <a:gd name="connsiteX8-633" fmla="*/ 2371870 w 5050391"/>
                  <a:gd name="connsiteY8-634" fmla="*/ 3213730 h 3694839"/>
                  <a:gd name="connsiteX9-635" fmla="*/ 1063770 w 5050391"/>
                  <a:gd name="connsiteY9-636" fmla="*/ 3086730 h 3694839"/>
                  <a:gd name="connsiteX10-637" fmla="*/ 479570 w 5050391"/>
                  <a:gd name="connsiteY10-638" fmla="*/ 2146930 h 3694839"/>
                  <a:gd name="connsiteX0-639" fmla="*/ 475396 w 5046217"/>
                  <a:gd name="connsiteY0-640" fmla="*/ 2146930 h 3694839"/>
                  <a:gd name="connsiteX1-641" fmla="*/ 576996 w 5046217"/>
                  <a:gd name="connsiteY1-642" fmla="*/ 775330 h 3694839"/>
                  <a:gd name="connsiteX2-643" fmla="*/ 1529496 w 5046217"/>
                  <a:gd name="connsiteY2-644" fmla="*/ 356230 h 3694839"/>
                  <a:gd name="connsiteX3-645" fmla="*/ 2520096 w 5046217"/>
                  <a:gd name="connsiteY3-646" fmla="*/ 140330 h 3694839"/>
                  <a:gd name="connsiteX4-647" fmla="*/ 3434496 w 5046217"/>
                  <a:gd name="connsiteY4-648" fmla="*/ 330830 h 3694839"/>
                  <a:gd name="connsiteX5-649" fmla="*/ 4171096 w 5046217"/>
                  <a:gd name="connsiteY5-650" fmla="*/ 788030 h 3694839"/>
                  <a:gd name="connsiteX6-651" fmla="*/ 4679096 w 5046217"/>
                  <a:gd name="connsiteY6-652" fmla="*/ 2121530 h 3694839"/>
                  <a:gd name="connsiteX7-653" fmla="*/ 3574196 w 5046217"/>
                  <a:gd name="connsiteY7-654" fmla="*/ 2997830 h 3694839"/>
                  <a:gd name="connsiteX8-655" fmla="*/ 2367696 w 5046217"/>
                  <a:gd name="connsiteY8-656" fmla="*/ 3213730 h 3694839"/>
                  <a:gd name="connsiteX9-657" fmla="*/ 1059596 w 5046217"/>
                  <a:gd name="connsiteY9-658" fmla="*/ 3086730 h 3694839"/>
                  <a:gd name="connsiteX10-659" fmla="*/ 475396 w 5046217"/>
                  <a:gd name="connsiteY10-660" fmla="*/ 2146930 h 3694839"/>
                  <a:gd name="connsiteX0-661" fmla="*/ 475396 w 5046217"/>
                  <a:gd name="connsiteY0-662" fmla="*/ 2146930 h 3694839"/>
                  <a:gd name="connsiteX1-663" fmla="*/ 576996 w 5046217"/>
                  <a:gd name="connsiteY1-664" fmla="*/ 775330 h 3694839"/>
                  <a:gd name="connsiteX2-665" fmla="*/ 1529496 w 5046217"/>
                  <a:gd name="connsiteY2-666" fmla="*/ 356230 h 3694839"/>
                  <a:gd name="connsiteX3-667" fmla="*/ 2520096 w 5046217"/>
                  <a:gd name="connsiteY3-668" fmla="*/ 140330 h 3694839"/>
                  <a:gd name="connsiteX4-669" fmla="*/ 3434496 w 5046217"/>
                  <a:gd name="connsiteY4-670" fmla="*/ 330830 h 3694839"/>
                  <a:gd name="connsiteX5-671" fmla="*/ 4171096 w 5046217"/>
                  <a:gd name="connsiteY5-672" fmla="*/ 788030 h 3694839"/>
                  <a:gd name="connsiteX6-673" fmla="*/ 4679096 w 5046217"/>
                  <a:gd name="connsiteY6-674" fmla="*/ 2121530 h 3694839"/>
                  <a:gd name="connsiteX7-675" fmla="*/ 3574196 w 5046217"/>
                  <a:gd name="connsiteY7-676" fmla="*/ 2997830 h 3694839"/>
                  <a:gd name="connsiteX8-677" fmla="*/ 2367696 w 5046217"/>
                  <a:gd name="connsiteY8-678" fmla="*/ 3213730 h 3694839"/>
                  <a:gd name="connsiteX9-679" fmla="*/ 1059596 w 5046217"/>
                  <a:gd name="connsiteY9-680" fmla="*/ 3086730 h 3694839"/>
                  <a:gd name="connsiteX10-681" fmla="*/ 475396 w 5046217"/>
                  <a:gd name="connsiteY10-682" fmla="*/ 2146930 h 36948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/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-1" fmla="*/ 0 w 4203700"/>
                  <a:gd name="connsiteY0-2" fmla="*/ 2097388 h 3164188"/>
                  <a:gd name="connsiteX1-3" fmla="*/ 101600 w 4203700"/>
                  <a:gd name="connsiteY1-4" fmla="*/ 725788 h 3164188"/>
                  <a:gd name="connsiteX2-5" fmla="*/ 1054100 w 4203700"/>
                  <a:gd name="connsiteY2-6" fmla="*/ 306688 h 3164188"/>
                  <a:gd name="connsiteX3-7" fmla="*/ 2044700 w 4203700"/>
                  <a:gd name="connsiteY3-8" fmla="*/ 90788 h 3164188"/>
                  <a:gd name="connsiteX4-9" fmla="*/ 2959100 w 4203700"/>
                  <a:gd name="connsiteY4-10" fmla="*/ 281288 h 3164188"/>
                  <a:gd name="connsiteX5-11" fmla="*/ 3695700 w 4203700"/>
                  <a:gd name="connsiteY5-12" fmla="*/ 738488 h 3164188"/>
                  <a:gd name="connsiteX6-13" fmla="*/ 4203700 w 4203700"/>
                  <a:gd name="connsiteY6-14" fmla="*/ 2071988 h 3164188"/>
                  <a:gd name="connsiteX7-15" fmla="*/ 3098800 w 4203700"/>
                  <a:gd name="connsiteY7-16" fmla="*/ 2948288 h 3164188"/>
                  <a:gd name="connsiteX8-17" fmla="*/ 1892300 w 4203700"/>
                  <a:gd name="connsiteY8-18" fmla="*/ 3164188 h 3164188"/>
                  <a:gd name="connsiteX9-19" fmla="*/ 584200 w 4203700"/>
                  <a:gd name="connsiteY9-20" fmla="*/ 3037188 h 3164188"/>
                  <a:gd name="connsiteX10-21" fmla="*/ 0 w 4203700"/>
                  <a:gd name="connsiteY10-22" fmla="*/ 2097388 h 3164188"/>
                  <a:gd name="connsiteX0-23" fmla="*/ 0 w 4203700"/>
                  <a:gd name="connsiteY0-24" fmla="*/ 2146930 h 3213730"/>
                  <a:gd name="connsiteX1-25" fmla="*/ 101600 w 4203700"/>
                  <a:gd name="connsiteY1-26" fmla="*/ 775330 h 3213730"/>
                  <a:gd name="connsiteX2-27" fmla="*/ 1054100 w 4203700"/>
                  <a:gd name="connsiteY2-28" fmla="*/ 356230 h 3213730"/>
                  <a:gd name="connsiteX3-29" fmla="*/ 2044700 w 4203700"/>
                  <a:gd name="connsiteY3-30" fmla="*/ 140330 h 3213730"/>
                  <a:gd name="connsiteX4-31" fmla="*/ 2959100 w 4203700"/>
                  <a:gd name="connsiteY4-32" fmla="*/ 330830 h 3213730"/>
                  <a:gd name="connsiteX5-33" fmla="*/ 3695700 w 4203700"/>
                  <a:gd name="connsiteY5-34" fmla="*/ 788030 h 3213730"/>
                  <a:gd name="connsiteX6-35" fmla="*/ 4203700 w 4203700"/>
                  <a:gd name="connsiteY6-36" fmla="*/ 2121530 h 3213730"/>
                  <a:gd name="connsiteX7-37" fmla="*/ 3098800 w 4203700"/>
                  <a:gd name="connsiteY7-38" fmla="*/ 2997830 h 3213730"/>
                  <a:gd name="connsiteX8-39" fmla="*/ 1892300 w 4203700"/>
                  <a:gd name="connsiteY8-40" fmla="*/ 3213730 h 3213730"/>
                  <a:gd name="connsiteX9-41" fmla="*/ 584200 w 4203700"/>
                  <a:gd name="connsiteY9-42" fmla="*/ 3086730 h 3213730"/>
                  <a:gd name="connsiteX10-43" fmla="*/ 0 w 4203700"/>
                  <a:gd name="connsiteY10-44" fmla="*/ 2146930 h 3213730"/>
                  <a:gd name="connsiteX0-45" fmla="*/ 0 w 4203700"/>
                  <a:gd name="connsiteY0-46" fmla="*/ 2146930 h 3213730"/>
                  <a:gd name="connsiteX1-47" fmla="*/ 101600 w 4203700"/>
                  <a:gd name="connsiteY1-48" fmla="*/ 775330 h 3213730"/>
                  <a:gd name="connsiteX2-49" fmla="*/ 1054100 w 4203700"/>
                  <a:gd name="connsiteY2-50" fmla="*/ 356230 h 3213730"/>
                  <a:gd name="connsiteX3-51" fmla="*/ 2044700 w 4203700"/>
                  <a:gd name="connsiteY3-52" fmla="*/ 140330 h 3213730"/>
                  <a:gd name="connsiteX4-53" fmla="*/ 2959100 w 4203700"/>
                  <a:gd name="connsiteY4-54" fmla="*/ 330830 h 3213730"/>
                  <a:gd name="connsiteX5-55" fmla="*/ 3695700 w 4203700"/>
                  <a:gd name="connsiteY5-56" fmla="*/ 788030 h 3213730"/>
                  <a:gd name="connsiteX6-57" fmla="*/ 4203700 w 4203700"/>
                  <a:gd name="connsiteY6-58" fmla="*/ 2121530 h 3213730"/>
                  <a:gd name="connsiteX7-59" fmla="*/ 3098800 w 4203700"/>
                  <a:gd name="connsiteY7-60" fmla="*/ 2997830 h 3213730"/>
                  <a:gd name="connsiteX8-61" fmla="*/ 1892300 w 4203700"/>
                  <a:gd name="connsiteY8-62" fmla="*/ 3213730 h 3213730"/>
                  <a:gd name="connsiteX9-63" fmla="*/ 584200 w 4203700"/>
                  <a:gd name="connsiteY9-64" fmla="*/ 3086730 h 3213730"/>
                  <a:gd name="connsiteX10-65" fmla="*/ 0 w 4203700"/>
                  <a:gd name="connsiteY10-66" fmla="*/ 2146930 h 3213730"/>
                  <a:gd name="connsiteX0-67" fmla="*/ 0 w 4203700"/>
                  <a:gd name="connsiteY0-68" fmla="*/ 2146930 h 3213730"/>
                  <a:gd name="connsiteX1-69" fmla="*/ 101600 w 4203700"/>
                  <a:gd name="connsiteY1-70" fmla="*/ 775330 h 3213730"/>
                  <a:gd name="connsiteX2-71" fmla="*/ 1054100 w 4203700"/>
                  <a:gd name="connsiteY2-72" fmla="*/ 356230 h 3213730"/>
                  <a:gd name="connsiteX3-73" fmla="*/ 2044700 w 4203700"/>
                  <a:gd name="connsiteY3-74" fmla="*/ 140330 h 3213730"/>
                  <a:gd name="connsiteX4-75" fmla="*/ 2959100 w 4203700"/>
                  <a:gd name="connsiteY4-76" fmla="*/ 330830 h 3213730"/>
                  <a:gd name="connsiteX5-77" fmla="*/ 3695700 w 4203700"/>
                  <a:gd name="connsiteY5-78" fmla="*/ 788030 h 3213730"/>
                  <a:gd name="connsiteX6-79" fmla="*/ 4203700 w 4203700"/>
                  <a:gd name="connsiteY6-80" fmla="*/ 2121530 h 3213730"/>
                  <a:gd name="connsiteX7-81" fmla="*/ 3098800 w 4203700"/>
                  <a:gd name="connsiteY7-82" fmla="*/ 2997830 h 3213730"/>
                  <a:gd name="connsiteX8-83" fmla="*/ 1892300 w 4203700"/>
                  <a:gd name="connsiteY8-84" fmla="*/ 3213730 h 3213730"/>
                  <a:gd name="connsiteX9-85" fmla="*/ 584200 w 4203700"/>
                  <a:gd name="connsiteY9-86" fmla="*/ 3086730 h 3213730"/>
                  <a:gd name="connsiteX10-87" fmla="*/ 0 w 4203700"/>
                  <a:gd name="connsiteY10-88" fmla="*/ 2146930 h 3213730"/>
                  <a:gd name="connsiteX0-89" fmla="*/ 0 w 4203700"/>
                  <a:gd name="connsiteY0-90" fmla="*/ 2146930 h 3213730"/>
                  <a:gd name="connsiteX1-91" fmla="*/ 101600 w 4203700"/>
                  <a:gd name="connsiteY1-92" fmla="*/ 775330 h 3213730"/>
                  <a:gd name="connsiteX2-93" fmla="*/ 1054100 w 4203700"/>
                  <a:gd name="connsiteY2-94" fmla="*/ 356230 h 3213730"/>
                  <a:gd name="connsiteX3-95" fmla="*/ 2044700 w 4203700"/>
                  <a:gd name="connsiteY3-96" fmla="*/ 140330 h 3213730"/>
                  <a:gd name="connsiteX4-97" fmla="*/ 2959100 w 4203700"/>
                  <a:gd name="connsiteY4-98" fmla="*/ 330830 h 3213730"/>
                  <a:gd name="connsiteX5-99" fmla="*/ 3695700 w 4203700"/>
                  <a:gd name="connsiteY5-100" fmla="*/ 788030 h 3213730"/>
                  <a:gd name="connsiteX6-101" fmla="*/ 4203700 w 4203700"/>
                  <a:gd name="connsiteY6-102" fmla="*/ 2121530 h 3213730"/>
                  <a:gd name="connsiteX7-103" fmla="*/ 3098800 w 4203700"/>
                  <a:gd name="connsiteY7-104" fmla="*/ 2997830 h 3213730"/>
                  <a:gd name="connsiteX8-105" fmla="*/ 1892300 w 4203700"/>
                  <a:gd name="connsiteY8-106" fmla="*/ 3213730 h 3213730"/>
                  <a:gd name="connsiteX9-107" fmla="*/ 584200 w 4203700"/>
                  <a:gd name="connsiteY9-108" fmla="*/ 3086730 h 3213730"/>
                  <a:gd name="connsiteX10-109" fmla="*/ 0 w 4203700"/>
                  <a:gd name="connsiteY10-110" fmla="*/ 2146930 h 3213730"/>
                  <a:gd name="connsiteX0-111" fmla="*/ 0 w 4203700"/>
                  <a:gd name="connsiteY0-112" fmla="*/ 2146930 h 3213730"/>
                  <a:gd name="connsiteX1-113" fmla="*/ 101600 w 4203700"/>
                  <a:gd name="connsiteY1-114" fmla="*/ 775330 h 3213730"/>
                  <a:gd name="connsiteX2-115" fmla="*/ 1054100 w 4203700"/>
                  <a:gd name="connsiteY2-116" fmla="*/ 356230 h 3213730"/>
                  <a:gd name="connsiteX3-117" fmla="*/ 2044700 w 4203700"/>
                  <a:gd name="connsiteY3-118" fmla="*/ 140330 h 3213730"/>
                  <a:gd name="connsiteX4-119" fmla="*/ 2959100 w 4203700"/>
                  <a:gd name="connsiteY4-120" fmla="*/ 330830 h 3213730"/>
                  <a:gd name="connsiteX5-121" fmla="*/ 3695700 w 4203700"/>
                  <a:gd name="connsiteY5-122" fmla="*/ 788030 h 3213730"/>
                  <a:gd name="connsiteX6-123" fmla="*/ 4203700 w 4203700"/>
                  <a:gd name="connsiteY6-124" fmla="*/ 2121530 h 3213730"/>
                  <a:gd name="connsiteX7-125" fmla="*/ 3098800 w 4203700"/>
                  <a:gd name="connsiteY7-126" fmla="*/ 2997830 h 3213730"/>
                  <a:gd name="connsiteX8-127" fmla="*/ 1892300 w 4203700"/>
                  <a:gd name="connsiteY8-128" fmla="*/ 3213730 h 3213730"/>
                  <a:gd name="connsiteX9-129" fmla="*/ 584200 w 4203700"/>
                  <a:gd name="connsiteY9-130" fmla="*/ 3086730 h 3213730"/>
                  <a:gd name="connsiteX10-131" fmla="*/ 0 w 4203700"/>
                  <a:gd name="connsiteY10-132" fmla="*/ 2146930 h 3213730"/>
                  <a:gd name="connsiteX0-133" fmla="*/ 0 w 4203700"/>
                  <a:gd name="connsiteY0-134" fmla="*/ 2146930 h 3213730"/>
                  <a:gd name="connsiteX1-135" fmla="*/ 101600 w 4203700"/>
                  <a:gd name="connsiteY1-136" fmla="*/ 775330 h 3213730"/>
                  <a:gd name="connsiteX2-137" fmla="*/ 1054100 w 4203700"/>
                  <a:gd name="connsiteY2-138" fmla="*/ 356230 h 3213730"/>
                  <a:gd name="connsiteX3-139" fmla="*/ 2044700 w 4203700"/>
                  <a:gd name="connsiteY3-140" fmla="*/ 140330 h 3213730"/>
                  <a:gd name="connsiteX4-141" fmla="*/ 2959100 w 4203700"/>
                  <a:gd name="connsiteY4-142" fmla="*/ 330830 h 3213730"/>
                  <a:gd name="connsiteX5-143" fmla="*/ 3695700 w 4203700"/>
                  <a:gd name="connsiteY5-144" fmla="*/ 788030 h 3213730"/>
                  <a:gd name="connsiteX6-145" fmla="*/ 4203700 w 4203700"/>
                  <a:gd name="connsiteY6-146" fmla="*/ 2121530 h 3213730"/>
                  <a:gd name="connsiteX7-147" fmla="*/ 3098800 w 4203700"/>
                  <a:gd name="connsiteY7-148" fmla="*/ 2997830 h 3213730"/>
                  <a:gd name="connsiteX8-149" fmla="*/ 1892300 w 4203700"/>
                  <a:gd name="connsiteY8-150" fmla="*/ 3213730 h 3213730"/>
                  <a:gd name="connsiteX9-151" fmla="*/ 584200 w 4203700"/>
                  <a:gd name="connsiteY9-152" fmla="*/ 3086730 h 3213730"/>
                  <a:gd name="connsiteX10-153" fmla="*/ 0 w 4203700"/>
                  <a:gd name="connsiteY10-154" fmla="*/ 2146930 h 3213730"/>
                  <a:gd name="connsiteX0-155" fmla="*/ 0 w 4203700"/>
                  <a:gd name="connsiteY0-156" fmla="*/ 2146930 h 3213730"/>
                  <a:gd name="connsiteX1-157" fmla="*/ 101600 w 4203700"/>
                  <a:gd name="connsiteY1-158" fmla="*/ 775330 h 3213730"/>
                  <a:gd name="connsiteX2-159" fmla="*/ 1054100 w 4203700"/>
                  <a:gd name="connsiteY2-160" fmla="*/ 356230 h 3213730"/>
                  <a:gd name="connsiteX3-161" fmla="*/ 2044700 w 4203700"/>
                  <a:gd name="connsiteY3-162" fmla="*/ 140330 h 3213730"/>
                  <a:gd name="connsiteX4-163" fmla="*/ 2959100 w 4203700"/>
                  <a:gd name="connsiteY4-164" fmla="*/ 330830 h 3213730"/>
                  <a:gd name="connsiteX5-165" fmla="*/ 3695700 w 4203700"/>
                  <a:gd name="connsiteY5-166" fmla="*/ 788030 h 3213730"/>
                  <a:gd name="connsiteX6-167" fmla="*/ 4203700 w 4203700"/>
                  <a:gd name="connsiteY6-168" fmla="*/ 2121530 h 3213730"/>
                  <a:gd name="connsiteX7-169" fmla="*/ 3098800 w 4203700"/>
                  <a:gd name="connsiteY7-170" fmla="*/ 2997830 h 3213730"/>
                  <a:gd name="connsiteX8-171" fmla="*/ 1892300 w 4203700"/>
                  <a:gd name="connsiteY8-172" fmla="*/ 3213730 h 3213730"/>
                  <a:gd name="connsiteX9-173" fmla="*/ 584200 w 4203700"/>
                  <a:gd name="connsiteY9-174" fmla="*/ 3086730 h 3213730"/>
                  <a:gd name="connsiteX10-175" fmla="*/ 0 w 4203700"/>
                  <a:gd name="connsiteY10-176" fmla="*/ 2146930 h 3213730"/>
                  <a:gd name="connsiteX0-177" fmla="*/ 0 w 4585882"/>
                  <a:gd name="connsiteY0-178" fmla="*/ 2146930 h 3213730"/>
                  <a:gd name="connsiteX1-179" fmla="*/ 101600 w 4585882"/>
                  <a:gd name="connsiteY1-180" fmla="*/ 775330 h 3213730"/>
                  <a:gd name="connsiteX2-181" fmla="*/ 1054100 w 4585882"/>
                  <a:gd name="connsiteY2-182" fmla="*/ 356230 h 3213730"/>
                  <a:gd name="connsiteX3-183" fmla="*/ 2044700 w 4585882"/>
                  <a:gd name="connsiteY3-184" fmla="*/ 140330 h 3213730"/>
                  <a:gd name="connsiteX4-185" fmla="*/ 2959100 w 4585882"/>
                  <a:gd name="connsiteY4-186" fmla="*/ 330830 h 3213730"/>
                  <a:gd name="connsiteX5-187" fmla="*/ 3695700 w 4585882"/>
                  <a:gd name="connsiteY5-188" fmla="*/ 788030 h 3213730"/>
                  <a:gd name="connsiteX6-189" fmla="*/ 4203700 w 4585882"/>
                  <a:gd name="connsiteY6-190" fmla="*/ 2121530 h 3213730"/>
                  <a:gd name="connsiteX7-191" fmla="*/ 3098800 w 4585882"/>
                  <a:gd name="connsiteY7-192" fmla="*/ 2997830 h 3213730"/>
                  <a:gd name="connsiteX8-193" fmla="*/ 1892300 w 4585882"/>
                  <a:gd name="connsiteY8-194" fmla="*/ 3213730 h 3213730"/>
                  <a:gd name="connsiteX9-195" fmla="*/ 584200 w 4585882"/>
                  <a:gd name="connsiteY9-196" fmla="*/ 3086730 h 3213730"/>
                  <a:gd name="connsiteX10-197" fmla="*/ 0 w 4585882"/>
                  <a:gd name="connsiteY10-198" fmla="*/ 2146930 h 3213730"/>
                  <a:gd name="connsiteX0-199" fmla="*/ 0 w 4570821"/>
                  <a:gd name="connsiteY0-200" fmla="*/ 2146930 h 3213730"/>
                  <a:gd name="connsiteX1-201" fmla="*/ 101600 w 4570821"/>
                  <a:gd name="connsiteY1-202" fmla="*/ 775330 h 3213730"/>
                  <a:gd name="connsiteX2-203" fmla="*/ 1054100 w 4570821"/>
                  <a:gd name="connsiteY2-204" fmla="*/ 356230 h 3213730"/>
                  <a:gd name="connsiteX3-205" fmla="*/ 2044700 w 4570821"/>
                  <a:gd name="connsiteY3-206" fmla="*/ 140330 h 3213730"/>
                  <a:gd name="connsiteX4-207" fmla="*/ 2959100 w 4570821"/>
                  <a:gd name="connsiteY4-208" fmla="*/ 330830 h 3213730"/>
                  <a:gd name="connsiteX5-209" fmla="*/ 3695700 w 4570821"/>
                  <a:gd name="connsiteY5-210" fmla="*/ 788030 h 3213730"/>
                  <a:gd name="connsiteX6-211" fmla="*/ 4203700 w 4570821"/>
                  <a:gd name="connsiteY6-212" fmla="*/ 2121530 h 3213730"/>
                  <a:gd name="connsiteX7-213" fmla="*/ 3098800 w 4570821"/>
                  <a:gd name="connsiteY7-214" fmla="*/ 2997830 h 3213730"/>
                  <a:gd name="connsiteX8-215" fmla="*/ 1892300 w 4570821"/>
                  <a:gd name="connsiteY8-216" fmla="*/ 3213730 h 3213730"/>
                  <a:gd name="connsiteX9-217" fmla="*/ 584200 w 4570821"/>
                  <a:gd name="connsiteY9-218" fmla="*/ 3086730 h 3213730"/>
                  <a:gd name="connsiteX10-219" fmla="*/ 0 w 4570821"/>
                  <a:gd name="connsiteY10-220" fmla="*/ 2146930 h 3213730"/>
                  <a:gd name="connsiteX0-221" fmla="*/ 0 w 4570821"/>
                  <a:gd name="connsiteY0-222" fmla="*/ 2146930 h 3213730"/>
                  <a:gd name="connsiteX1-223" fmla="*/ 101600 w 4570821"/>
                  <a:gd name="connsiteY1-224" fmla="*/ 775330 h 3213730"/>
                  <a:gd name="connsiteX2-225" fmla="*/ 1054100 w 4570821"/>
                  <a:gd name="connsiteY2-226" fmla="*/ 356230 h 3213730"/>
                  <a:gd name="connsiteX3-227" fmla="*/ 2044700 w 4570821"/>
                  <a:gd name="connsiteY3-228" fmla="*/ 140330 h 3213730"/>
                  <a:gd name="connsiteX4-229" fmla="*/ 2959100 w 4570821"/>
                  <a:gd name="connsiteY4-230" fmla="*/ 330830 h 3213730"/>
                  <a:gd name="connsiteX5-231" fmla="*/ 3695700 w 4570821"/>
                  <a:gd name="connsiteY5-232" fmla="*/ 788030 h 3213730"/>
                  <a:gd name="connsiteX6-233" fmla="*/ 4203700 w 4570821"/>
                  <a:gd name="connsiteY6-234" fmla="*/ 2121530 h 3213730"/>
                  <a:gd name="connsiteX7-235" fmla="*/ 3098800 w 4570821"/>
                  <a:gd name="connsiteY7-236" fmla="*/ 2997830 h 3213730"/>
                  <a:gd name="connsiteX8-237" fmla="*/ 1892300 w 4570821"/>
                  <a:gd name="connsiteY8-238" fmla="*/ 3213730 h 3213730"/>
                  <a:gd name="connsiteX9-239" fmla="*/ 584200 w 4570821"/>
                  <a:gd name="connsiteY9-240" fmla="*/ 3086730 h 3213730"/>
                  <a:gd name="connsiteX10-241" fmla="*/ 0 w 4570821"/>
                  <a:gd name="connsiteY10-242" fmla="*/ 2146930 h 3213730"/>
                  <a:gd name="connsiteX0-243" fmla="*/ 0 w 4570821"/>
                  <a:gd name="connsiteY0-244" fmla="*/ 2146930 h 3213730"/>
                  <a:gd name="connsiteX1-245" fmla="*/ 101600 w 4570821"/>
                  <a:gd name="connsiteY1-246" fmla="*/ 775330 h 3213730"/>
                  <a:gd name="connsiteX2-247" fmla="*/ 1054100 w 4570821"/>
                  <a:gd name="connsiteY2-248" fmla="*/ 356230 h 3213730"/>
                  <a:gd name="connsiteX3-249" fmla="*/ 2044700 w 4570821"/>
                  <a:gd name="connsiteY3-250" fmla="*/ 140330 h 3213730"/>
                  <a:gd name="connsiteX4-251" fmla="*/ 2959100 w 4570821"/>
                  <a:gd name="connsiteY4-252" fmla="*/ 330830 h 3213730"/>
                  <a:gd name="connsiteX5-253" fmla="*/ 3695700 w 4570821"/>
                  <a:gd name="connsiteY5-254" fmla="*/ 788030 h 3213730"/>
                  <a:gd name="connsiteX6-255" fmla="*/ 4203700 w 4570821"/>
                  <a:gd name="connsiteY6-256" fmla="*/ 2121530 h 3213730"/>
                  <a:gd name="connsiteX7-257" fmla="*/ 3098800 w 4570821"/>
                  <a:gd name="connsiteY7-258" fmla="*/ 2997830 h 3213730"/>
                  <a:gd name="connsiteX8-259" fmla="*/ 1892300 w 4570821"/>
                  <a:gd name="connsiteY8-260" fmla="*/ 3213730 h 3213730"/>
                  <a:gd name="connsiteX9-261" fmla="*/ 584200 w 4570821"/>
                  <a:gd name="connsiteY9-262" fmla="*/ 3086730 h 3213730"/>
                  <a:gd name="connsiteX10-263" fmla="*/ 0 w 4570821"/>
                  <a:gd name="connsiteY10-264" fmla="*/ 2146930 h 3213730"/>
                  <a:gd name="connsiteX0-265" fmla="*/ 0 w 4570821"/>
                  <a:gd name="connsiteY0-266" fmla="*/ 2146930 h 3213730"/>
                  <a:gd name="connsiteX1-267" fmla="*/ 101600 w 4570821"/>
                  <a:gd name="connsiteY1-268" fmla="*/ 775330 h 3213730"/>
                  <a:gd name="connsiteX2-269" fmla="*/ 1054100 w 4570821"/>
                  <a:gd name="connsiteY2-270" fmla="*/ 356230 h 3213730"/>
                  <a:gd name="connsiteX3-271" fmla="*/ 2044700 w 4570821"/>
                  <a:gd name="connsiteY3-272" fmla="*/ 140330 h 3213730"/>
                  <a:gd name="connsiteX4-273" fmla="*/ 2959100 w 4570821"/>
                  <a:gd name="connsiteY4-274" fmla="*/ 330830 h 3213730"/>
                  <a:gd name="connsiteX5-275" fmla="*/ 3695700 w 4570821"/>
                  <a:gd name="connsiteY5-276" fmla="*/ 788030 h 3213730"/>
                  <a:gd name="connsiteX6-277" fmla="*/ 4203700 w 4570821"/>
                  <a:gd name="connsiteY6-278" fmla="*/ 2121530 h 3213730"/>
                  <a:gd name="connsiteX7-279" fmla="*/ 3098800 w 4570821"/>
                  <a:gd name="connsiteY7-280" fmla="*/ 2997830 h 3213730"/>
                  <a:gd name="connsiteX8-281" fmla="*/ 1892300 w 4570821"/>
                  <a:gd name="connsiteY8-282" fmla="*/ 3213730 h 3213730"/>
                  <a:gd name="connsiteX9-283" fmla="*/ 584200 w 4570821"/>
                  <a:gd name="connsiteY9-284" fmla="*/ 3086730 h 3213730"/>
                  <a:gd name="connsiteX10-285" fmla="*/ 0 w 4570821"/>
                  <a:gd name="connsiteY10-286" fmla="*/ 2146930 h 3213730"/>
                  <a:gd name="connsiteX0-287" fmla="*/ 0 w 4570821"/>
                  <a:gd name="connsiteY0-288" fmla="*/ 2146930 h 3213730"/>
                  <a:gd name="connsiteX1-289" fmla="*/ 101600 w 4570821"/>
                  <a:gd name="connsiteY1-290" fmla="*/ 775330 h 3213730"/>
                  <a:gd name="connsiteX2-291" fmla="*/ 1054100 w 4570821"/>
                  <a:gd name="connsiteY2-292" fmla="*/ 356230 h 3213730"/>
                  <a:gd name="connsiteX3-293" fmla="*/ 2044700 w 4570821"/>
                  <a:gd name="connsiteY3-294" fmla="*/ 140330 h 3213730"/>
                  <a:gd name="connsiteX4-295" fmla="*/ 2959100 w 4570821"/>
                  <a:gd name="connsiteY4-296" fmla="*/ 330830 h 3213730"/>
                  <a:gd name="connsiteX5-297" fmla="*/ 3695700 w 4570821"/>
                  <a:gd name="connsiteY5-298" fmla="*/ 788030 h 3213730"/>
                  <a:gd name="connsiteX6-299" fmla="*/ 4203700 w 4570821"/>
                  <a:gd name="connsiteY6-300" fmla="*/ 2121530 h 3213730"/>
                  <a:gd name="connsiteX7-301" fmla="*/ 3098800 w 4570821"/>
                  <a:gd name="connsiteY7-302" fmla="*/ 2997830 h 3213730"/>
                  <a:gd name="connsiteX8-303" fmla="*/ 1892300 w 4570821"/>
                  <a:gd name="connsiteY8-304" fmla="*/ 3213730 h 3213730"/>
                  <a:gd name="connsiteX9-305" fmla="*/ 584200 w 4570821"/>
                  <a:gd name="connsiteY9-306" fmla="*/ 3086730 h 3213730"/>
                  <a:gd name="connsiteX10-307" fmla="*/ 0 w 4570821"/>
                  <a:gd name="connsiteY10-308" fmla="*/ 2146930 h 3213730"/>
                  <a:gd name="connsiteX0-309" fmla="*/ 0 w 4570821"/>
                  <a:gd name="connsiteY0-310" fmla="*/ 2146930 h 3391660"/>
                  <a:gd name="connsiteX1-311" fmla="*/ 101600 w 4570821"/>
                  <a:gd name="connsiteY1-312" fmla="*/ 775330 h 3391660"/>
                  <a:gd name="connsiteX2-313" fmla="*/ 1054100 w 4570821"/>
                  <a:gd name="connsiteY2-314" fmla="*/ 356230 h 3391660"/>
                  <a:gd name="connsiteX3-315" fmla="*/ 2044700 w 4570821"/>
                  <a:gd name="connsiteY3-316" fmla="*/ 140330 h 3391660"/>
                  <a:gd name="connsiteX4-317" fmla="*/ 2959100 w 4570821"/>
                  <a:gd name="connsiteY4-318" fmla="*/ 330830 h 3391660"/>
                  <a:gd name="connsiteX5-319" fmla="*/ 3695700 w 4570821"/>
                  <a:gd name="connsiteY5-320" fmla="*/ 788030 h 3391660"/>
                  <a:gd name="connsiteX6-321" fmla="*/ 4203700 w 4570821"/>
                  <a:gd name="connsiteY6-322" fmla="*/ 2121530 h 3391660"/>
                  <a:gd name="connsiteX7-323" fmla="*/ 3098800 w 4570821"/>
                  <a:gd name="connsiteY7-324" fmla="*/ 2997830 h 3391660"/>
                  <a:gd name="connsiteX8-325" fmla="*/ 1892300 w 4570821"/>
                  <a:gd name="connsiteY8-326" fmla="*/ 3213730 h 3391660"/>
                  <a:gd name="connsiteX9-327" fmla="*/ 584200 w 4570821"/>
                  <a:gd name="connsiteY9-328" fmla="*/ 3086730 h 3391660"/>
                  <a:gd name="connsiteX10-329" fmla="*/ 0 w 4570821"/>
                  <a:gd name="connsiteY10-330" fmla="*/ 2146930 h 3391660"/>
                  <a:gd name="connsiteX0-331" fmla="*/ 0 w 4570821"/>
                  <a:gd name="connsiteY0-332" fmla="*/ 2146930 h 3691815"/>
                  <a:gd name="connsiteX1-333" fmla="*/ 101600 w 4570821"/>
                  <a:gd name="connsiteY1-334" fmla="*/ 775330 h 3691815"/>
                  <a:gd name="connsiteX2-335" fmla="*/ 1054100 w 4570821"/>
                  <a:gd name="connsiteY2-336" fmla="*/ 356230 h 3691815"/>
                  <a:gd name="connsiteX3-337" fmla="*/ 2044700 w 4570821"/>
                  <a:gd name="connsiteY3-338" fmla="*/ 140330 h 3691815"/>
                  <a:gd name="connsiteX4-339" fmla="*/ 2959100 w 4570821"/>
                  <a:gd name="connsiteY4-340" fmla="*/ 330830 h 3691815"/>
                  <a:gd name="connsiteX5-341" fmla="*/ 3695700 w 4570821"/>
                  <a:gd name="connsiteY5-342" fmla="*/ 788030 h 3691815"/>
                  <a:gd name="connsiteX6-343" fmla="*/ 4203700 w 4570821"/>
                  <a:gd name="connsiteY6-344" fmla="*/ 2121530 h 3691815"/>
                  <a:gd name="connsiteX7-345" fmla="*/ 3098800 w 4570821"/>
                  <a:gd name="connsiteY7-346" fmla="*/ 2997830 h 3691815"/>
                  <a:gd name="connsiteX8-347" fmla="*/ 1892300 w 4570821"/>
                  <a:gd name="connsiteY8-348" fmla="*/ 3213730 h 3691815"/>
                  <a:gd name="connsiteX9-349" fmla="*/ 584200 w 4570821"/>
                  <a:gd name="connsiteY9-350" fmla="*/ 3086730 h 3691815"/>
                  <a:gd name="connsiteX10-351" fmla="*/ 0 w 4570821"/>
                  <a:gd name="connsiteY10-352" fmla="*/ 2146930 h 3691815"/>
                  <a:gd name="connsiteX0-353" fmla="*/ 0 w 4570821"/>
                  <a:gd name="connsiteY0-354" fmla="*/ 2146930 h 3667856"/>
                  <a:gd name="connsiteX1-355" fmla="*/ 101600 w 4570821"/>
                  <a:gd name="connsiteY1-356" fmla="*/ 775330 h 3667856"/>
                  <a:gd name="connsiteX2-357" fmla="*/ 1054100 w 4570821"/>
                  <a:gd name="connsiteY2-358" fmla="*/ 356230 h 3667856"/>
                  <a:gd name="connsiteX3-359" fmla="*/ 2044700 w 4570821"/>
                  <a:gd name="connsiteY3-360" fmla="*/ 140330 h 3667856"/>
                  <a:gd name="connsiteX4-361" fmla="*/ 2959100 w 4570821"/>
                  <a:gd name="connsiteY4-362" fmla="*/ 330830 h 3667856"/>
                  <a:gd name="connsiteX5-363" fmla="*/ 3695700 w 4570821"/>
                  <a:gd name="connsiteY5-364" fmla="*/ 788030 h 3667856"/>
                  <a:gd name="connsiteX6-365" fmla="*/ 4203700 w 4570821"/>
                  <a:gd name="connsiteY6-366" fmla="*/ 2121530 h 3667856"/>
                  <a:gd name="connsiteX7-367" fmla="*/ 3098800 w 4570821"/>
                  <a:gd name="connsiteY7-368" fmla="*/ 2997830 h 3667856"/>
                  <a:gd name="connsiteX8-369" fmla="*/ 1892300 w 4570821"/>
                  <a:gd name="connsiteY8-370" fmla="*/ 3213730 h 3667856"/>
                  <a:gd name="connsiteX9-371" fmla="*/ 584200 w 4570821"/>
                  <a:gd name="connsiteY9-372" fmla="*/ 3086730 h 3667856"/>
                  <a:gd name="connsiteX10-373" fmla="*/ 0 w 4570821"/>
                  <a:gd name="connsiteY10-374" fmla="*/ 2146930 h 3667856"/>
                  <a:gd name="connsiteX0-375" fmla="*/ 0 w 4570821"/>
                  <a:gd name="connsiteY0-376" fmla="*/ 2146930 h 3694839"/>
                  <a:gd name="connsiteX1-377" fmla="*/ 101600 w 4570821"/>
                  <a:gd name="connsiteY1-378" fmla="*/ 775330 h 3694839"/>
                  <a:gd name="connsiteX2-379" fmla="*/ 1054100 w 4570821"/>
                  <a:gd name="connsiteY2-380" fmla="*/ 356230 h 3694839"/>
                  <a:gd name="connsiteX3-381" fmla="*/ 2044700 w 4570821"/>
                  <a:gd name="connsiteY3-382" fmla="*/ 140330 h 3694839"/>
                  <a:gd name="connsiteX4-383" fmla="*/ 2959100 w 4570821"/>
                  <a:gd name="connsiteY4-384" fmla="*/ 330830 h 3694839"/>
                  <a:gd name="connsiteX5-385" fmla="*/ 3695700 w 4570821"/>
                  <a:gd name="connsiteY5-386" fmla="*/ 788030 h 3694839"/>
                  <a:gd name="connsiteX6-387" fmla="*/ 4203700 w 4570821"/>
                  <a:gd name="connsiteY6-388" fmla="*/ 2121530 h 3694839"/>
                  <a:gd name="connsiteX7-389" fmla="*/ 3098800 w 4570821"/>
                  <a:gd name="connsiteY7-390" fmla="*/ 2997830 h 3694839"/>
                  <a:gd name="connsiteX8-391" fmla="*/ 1892300 w 4570821"/>
                  <a:gd name="connsiteY8-392" fmla="*/ 3213730 h 3694839"/>
                  <a:gd name="connsiteX9-393" fmla="*/ 584200 w 4570821"/>
                  <a:gd name="connsiteY9-394" fmla="*/ 3086730 h 3694839"/>
                  <a:gd name="connsiteX10-395" fmla="*/ 0 w 4570821"/>
                  <a:gd name="connsiteY10-396" fmla="*/ 2146930 h 3694839"/>
                  <a:gd name="connsiteX0-397" fmla="*/ 0 w 4570821"/>
                  <a:gd name="connsiteY0-398" fmla="*/ 2146930 h 3694839"/>
                  <a:gd name="connsiteX1-399" fmla="*/ 101600 w 4570821"/>
                  <a:gd name="connsiteY1-400" fmla="*/ 775330 h 3694839"/>
                  <a:gd name="connsiteX2-401" fmla="*/ 1054100 w 4570821"/>
                  <a:gd name="connsiteY2-402" fmla="*/ 356230 h 3694839"/>
                  <a:gd name="connsiteX3-403" fmla="*/ 2044700 w 4570821"/>
                  <a:gd name="connsiteY3-404" fmla="*/ 140330 h 3694839"/>
                  <a:gd name="connsiteX4-405" fmla="*/ 2959100 w 4570821"/>
                  <a:gd name="connsiteY4-406" fmla="*/ 330830 h 3694839"/>
                  <a:gd name="connsiteX5-407" fmla="*/ 3695700 w 4570821"/>
                  <a:gd name="connsiteY5-408" fmla="*/ 788030 h 3694839"/>
                  <a:gd name="connsiteX6-409" fmla="*/ 4203700 w 4570821"/>
                  <a:gd name="connsiteY6-410" fmla="*/ 2121530 h 3694839"/>
                  <a:gd name="connsiteX7-411" fmla="*/ 3098800 w 4570821"/>
                  <a:gd name="connsiteY7-412" fmla="*/ 2997830 h 3694839"/>
                  <a:gd name="connsiteX8-413" fmla="*/ 1892300 w 4570821"/>
                  <a:gd name="connsiteY8-414" fmla="*/ 3213730 h 3694839"/>
                  <a:gd name="connsiteX9-415" fmla="*/ 584200 w 4570821"/>
                  <a:gd name="connsiteY9-416" fmla="*/ 3086730 h 3694839"/>
                  <a:gd name="connsiteX10-417" fmla="*/ 0 w 4570821"/>
                  <a:gd name="connsiteY10-418" fmla="*/ 2146930 h 3694839"/>
                  <a:gd name="connsiteX0-419" fmla="*/ 0 w 4570821"/>
                  <a:gd name="connsiteY0-420" fmla="*/ 2146930 h 3694839"/>
                  <a:gd name="connsiteX1-421" fmla="*/ 101600 w 4570821"/>
                  <a:gd name="connsiteY1-422" fmla="*/ 775330 h 3694839"/>
                  <a:gd name="connsiteX2-423" fmla="*/ 1054100 w 4570821"/>
                  <a:gd name="connsiteY2-424" fmla="*/ 356230 h 3694839"/>
                  <a:gd name="connsiteX3-425" fmla="*/ 2044700 w 4570821"/>
                  <a:gd name="connsiteY3-426" fmla="*/ 140330 h 3694839"/>
                  <a:gd name="connsiteX4-427" fmla="*/ 2959100 w 4570821"/>
                  <a:gd name="connsiteY4-428" fmla="*/ 330830 h 3694839"/>
                  <a:gd name="connsiteX5-429" fmla="*/ 3695700 w 4570821"/>
                  <a:gd name="connsiteY5-430" fmla="*/ 788030 h 3694839"/>
                  <a:gd name="connsiteX6-431" fmla="*/ 4203700 w 4570821"/>
                  <a:gd name="connsiteY6-432" fmla="*/ 2121530 h 3694839"/>
                  <a:gd name="connsiteX7-433" fmla="*/ 3098800 w 4570821"/>
                  <a:gd name="connsiteY7-434" fmla="*/ 2997830 h 3694839"/>
                  <a:gd name="connsiteX8-435" fmla="*/ 1892300 w 4570821"/>
                  <a:gd name="connsiteY8-436" fmla="*/ 3213730 h 3694839"/>
                  <a:gd name="connsiteX9-437" fmla="*/ 584200 w 4570821"/>
                  <a:gd name="connsiteY9-438" fmla="*/ 3086730 h 3694839"/>
                  <a:gd name="connsiteX10-439" fmla="*/ 0 w 4570821"/>
                  <a:gd name="connsiteY10-440" fmla="*/ 2146930 h 3694839"/>
                  <a:gd name="connsiteX0-441" fmla="*/ 0 w 4570821"/>
                  <a:gd name="connsiteY0-442" fmla="*/ 2146930 h 3694839"/>
                  <a:gd name="connsiteX1-443" fmla="*/ 101600 w 4570821"/>
                  <a:gd name="connsiteY1-444" fmla="*/ 775330 h 3694839"/>
                  <a:gd name="connsiteX2-445" fmla="*/ 1054100 w 4570821"/>
                  <a:gd name="connsiteY2-446" fmla="*/ 356230 h 3694839"/>
                  <a:gd name="connsiteX3-447" fmla="*/ 2044700 w 4570821"/>
                  <a:gd name="connsiteY3-448" fmla="*/ 140330 h 3694839"/>
                  <a:gd name="connsiteX4-449" fmla="*/ 2959100 w 4570821"/>
                  <a:gd name="connsiteY4-450" fmla="*/ 330830 h 3694839"/>
                  <a:gd name="connsiteX5-451" fmla="*/ 3695700 w 4570821"/>
                  <a:gd name="connsiteY5-452" fmla="*/ 788030 h 3694839"/>
                  <a:gd name="connsiteX6-453" fmla="*/ 4203700 w 4570821"/>
                  <a:gd name="connsiteY6-454" fmla="*/ 2121530 h 3694839"/>
                  <a:gd name="connsiteX7-455" fmla="*/ 3098800 w 4570821"/>
                  <a:gd name="connsiteY7-456" fmla="*/ 2997830 h 3694839"/>
                  <a:gd name="connsiteX8-457" fmla="*/ 1892300 w 4570821"/>
                  <a:gd name="connsiteY8-458" fmla="*/ 3213730 h 3694839"/>
                  <a:gd name="connsiteX9-459" fmla="*/ 584200 w 4570821"/>
                  <a:gd name="connsiteY9-460" fmla="*/ 3086730 h 3694839"/>
                  <a:gd name="connsiteX10-461" fmla="*/ 0 w 4570821"/>
                  <a:gd name="connsiteY10-462" fmla="*/ 2146930 h 3694839"/>
                  <a:gd name="connsiteX0-463" fmla="*/ 98681 w 4669502"/>
                  <a:gd name="connsiteY0-464" fmla="*/ 2146930 h 3694839"/>
                  <a:gd name="connsiteX1-465" fmla="*/ 200281 w 4669502"/>
                  <a:gd name="connsiteY1-466" fmla="*/ 775330 h 3694839"/>
                  <a:gd name="connsiteX2-467" fmla="*/ 1152781 w 4669502"/>
                  <a:gd name="connsiteY2-468" fmla="*/ 356230 h 3694839"/>
                  <a:gd name="connsiteX3-469" fmla="*/ 2143381 w 4669502"/>
                  <a:gd name="connsiteY3-470" fmla="*/ 140330 h 3694839"/>
                  <a:gd name="connsiteX4-471" fmla="*/ 3057781 w 4669502"/>
                  <a:gd name="connsiteY4-472" fmla="*/ 330830 h 3694839"/>
                  <a:gd name="connsiteX5-473" fmla="*/ 3794381 w 4669502"/>
                  <a:gd name="connsiteY5-474" fmla="*/ 788030 h 3694839"/>
                  <a:gd name="connsiteX6-475" fmla="*/ 4302381 w 4669502"/>
                  <a:gd name="connsiteY6-476" fmla="*/ 2121530 h 3694839"/>
                  <a:gd name="connsiteX7-477" fmla="*/ 3197481 w 4669502"/>
                  <a:gd name="connsiteY7-478" fmla="*/ 2997830 h 3694839"/>
                  <a:gd name="connsiteX8-479" fmla="*/ 1990981 w 4669502"/>
                  <a:gd name="connsiteY8-480" fmla="*/ 3213730 h 3694839"/>
                  <a:gd name="connsiteX9-481" fmla="*/ 682881 w 4669502"/>
                  <a:gd name="connsiteY9-482" fmla="*/ 3086730 h 3694839"/>
                  <a:gd name="connsiteX10-483" fmla="*/ 98681 w 4669502"/>
                  <a:gd name="connsiteY10-484" fmla="*/ 2146930 h 3694839"/>
                  <a:gd name="connsiteX0-485" fmla="*/ 244057 w 4814878"/>
                  <a:gd name="connsiteY0-486" fmla="*/ 2146930 h 3694839"/>
                  <a:gd name="connsiteX1-487" fmla="*/ 345657 w 4814878"/>
                  <a:gd name="connsiteY1-488" fmla="*/ 775330 h 3694839"/>
                  <a:gd name="connsiteX2-489" fmla="*/ 1298157 w 4814878"/>
                  <a:gd name="connsiteY2-490" fmla="*/ 356230 h 3694839"/>
                  <a:gd name="connsiteX3-491" fmla="*/ 2288757 w 4814878"/>
                  <a:gd name="connsiteY3-492" fmla="*/ 140330 h 3694839"/>
                  <a:gd name="connsiteX4-493" fmla="*/ 3203157 w 4814878"/>
                  <a:gd name="connsiteY4-494" fmla="*/ 330830 h 3694839"/>
                  <a:gd name="connsiteX5-495" fmla="*/ 3939757 w 4814878"/>
                  <a:gd name="connsiteY5-496" fmla="*/ 788030 h 3694839"/>
                  <a:gd name="connsiteX6-497" fmla="*/ 4447757 w 4814878"/>
                  <a:gd name="connsiteY6-498" fmla="*/ 2121530 h 3694839"/>
                  <a:gd name="connsiteX7-499" fmla="*/ 3342857 w 4814878"/>
                  <a:gd name="connsiteY7-500" fmla="*/ 2997830 h 3694839"/>
                  <a:gd name="connsiteX8-501" fmla="*/ 2136357 w 4814878"/>
                  <a:gd name="connsiteY8-502" fmla="*/ 3213730 h 3694839"/>
                  <a:gd name="connsiteX9-503" fmla="*/ 828257 w 4814878"/>
                  <a:gd name="connsiteY9-504" fmla="*/ 3086730 h 3694839"/>
                  <a:gd name="connsiteX10-505" fmla="*/ 244057 w 4814878"/>
                  <a:gd name="connsiteY10-506" fmla="*/ 2146930 h 3694839"/>
                  <a:gd name="connsiteX0-507" fmla="*/ 454104 w 5024925"/>
                  <a:gd name="connsiteY0-508" fmla="*/ 2146930 h 3694839"/>
                  <a:gd name="connsiteX1-509" fmla="*/ 555704 w 5024925"/>
                  <a:gd name="connsiteY1-510" fmla="*/ 775330 h 3694839"/>
                  <a:gd name="connsiteX2-511" fmla="*/ 1508204 w 5024925"/>
                  <a:gd name="connsiteY2-512" fmla="*/ 356230 h 3694839"/>
                  <a:gd name="connsiteX3-513" fmla="*/ 2498804 w 5024925"/>
                  <a:gd name="connsiteY3-514" fmla="*/ 140330 h 3694839"/>
                  <a:gd name="connsiteX4-515" fmla="*/ 3413204 w 5024925"/>
                  <a:gd name="connsiteY4-516" fmla="*/ 330830 h 3694839"/>
                  <a:gd name="connsiteX5-517" fmla="*/ 4149804 w 5024925"/>
                  <a:gd name="connsiteY5-518" fmla="*/ 788030 h 3694839"/>
                  <a:gd name="connsiteX6-519" fmla="*/ 4657804 w 5024925"/>
                  <a:gd name="connsiteY6-520" fmla="*/ 2121530 h 3694839"/>
                  <a:gd name="connsiteX7-521" fmla="*/ 3552904 w 5024925"/>
                  <a:gd name="connsiteY7-522" fmla="*/ 2997830 h 3694839"/>
                  <a:gd name="connsiteX8-523" fmla="*/ 2346404 w 5024925"/>
                  <a:gd name="connsiteY8-524" fmla="*/ 3213730 h 3694839"/>
                  <a:gd name="connsiteX9-525" fmla="*/ 1038304 w 5024925"/>
                  <a:gd name="connsiteY9-526" fmla="*/ 3086730 h 3694839"/>
                  <a:gd name="connsiteX10-527" fmla="*/ 454104 w 5024925"/>
                  <a:gd name="connsiteY10-528" fmla="*/ 2146930 h 3694839"/>
                  <a:gd name="connsiteX0-529" fmla="*/ 488347 w 5059168"/>
                  <a:gd name="connsiteY0-530" fmla="*/ 2146930 h 3694839"/>
                  <a:gd name="connsiteX1-531" fmla="*/ 589947 w 5059168"/>
                  <a:gd name="connsiteY1-532" fmla="*/ 775330 h 3694839"/>
                  <a:gd name="connsiteX2-533" fmla="*/ 1542447 w 5059168"/>
                  <a:gd name="connsiteY2-534" fmla="*/ 356230 h 3694839"/>
                  <a:gd name="connsiteX3-535" fmla="*/ 2533047 w 5059168"/>
                  <a:gd name="connsiteY3-536" fmla="*/ 140330 h 3694839"/>
                  <a:gd name="connsiteX4-537" fmla="*/ 3447447 w 5059168"/>
                  <a:gd name="connsiteY4-538" fmla="*/ 330830 h 3694839"/>
                  <a:gd name="connsiteX5-539" fmla="*/ 4184047 w 5059168"/>
                  <a:gd name="connsiteY5-540" fmla="*/ 788030 h 3694839"/>
                  <a:gd name="connsiteX6-541" fmla="*/ 4692047 w 5059168"/>
                  <a:gd name="connsiteY6-542" fmla="*/ 2121530 h 3694839"/>
                  <a:gd name="connsiteX7-543" fmla="*/ 3587147 w 5059168"/>
                  <a:gd name="connsiteY7-544" fmla="*/ 2997830 h 3694839"/>
                  <a:gd name="connsiteX8-545" fmla="*/ 2380647 w 5059168"/>
                  <a:gd name="connsiteY8-546" fmla="*/ 3213730 h 3694839"/>
                  <a:gd name="connsiteX9-547" fmla="*/ 1072547 w 5059168"/>
                  <a:gd name="connsiteY9-548" fmla="*/ 3086730 h 3694839"/>
                  <a:gd name="connsiteX10-549" fmla="*/ 488347 w 5059168"/>
                  <a:gd name="connsiteY10-550" fmla="*/ 2146930 h 3694839"/>
                  <a:gd name="connsiteX0-551" fmla="*/ 488347 w 5059168"/>
                  <a:gd name="connsiteY0-552" fmla="*/ 2146930 h 3694839"/>
                  <a:gd name="connsiteX1-553" fmla="*/ 589947 w 5059168"/>
                  <a:gd name="connsiteY1-554" fmla="*/ 775330 h 3694839"/>
                  <a:gd name="connsiteX2-555" fmla="*/ 1542447 w 5059168"/>
                  <a:gd name="connsiteY2-556" fmla="*/ 356230 h 3694839"/>
                  <a:gd name="connsiteX3-557" fmla="*/ 2533047 w 5059168"/>
                  <a:gd name="connsiteY3-558" fmla="*/ 140330 h 3694839"/>
                  <a:gd name="connsiteX4-559" fmla="*/ 3447447 w 5059168"/>
                  <a:gd name="connsiteY4-560" fmla="*/ 330830 h 3694839"/>
                  <a:gd name="connsiteX5-561" fmla="*/ 4184047 w 5059168"/>
                  <a:gd name="connsiteY5-562" fmla="*/ 788030 h 3694839"/>
                  <a:gd name="connsiteX6-563" fmla="*/ 4692047 w 5059168"/>
                  <a:gd name="connsiteY6-564" fmla="*/ 2121530 h 3694839"/>
                  <a:gd name="connsiteX7-565" fmla="*/ 3587147 w 5059168"/>
                  <a:gd name="connsiteY7-566" fmla="*/ 2997830 h 3694839"/>
                  <a:gd name="connsiteX8-567" fmla="*/ 2380647 w 5059168"/>
                  <a:gd name="connsiteY8-568" fmla="*/ 3213730 h 3694839"/>
                  <a:gd name="connsiteX9-569" fmla="*/ 1072547 w 5059168"/>
                  <a:gd name="connsiteY9-570" fmla="*/ 3086730 h 3694839"/>
                  <a:gd name="connsiteX10-571" fmla="*/ 488347 w 5059168"/>
                  <a:gd name="connsiteY10-572" fmla="*/ 2146930 h 3694839"/>
                  <a:gd name="connsiteX0-573" fmla="*/ 488347 w 5059168"/>
                  <a:gd name="connsiteY0-574" fmla="*/ 2146930 h 3694839"/>
                  <a:gd name="connsiteX1-575" fmla="*/ 589947 w 5059168"/>
                  <a:gd name="connsiteY1-576" fmla="*/ 775330 h 3694839"/>
                  <a:gd name="connsiteX2-577" fmla="*/ 1542447 w 5059168"/>
                  <a:gd name="connsiteY2-578" fmla="*/ 356230 h 3694839"/>
                  <a:gd name="connsiteX3-579" fmla="*/ 2533047 w 5059168"/>
                  <a:gd name="connsiteY3-580" fmla="*/ 140330 h 3694839"/>
                  <a:gd name="connsiteX4-581" fmla="*/ 3447447 w 5059168"/>
                  <a:gd name="connsiteY4-582" fmla="*/ 330830 h 3694839"/>
                  <a:gd name="connsiteX5-583" fmla="*/ 4184047 w 5059168"/>
                  <a:gd name="connsiteY5-584" fmla="*/ 788030 h 3694839"/>
                  <a:gd name="connsiteX6-585" fmla="*/ 4692047 w 5059168"/>
                  <a:gd name="connsiteY6-586" fmla="*/ 2121530 h 3694839"/>
                  <a:gd name="connsiteX7-587" fmla="*/ 3587147 w 5059168"/>
                  <a:gd name="connsiteY7-588" fmla="*/ 2997830 h 3694839"/>
                  <a:gd name="connsiteX8-589" fmla="*/ 2380647 w 5059168"/>
                  <a:gd name="connsiteY8-590" fmla="*/ 3213730 h 3694839"/>
                  <a:gd name="connsiteX9-591" fmla="*/ 1072547 w 5059168"/>
                  <a:gd name="connsiteY9-592" fmla="*/ 3086730 h 3694839"/>
                  <a:gd name="connsiteX10-593" fmla="*/ 488347 w 5059168"/>
                  <a:gd name="connsiteY10-594" fmla="*/ 2146930 h 3694839"/>
                  <a:gd name="connsiteX0-595" fmla="*/ 518386 w 5089207"/>
                  <a:gd name="connsiteY0-596" fmla="*/ 2146930 h 3694839"/>
                  <a:gd name="connsiteX1-597" fmla="*/ 619986 w 5089207"/>
                  <a:gd name="connsiteY1-598" fmla="*/ 775330 h 3694839"/>
                  <a:gd name="connsiteX2-599" fmla="*/ 1572486 w 5089207"/>
                  <a:gd name="connsiteY2-600" fmla="*/ 356230 h 3694839"/>
                  <a:gd name="connsiteX3-601" fmla="*/ 2563086 w 5089207"/>
                  <a:gd name="connsiteY3-602" fmla="*/ 140330 h 3694839"/>
                  <a:gd name="connsiteX4-603" fmla="*/ 3477486 w 5089207"/>
                  <a:gd name="connsiteY4-604" fmla="*/ 330830 h 3694839"/>
                  <a:gd name="connsiteX5-605" fmla="*/ 4214086 w 5089207"/>
                  <a:gd name="connsiteY5-606" fmla="*/ 788030 h 3694839"/>
                  <a:gd name="connsiteX6-607" fmla="*/ 4722086 w 5089207"/>
                  <a:gd name="connsiteY6-608" fmla="*/ 2121530 h 3694839"/>
                  <a:gd name="connsiteX7-609" fmla="*/ 3617186 w 5089207"/>
                  <a:gd name="connsiteY7-610" fmla="*/ 2997830 h 3694839"/>
                  <a:gd name="connsiteX8-611" fmla="*/ 2410686 w 5089207"/>
                  <a:gd name="connsiteY8-612" fmla="*/ 3213730 h 3694839"/>
                  <a:gd name="connsiteX9-613" fmla="*/ 1102586 w 5089207"/>
                  <a:gd name="connsiteY9-614" fmla="*/ 3086730 h 3694839"/>
                  <a:gd name="connsiteX10-615" fmla="*/ 518386 w 5089207"/>
                  <a:gd name="connsiteY10-616" fmla="*/ 2146930 h 3694839"/>
                  <a:gd name="connsiteX0-617" fmla="*/ 479570 w 5050391"/>
                  <a:gd name="connsiteY0-618" fmla="*/ 2146930 h 3694839"/>
                  <a:gd name="connsiteX1-619" fmla="*/ 581170 w 5050391"/>
                  <a:gd name="connsiteY1-620" fmla="*/ 775330 h 3694839"/>
                  <a:gd name="connsiteX2-621" fmla="*/ 1533670 w 5050391"/>
                  <a:gd name="connsiteY2-622" fmla="*/ 356230 h 3694839"/>
                  <a:gd name="connsiteX3-623" fmla="*/ 2524270 w 5050391"/>
                  <a:gd name="connsiteY3-624" fmla="*/ 140330 h 3694839"/>
                  <a:gd name="connsiteX4-625" fmla="*/ 3438670 w 5050391"/>
                  <a:gd name="connsiteY4-626" fmla="*/ 330830 h 3694839"/>
                  <a:gd name="connsiteX5-627" fmla="*/ 4175270 w 5050391"/>
                  <a:gd name="connsiteY5-628" fmla="*/ 788030 h 3694839"/>
                  <a:gd name="connsiteX6-629" fmla="*/ 4683270 w 5050391"/>
                  <a:gd name="connsiteY6-630" fmla="*/ 2121530 h 3694839"/>
                  <a:gd name="connsiteX7-631" fmla="*/ 3578370 w 5050391"/>
                  <a:gd name="connsiteY7-632" fmla="*/ 2997830 h 3694839"/>
                  <a:gd name="connsiteX8-633" fmla="*/ 2371870 w 5050391"/>
                  <a:gd name="connsiteY8-634" fmla="*/ 3213730 h 3694839"/>
                  <a:gd name="connsiteX9-635" fmla="*/ 1063770 w 5050391"/>
                  <a:gd name="connsiteY9-636" fmla="*/ 3086730 h 3694839"/>
                  <a:gd name="connsiteX10-637" fmla="*/ 479570 w 5050391"/>
                  <a:gd name="connsiteY10-638" fmla="*/ 2146930 h 3694839"/>
                  <a:gd name="connsiteX0-639" fmla="*/ 475396 w 5046217"/>
                  <a:gd name="connsiteY0-640" fmla="*/ 2146930 h 3694839"/>
                  <a:gd name="connsiteX1-641" fmla="*/ 576996 w 5046217"/>
                  <a:gd name="connsiteY1-642" fmla="*/ 775330 h 3694839"/>
                  <a:gd name="connsiteX2-643" fmla="*/ 1529496 w 5046217"/>
                  <a:gd name="connsiteY2-644" fmla="*/ 356230 h 3694839"/>
                  <a:gd name="connsiteX3-645" fmla="*/ 2520096 w 5046217"/>
                  <a:gd name="connsiteY3-646" fmla="*/ 140330 h 3694839"/>
                  <a:gd name="connsiteX4-647" fmla="*/ 3434496 w 5046217"/>
                  <a:gd name="connsiteY4-648" fmla="*/ 330830 h 3694839"/>
                  <a:gd name="connsiteX5-649" fmla="*/ 4171096 w 5046217"/>
                  <a:gd name="connsiteY5-650" fmla="*/ 788030 h 3694839"/>
                  <a:gd name="connsiteX6-651" fmla="*/ 4679096 w 5046217"/>
                  <a:gd name="connsiteY6-652" fmla="*/ 2121530 h 3694839"/>
                  <a:gd name="connsiteX7-653" fmla="*/ 3574196 w 5046217"/>
                  <a:gd name="connsiteY7-654" fmla="*/ 2997830 h 3694839"/>
                  <a:gd name="connsiteX8-655" fmla="*/ 2367696 w 5046217"/>
                  <a:gd name="connsiteY8-656" fmla="*/ 3213730 h 3694839"/>
                  <a:gd name="connsiteX9-657" fmla="*/ 1059596 w 5046217"/>
                  <a:gd name="connsiteY9-658" fmla="*/ 3086730 h 3694839"/>
                  <a:gd name="connsiteX10-659" fmla="*/ 475396 w 5046217"/>
                  <a:gd name="connsiteY10-660" fmla="*/ 2146930 h 3694839"/>
                  <a:gd name="connsiteX0-661" fmla="*/ 475396 w 5046217"/>
                  <a:gd name="connsiteY0-662" fmla="*/ 2146930 h 3694839"/>
                  <a:gd name="connsiteX1-663" fmla="*/ 576996 w 5046217"/>
                  <a:gd name="connsiteY1-664" fmla="*/ 775330 h 3694839"/>
                  <a:gd name="connsiteX2-665" fmla="*/ 1529496 w 5046217"/>
                  <a:gd name="connsiteY2-666" fmla="*/ 356230 h 3694839"/>
                  <a:gd name="connsiteX3-667" fmla="*/ 2520096 w 5046217"/>
                  <a:gd name="connsiteY3-668" fmla="*/ 140330 h 3694839"/>
                  <a:gd name="connsiteX4-669" fmla="*/ 3434496 w 5046217"/>
                  <a:gd name="connsiteY4-670" fmla="*/ 330830 h 3694839"/>
                  <a:gd name="connsiteX5-671" fmla="*/ 4171096 w 5046217"/>
                  <a:gd name="connsiteY5-672" fmla="*/ 788030 h 3694839"/>
                  <a:gd name="connsiteX6-673" fmla="*/ 4679096 w 5046217"/>
                  <a:gd name="connsiteY6-674" fmla="*/ 2121530 h 3694839"/>
                  <a:gd name="connsiteX7-675" fmla="*/ 3574196 w 5046217"/>
                  <a:gd name="connsiteY7-676" fmla="*/ 2997830 h 3694839"/>
                  <a:gd name="connsiteX8-677" fmla="*/ 2367696 w 5046217"/>
                  <a:gd name="connsiteY8-678" fmla="*/ 3213730 h 3694839"/>
                  <a:gd name="connsiteX9-679" fmla="*/ 1059596 w 5046217"/>
                  <a:gd name="connsiteY9-680" fmla="*/ 3086730 h 3694839"/>
                  <a:gd name="connsiteX10-681" fmla="*/ 475396 w 5046217"/>
                  <a:gd name="connsiteY10-682" fmla="*/ 2146930 h 36948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/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/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-1" fmla="*/ 0 w 787400"/>
                  <a:gd name="connsiteY0-2" fmla="*/ 0 h 127000"/>
                  <a:gd name="connsiteX1-3" fmla="*/ 419100 w 787400"/>
                  <a:gd name="connsiteY1-4" fmla="*/ 127000 h 127000"/>
                  <a:gd name="connsiteX2-5" fmla="*/ 787400 w 787400"/>
                  <a:gd name="connsiteY2-6" fmla="*/ 76200 h 127000"/>
                  <a:gd name="connsiteX0-7" fmla="*/ 0 w 787400"/>
                  <a:gd name="connsiteY0-8" fmla="*/ 2184 h 129184"/>
                  <a:gd name="connsiteX1-9" fmla="*/ 419100 w 787400"/>
                  <a:gd name="connsiteY1-10" fmla="*/ 129184 h 129184"/>
                  <a:gd name="connsiteX2-11" fmla="*/ 787400 w 787400"/>
                  <a:gd name="connsiteY2-12" fmla="*/ 78384 h 129184"/>
                  <a:gd name="connsiteX0-13" fmla="*/ 0 w 787400"/>
                  <a:gd name="connsiteY0-14" fmla="*/ 2184 h 129184"/>
                  <a:gd name="connsiteX1-15" fmla="*/ 419100 w 787400"/>
                  <a:gd name="connsiteY1-16" fmla="*/ 129184 h 129184"/>
                  <a:gd name="connsiteX2-17" fmla="*/ 787400 w 787400"/>
                  <a:gd name="connsiteY2-18" fmla="*/ 78384 h 129184"/>
                  <a:gd name="connsiteX0-19" fmla="*/ 0 w 787400"/>
                  <a:gd name="connsiteY0-20" fmla="*/ 2184 h 129184"/>
                  <a:gd name="connsiteX1-21" fmla="*/ 419100 w 787400"/>
                  <a:gd name="connsiteY1-22" fmla="*/ 129184 h 129184"/>
                  <a:gd name="connsiteX2-23" fmla="*/ 787400 w 787400"/>
                  <a:gd name="connsiteY2-24" fmla="*/ 78384 h 12918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/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-1" fmla="*/ 0 w 609600"/>
                  <a:gd name="connsiteY0-2" fmla="*/ 0 h 508000"/>
                  <a:gd name="connsiteX1-3" fmla="*/ 609600 w 609600"/>
                  <a:gd name="connsiteY1-4" fmla="*/ 508000 h 508000"/>
                  <a:gd name="connsiteX0-5" fmla="*/ 0 w 609600"/>
                  <a:gd name="connsiteY0-6" fmla="*/ 0 h 508000"/>
                  <a:gd name="connsiteX1-7" fmla="*/ 609600 w 609600"/>
                  <a:gd name="connsiteY1-8" fmla="*/ 508000 h 508000"/>
                  <a:gd name="connsiteX0-9" fmla="*/ 0 w 609600"/>
                  <a:gd name="connsiteY0-10" fmla="*/ 0 h 508000"/>
                  <a:gd name="connsiteX1-11" fmla="*/ 609600 w 609600"/>
                  <a:gd name="connsiteY1-12" fmla="*/ 508000 h 508000"/>
                  <a:gd name="connsiteX0-13" fmla="*/ 0 w 609600"/>
                  <a:gd name="connsiteY0-14" fmla="*/ 0 h 508000"/>
                  <a:gd name="connsiteX1-15" fmla="*/ 609600 w 609600"/>
                  <a:gd name="connsiteY1-16" fmla="*/ 508000 h 508000"/>
                  <a:gd name="connsiteX0-17" fmla="*/ 0 w 609600"/>
                  <a:gd name="connsiteY0-18" fmla="*/ 0 h 508000"/>
                  <a:gd name="connsiteX1-19" fmla="*/ 609600 w 609600"/>
                  <a:gd name="connsiteY1-20" fmla="*/ 508000 h 508000"/>
                  <a:gd name="connsiteX0-21" fmla="*/ 0 w 693420"/>
                  <a:gd name="connsiteY0-22" fmla="*/ 0 h 454660"/>
                  <a:gd name="connsiteX1-23" fmla="*/ 693420 w 693420"/>
                  <a:gd name="connsiteY1-24" fmla="*/ 454660 h 454660"/>
                  <a:gd name="connsiteX0-25" fmla="*/ 0 w 693420"/>
                  <a:gd name="connsiteY0-26" fmla="*/ 0 h 454660"/>
                  <a:gd name="connsiteX1-27" fmla="*/ 693420 w 693420"/>
                  <a:gd name="connsiteY1-28" fmla="*/ 454660 h 454660"/>
                  <a:gd name="connsiteX0-29" fmla="*/ 0 w 693420"/>
                  <a:gd name="connsiteY0-30" fmla="*/ 0 h 454660"/>
                  <a:gd name="connsiteX1-31" fmla="*/ 693420 w 693420"/>
                  <a:gd name="connsiteY1-32" fmla="*/ 454660 h 45466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/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-1" fmla="*/ 520700 w 520700"/>
                  <a:gd name="connsiteY0-2" fmla="*/ 1358900 h 1358900"/>
                  <a:gd name="connsiteX1-3" fmla="*/ 0 w 520700"/>
                  <a:gd name="connsiteY1-4" fmla="*/ 0 h 1358900"/>
                  <a:gd name="connsiteX0-5" fmla="*/ 520700 w 772251"/>
                  <a:gd name="connsiteY0-6" fmla="*/ 1358900 h 1358900"/>
                  <a:gd name="connsiteX1-7" fmla="*/ 0 w 772251"/>
                  <a:gd name="connsiteY1-8" fmla="*/ 0 h 1358900"/>
                  <a:gd name="connsiteX0-9" fmla="*/ 520700 w 754539"/>
                  <a:gd name="connsiteY0-10" fmla="*/ 1361183 h 1361183"/>
                  <a:gd name="connsiteX1-11" fmla="*/ 0 w 754539"/>
                  <a:gd name="connsiteY1-12" fmla="*/ 2283 h 13611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/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-1" fmla="*/ 647700 w 647700"/>
                  <a:gd name="connsiteY0-2" fmla="*/ 0 h 781050"/>
                  <a:gd name="connsiteX1-3" fmla="*/ 0 w 647700"/>
                  <a:gd name="connsiteY1-4" fmla="*/ 781050 h 781050"/>
                  <a:gd name="connsiteX0-5" fmla="*/ 647700 w 647700"/>
                  <a:gd name="connsiteY0-6" fmla="*/ 0 h 781050"/>
                  <a:gd name="connsiteX1-7" fmla="*/ 0 w 647700"/>
                  <a:gd name="connsiteY1-8" fmla="*/ 781050 h 781050"/>
                  <a:gd name="connsiteX0-9" fmla="*/ 647700 w 647700"/>
                  <a:gd name="connsiteY0-10" fmla="*/ 0 h 781050"/>
                  <a:gd name="connsiteX1-11" fmla="*/ 0 w 647700"/>
                  <a:gd name="connsiteY1-12" fmla="*/ 781050 h 781050"/>
                  <a:gd name="connsiteX0-13" fmla="*/ 571500 w 571500"/>
                  <a:gd name="connsiteY0-14" fmla="*/ 0 h 857250"/>
                  <a:gd name="connsiteX1-15" fmla="*/ 0 w 571500"/>
                  <a:gd name="connsiteY1-16" fmla="*/ 857250 h 857250"/>
                  <a:gd name="connsiteX0-17" fmla="*/ 578684 w 578684"/>
                  <a:gd name="connsiteY0-18" fmla="*/ 0 h 857250"/>
                  <a:gd name="connsiteX1-19" fmla="*/ 7184 w 578684"/>
                  <a:gd name="connsiteY1-20" fmla="*/ 857250 h 857250"/>
                  <a:gd name="connsiteX0-21" fmla="*/ 578684 w 578684"/>
                  <a:gd name="connsiteY0-22" fmla="*/ 0 h 857250"/>
                  <a:gd name="connsiteX1-23" fmla="*/ 7184 w 578684"/>
                  <a:gd name="connsiteY1-24" fmla="*/ 857250 h 85725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/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-1" fmla="*/ 0 w 317500"/>
                  <a:gd name="connsiteY0-2" fmla="*/ 0 h 577850"/>
                  <a:gd name="connsiteX1-3" fmla="*/ 317500 w 317500"/>
                  <a:gd name="connsiteY1-4" fmla="*/ 260350 h 577850"/>
                  <a:gd name="connsiteX2-5" fmla="*/ 266700 w 317500"/>
                  <a:gd name="connsiteY2-6" fmla="*/ 577850 h 577850"/>
                  <a:gd name="connsiteX0-7" fmla="*/ 0 w 317500"/>
                  <a:gd name="connsiteY0-8" fmla="*/ 0 h 577850"/>
                  <a:gd name="connsiteX1-9" fmla="*/ 317500 w 317500"/>
                  <a:gd name="connsiteY1-10" fmla="*/ 260350 h 577850"/>
                  <a:gd name="connsiteX2-11" fmla="*/ 266700 w 317500"/>
                  <a:gd name="connsiteY2-12" fmla="*/ 577850 h 577850"/>
                  <a:gd name="connsiteX0-13" fmla="*/ 0 w 317500"/>
                  <a:gd name="connsiteY0-14" fmla="*/ 0 h 577850"/>
                  <a:gd name="connsiteX1-15" fmla="*/ 317500 w 317500"/>
                  <a:gd name="connsiteY1-16" fmla="*/ 260350 h 577850"/>
                  <a:gd name="connsiteX2-17" fmla="*/ 266700 w 317500"/>
                  <a:gd name="connsiteY2-18" fmla="*/ 577850 h 577850"/>
                  <a:gd name="connsiteX0-19" fmla="*/ 0 w 317500"/>
                  <a:gd name="connsiteY0-20" fmla="*/ 0 h 577850"/>
                  <a:gd name="connsiteX1-21" fmla="*/ 317500 w 317500"/>
                  <a:gd name="connsiteY1-22" fmla="*/ 260350 h 577850"/>
                  <a:gd name="connsiteX2-23" fmla="*/ 266700 w 317500"/>
                  <a:gd name="connsiteY2-24" fmla="*/ 577850 h 577850"/>
                  <a:gd name="connsiteX0-25" fmla="*/ 0 w 317500"/>
                  <a:gd name="connsiteY0-26" fmla="*/ 0 h 577850"/>
                  <a:gd name="connsiteX1-27" fmla="*/ 317500 w 317500"/>
                  <a:gd name="connsiteY1-28" fmla="*/ 260350 h 577850"/>
                  <a:gd name="connsiteX2-29" fmla="*/ 266700 w 317500"/>
                  <a:gd name="connsiteY2-30" fmla="*/ 577850 h 57785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/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-1" fmla="*/ 0 w 768350"/>
                  <a:gd name="connsiteY0-2" fmla="*/ 0 h 571500"/>
                  <a:gd name="connsiteX1-3" fmla="*/ 654050 w 768350"/>
                  <a:gd name="connsiteY1-4" fmla="*/ 330200 h 571500"/>
                  <a:gd name="connsiteX2-5" fmla="*/ 768350 w 768350"/>
                  <a:gd name="connsiteY2-6" fmla="*/ 571500 h 571500"/>
                  <a:gd name="connsiteX0-7" fmla="*/ 0 w 768350"/>
                  <a:gd name="connsiteY0-8" fmla="*/ 0 h 571500"/>
                  <a:gd name="connsiteX1-9" fmla="*/ 654050 w 768350"/>
                  <a:gd name="connsiteY1-10" fmla="*/ 330200 h 571500"/>
                  <a:gd name="connsiteX2-11" fmla="*/ 768350 w 768350"/>
                  <a:gd name="connsiteY2-12" fmla="*/ 571500 h 571500"/>
                  <a:gd name="connsiteX0-13" fmla="*/ 0 w 768350"/>
                  <a:gd name="connsiteY0-14" fmla="*/ 0 h 571500"/>
                  <a:gd name="connsiteX1-15" fmla="*/ 654050 w 768350"/>
                  <a:gd name="connsiteY1-16" fmla="*/ 330200 h 571500"/>
                  <a:gd name="connsiteX2-17" fmla="*/ 768350 w 768350"/>
                  <a:gd name="connsiteY2-18" fmla="*/ 571500 h 571500"/>
                  <a:gd name="connsiteX0-19" fmla="*/ 0 w 806450"/>
                  <a:gd name="connsiteY0-20" fmla="*/ 0 h 577850"/>
                  <a:gd name="connsiteX1-21" fmla="*/ 654050 w 806450"/>
                  <a:gd name="connsiteY1-22" fmla="*/ 330200 h 577850"/>
                  <a:gd name="connsiteX2-23" fmla="*/ 806450 w 806450"/>
                  <a:gd name="connsiteY2-24" fmla="*/ 577850 h 577850"/>
                  <a:gd name="connsiteX0-25" fmla="*/ 0 w 806450"/>
                  <a:gd name="connsiteY0-26" fmla="*/ 0 h 577850"/>
                  <a:gd name="connsiteX1-27" fmla="*/ 615950 w 806450"/>
                  <a:gd name="connsiteY1-28" fmla="*/ 304800 h 577850"/>
                  <a:gd name="connsiteX2-29" fmla="*/ 806450 w 806450"/>
                  <a:gd name="connsiteY2-30" fmla="*/ 577850 h 577850"/>
                  <a:gd name="connsiteX0-31" fmla="*/ 0 w 806450"/>
                  <a:gd name="connsiteY0-32" fmla="*/ 0 h 577850"/>
                  <a:gd name="connsiteX1-33" fmla="*/ 615950 w 806450"/>
                  <a:gd name="connsiteY1-34" fmla="*/ 304800 h 577850"/>
                  <a:gd name="connsiteX2-35" fmla="*/ 806450 w 806450"/>
                  <a:gd name="connsiteY2-36" fmla="*/ 577850 h 577850"/>
                  <a:gd name="connsiteX0-37" fmla="*/ 0 w 806450"/>
                  <a:gd name="connsiteY0-38" fmla="*/ 0 h 577850"/>
                  <a:gd name="connsiteX1-39" fmla="*/ 615950 w 806450"/>
                  <a:gd name="connsiteY1-40" fmla="*/ 304800 h 577850"/>
                  <a:gd name="connsiteX2-41" fmla="*/ 806450 w 806450"/>
                  <a:gd name="connsiteY2-42" fmla="*/ 577850 h 577850"/>
                  <a:gd name="connsiteX0-43" fmla="*/ 0 w 806450"/>
                  <a:gd name="connsiteY0-44" fmla="*/ 0 h 577850"/>
                  <a:gd name="connsiteX1-45" fmla="*/ 615950 w 806450"/>
                  <a:gd name="connsiteY1-46" fmla="*/ 304800 h 577850"/>
                  <a:gd name="connsiteX2-47" fmla="*/ 806450 w 806450"/>
                  <a:gd name="connsiteY2-48" fmla="*/ 577850 h 577850"/>
                  <a:gd name="connsiteX0-49" fmla="*/ 0 w 806450"/>
                  <a:gd name="connsiteY0-50" fmla="*/ 0 h 577850"/>
                  <a:gd name="connsiteX1-51" fmla="*/ 615950 w 806450"/>
                  <a:gd name="connsiteY1-52" fmla="*/ 304800 h 577850"/>
                  <a:gd name="connsiteX2-53" fmla="*/ 806450 w 806450"/>
                  <a:gd name="connsiteY2-54" fmla="*/ 577850 h 577850"/>
                  <a:gd name="connsiteX0-55" fmla="*/ 0 w 806450"/>
                  <a:gd name="connsiteY0-56" fmla="*/ 0 h 577850"/>
                  <a:gd name="connsiteX1-57" fmla="*/ 615950 w 806450"/>
                  <a:gd name="connsiteY1-58" fmla="*/ 304800 h 577850"/>
                  <a:gd name="connsiteX2-59" fmla="*/ 806450 w 806450"/>
                  <a:gd name="connsiteY2-60" fmla="*/ 577850 h 57785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/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-1" fmla="*/ 692150 w 692150"/>
                  <a:gd name="connsiteY0-2" fmla="*/ 0 h 400050"/>
                  <a:gd name="connsiteX1-3" fmla="*/ 0 w 692150"/>
                  <a:gd name="connsiteY1-4" fmla="*/ 400050 h 400050"/>
                  <a:gd name="connsiteX0-5" fmla="*/ 692150 w 692150"/>
                  <a:gd name="connsiteY0-6" fmla="*/ 0 h 400050"/>
                  <a:gd name="connsiteX1-7" fmla="*/ 0 w 692150"/>
                  <a:gd name="connsiteY1-8" fmla="*/ 400050 h 400050"/>
                  <a:gd name="connsiteX0-9" fmla="*/ 692150 w 692150"/>
                  <a:gd name="connsiteY0-10" fmla="*/ 0 h 400050"/>
                  <a:gd name="connsiteX1-11" fmla="*/ 0 w 692150"/>
                  <a:gd name="connsiteY1-12" fmla="*/ 400050 h 400050"/>
                  <a:gd name="connsiteX0-13" fmla="*/ 669290 w 669290"/>
                  <a:gd name="connsiteY0-14" fmla="*/ 0 h 240208"/>
                  <a:gd name="connsiteX1-15" fmla="*/ 0 w 669290"/>
                  <a:gd name="connsiteY1-16" fmla="*/ 240030 h 240208"/>
                  <a:gd name="connsiteX0-17" fmla="*/ 669290 w 669290"/>
                  <a:gd name="connsiteY0-18" fmla="*/ 0 h 308610"/>
                  <a:gd name="connsiteX1-19" fmla="*/ 0 w 669290"/>
                  <a:gd name="connsiteY1-20" fmla="*/ 308610 h 308610"/>
                  <a:gd name="connsiteX0-21" fmla="*/ 829310 w 829310"/>
                  <a:gd name="connsiteY0-22" fmla="*/ 0 h 240208"/>
                  <a:gd name="connsiteX1-23" fmla="*/ 0 w 829310"/>
                  <a:gd name="connsiteY1-24" fmla="*/ 240030 h 240208"/>
                  <a:gd name="connsiteX0-25" fmla="*/ 829310 w 829310"/>
                  <a:gd name="connsiteY0-26" fmla="*/ 0 h 284032"/>
                  <a:gd name="connsiteX1-27" fmla="*/ 0 w 829310"/>
                  <a:gd name="connsiteY1-28" fmla="*/ 240030 h 284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/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-1" fmla="*/ 0 w 317500"/>
                  <a:gd name="connsiteY0-2" fmla="*/ 0 h 88900"/>
                  <a:gd name="connsiteX1-3" fmla="*/ 317500 w 317500"/>
                  <a:gd name="connsiteY1-4" fmla="*/ 88900 h 88900"/>
                  <a:gd name="connsiteX0-5" fmla="*/ 0 w 317500"/>
                  <a:gd name="connsiteY0-6" fmla="*/ 2541 h 91441"/>
                  <a:gd name="connsiteX1-7" fmla="*/ 317500 w 317500"/>
                  <a:gd name="connsiteY1-8" fmla="*/ 91441 h 91441"/>
                  <a:gd name="connsiteX0-9" fmla="*/ 0 w 317500"/>
                  <a:gd name="connsiteY0-10" fmla="*/ 2541 h 91441"/>
                  <a:gd name="connsiteX1-11" fmla="*/ 317500 w 317500"/>
                  <a:gd name="connsiteY1-12" fmla="*/ 91441 h 91441"/>
                  <a:gd name="connsiteX0-13" fmla="*/ 0 w 317500"/>
                  <a:gd name="connsiteY0-14" fmla="*/ 4794 h 93694"/>
                  <a:gd name="connsiteX1-15" fmla="*/ 317500 w 317500"/>
                  <a:gd name="connsiteY1-16" fmla="*/ 93694 h 93694"/>
                  <a:gd name="connsiteX0-17" fmla="*/ 0 w 317500"/>
                  <a:gd name="connsiteY0-18" fmla="*/ 4294 h 93194"/>
                  <a:gd name="connsiteX1-19" fmla="*/ 317500 w 317500"/>
                  <a:gd name="connsiteY1-20" fmla="*/ 93194 h 93194"/>
                  <a:gd name="connsiteX0-21" fmla="*/ 0 w 323850"/>
                  <a:gd name="connsiteY0-22" fmla="*/ 8743 h 65893"/>
                  <a:gd name="connsiteX1-23" fmla="*/ 323850 w 323850"/>
                  <a:gd name="connsiteY1-24" fmla="*/ 65893 h 65893"/>
                  <a:gd name="connsiteX0-25" fmla="*/ 0 w 323850"/>
                  <a:gd name="connsiteY0-26" fmla="*/ 5717 h 62867"/>
                  <a:gd name="connsiteX1-27" fmla="*/ 323850 w 323850"/>
                  <a:gd name="connsiteY1-28" fmla="*/ 62867 h 628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/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-1" fmla="*/ 0 w 1135380"/>
                <a:gd name="connsiteY0-2" fmla="*/ 472440 h 472440"/>
                <a:gd name="connsiteX1-3" fmla="*/ 213360 w 1135380"/>
                <a:gd name="connsiteY1-4" fmla="*/ 388620 h 472440"/>
                <a:gd name="connsiteX2" fmla="*/ 1135380 w 1135380"/>
                <a:gd name="connsiteY2" fmla="*/ 0 h 472440"/>
                <a:gd name="connsiteX0-5" fmla="*/ 0 w 1447800"/>
                <a:gd name="connsiteY0-6" fmla="*/ 868680 h 868680"/>
                <a:gd name="connsiteX1-7" fmla="*/ 525780 w 1447800"/>
                <a:gd name="connsiteY1-8" fmla="*/ 388620 h 868680"/>
                <a:gd name="connsiteX2-9" fmla="*/ 1447800 w 1447800"/>
                <a:gd name="connsiteY2-10" fmla="*/ 0 h 868680"/>
                <a:gd name="connsiteX0-11" fmla="*/ 0 w 1447800"/>
                <a:gd name="connsiteY0-12" fmla="*/ 868680 h 868680"/>
                <a:gd name="connsiteX1-13" fmla="*/ 213360 w 1447800"/>
                <a:gd name="connsiteY1-14" fmla="*/ 434340 h 868680"/>
                <a:gd name="connsiteX2-15" fmla="*/ 1447800 w 1447800"/>
                <a:gd name="connsiteY2-16" fmla="*/ 0 h 868680"/>
                <a:gd name="connsiteX0-17" fmla="*/ 0 w 1447800"/>
                <a:gd name="connsiteY0-18" fmla="*/ 868680 h 868680"/>
                <a:gd name="connsiteX1-19" fmla="*/ 213360 w 1447800"/>
                <a:gd name="connsiteY1-20" fmla="*/ 434340 h 868680"/>
                <a:gd name="connsiteX2-21" fmla="*/ 1447800 w 1447800"/>
                <a:gd name="connsiteY2-22" fmla="*/ 0 h 868680"/>
                <a:gd name="connsiteX0-23" fmla="*/ 0 w 1447800"/>
                <a:gd name="connsiteY0-24" fmla="*/ 868680 h 868680"/>
                <a:gd name="connsiteX1-25" fmla="*/ 213360 w 1447800"/>
                <a:gd name="connsiteY1-26" fmla="*/ 434340 h 868680"/>
                <a:gd name="connsiteX2-27" fmla="*/ 1447800 w 1447800"/>
                <a:gd name="connsiteY2-28" fmla="*/ 0 h 868680"/>
                <a:gd name="connsiteX0-29" fmla="*/ 0 w 1447800"/>
                <a:gd name="connsiteY0-30" fmla="*/ 868680 h 868680"/>
                <a:gd name="connsiteX1-31" fmla="*/ 259080 w 1447800"/>
                <a:gd name="connsiteY1-32" fmla="*/ 365760 h 868680"/>
                <a:gd name="connsiteX2-33" fmla="*/ 1447800 w 1447800"/>
                <a:gd name="connsiteY2-34" fmla="*/ 0 h 868680"/>
                <a:gd name="connsiteX0-35" fmla="*/ 0 w 1447800"/>
                <a:gd name="connsiteY0-36" fmla="*/ 868680 h 868680"/>
                <a:gd name="connsiteX1-37" fmla="*/ 259080 w 1447800"/>
                <a:gd name="connsiteY1-38" fmla="*/ 365760 h 868680"/>
                <a:gd name="connsiteX2-39" fmla="*/ 1447800 w 1447800"/>
                <a:gd name="connsiteY2-40" fmla="*/ 0 h 868680"/>
                <a:gd name="connsiteX0-41" fmla="*/ 0 w 1447800"/>
                <a:gd name="connsiteY0-42" fmla="*/ 868680 h 868680"/>
                <a:gd name="connsiteX1-43" fmla="*/ 259080 w 1447800"/>
                <a:gd name="connsiteY1-44" fmla="*/ 365760 h 868680"/>
                <a:gd name="connsiteX2-45" fmla="*/ 1447800 w 1447800"/>
                <a:gd name="connsiteY2-46" fmla="*/ 0 h 8686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9" y="connsiteY2-10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Picture 4" descr="A green and orange letters&#10;&#10;AI-generated content may be incorrect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36" y="3648035"/>
            <a:ext cx="5278686" cy="138615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/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/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số thích hợp với cách đọc: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8187" y="1509712"/>
            <a:ext cx="10272713" cy="4146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438400" y="26955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95950" y="26574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514600" y="2695575"/>
            <a:ext cx="5143500" cy="2333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>
            <a:fillRect/>
          </a:stretch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775490" y="18781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 4 325 có hàng chục nghìn là số mấy? </a:t>
            </a:r>
            <a:endParaRPr kumimoji="0" lang="vi-VN" altLang="en-US" sz="4400" b="1" i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Hexagon 12"/>
          <p:cNvSpPr/>
          <p:nvPr>
            <p:custDataLst>
              <p:tags r:id="rId2"/>
            </p:custDataLst>
          </p:nvPr>
        </p:nvSpPr>
        <p:spPr>
          <a:xfrm>
            <a:off x="3934786" y="2416970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endParaRPr lang="vi-VN" alt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/>
          <p:cNvSpPr/>
          <p:nvPr>
            <p:custDataLst>
              <p:tags r:id="rId3"/>
            </p:custDataLst>
          </p:nvPr>
        </p:nvSpPr>
        <p:spPr>
          <a:xfrm>
            <a:off x="4244452" y="3511160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endParaRPr lang="vi-VN" alt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/>
          <p:cNvSpPr/>
          <p:nvPr>
            <p:custDataLst>
              <p:tags r:id="rId4"/>
            </p:custDataLst>
          </p:nvPr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endParaRPr lang="vi-VN" alt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>
            <a:fillRect/>
          </a:stretch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>
            <a:fillRect/>
          </a:stretch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3" grpId="0" bldLvl="0" animBg="1"/>
      <p:bldP spid="14" grpId="0" bldLvl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_li_nh_202601211053_uvau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/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3875" y="357187"/>
            <a:ext cx="10582275" cy="2709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431800" y="3152775"/>
          <a:ext cx="10979150" cy="34251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5830"/>
                <a:gridCol w="2195830"/>
                <a:gridCol w="2195830"/>
                <a:gridCol w="2195830"/>
                <a:gridCol w="2195830"/>
              </a:tblGrid>
              <a:tr h="4874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314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14572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38199" y="5172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  <a:endParaRPr lang="en-US" sz="3200" b="1" dirty="0"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4374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90875" y="51625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181350" y="46101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33699" y="5934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24450" y="51149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200" b="1" dirty="0"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95875" y="452437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200" b="1" dirty="0"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086350" y="39624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200" b="1" dirty="0"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105399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400925" y="51435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91400" y="45910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400924" y="58864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572625" y="51530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200" b="1" dirty="0"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572625" y="46482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200" b="1" dirty="0"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572625" y="41529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200" b="1" dirty="0"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563100" y="36766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200" b="1" dirty="0"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544049" y="58674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/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5475" y="690562"/>
            <a:ext cx="8058150" cy="2469649"/>
          </a:xfrm>
          <a:prstGeom prst="rect">
            <a:avLst/>
          </a:prstGeom>
        </p:spPr>
      </p:pic>
      <p:sp>
        <p:nvSpPr>
          <p:cNvPr id="33" name="Plaque 32"/>
          <p:cNvSpPr/>
          <p:nvPr/>
        </p:nvSpPr>
        <p:spPr>
          <a:xfrm>
            <a:off x="1585679" y="35157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gồm: 1 chục nghìn, 2 nghìn, 3 trăm, 2 chục và  4 đơn vị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Plaque 33"/>
          <p:cNvSpPr/>
          <p:nvPr/>
        </p:nvSpPr>
        <p:spPr>
          <a:xfrm>
            <a:off x="1585679" y="49635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12 324.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tram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/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1036906" y="697305"/>
            <a:ext cx="4944794" cy="649499"/>
            <a:chOff x="2697431" y="1071030"/>
            <a:chExt cx="4944794" cy="649499"/>
          </a:xfrm>
        </p:grpSpPr>
        <p:grpSp>
          <p:nvGrpSpPr>
            <p:cNvPr id="76" name="Group 75"/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448" y="1514474"/>
            <a:ext cx="11049001" cy="4314825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7800975" y="3219450"/>
            <a:ext cx="139065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57 465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/>
          <p:cNvSpPr/>
          <p:nvPr/>
        </p:nvSpPr>
        <p:spPr>
          <a:xfrm>
            <a:off x="9220198" y="32004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bốn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lăm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>
            <a:fillRect/>
          </a:stretch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sp>
        <p:nvSpPr>
          <p:cNvPr id="38" name="Rectangle: Rounded Corners 37"/>
          <p:cNvSpPr/>
          <p:nvPr/>
        </p:nvSpPr>
        <p:spPr>
          <a:xfrm>
            <a:off x="9334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39" name="Rectangle: Rounded Corners 38"/>
          <p:cNvSpPr/>
          <p:nvPr/>
        </p:nvSpPr>
        <p:spPr>
          <a:xfrm>
            <a:off x="233362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380047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1" name="Rectangle: Rounded Corners 40"/>
          <p:cNvSpPr/>
          <p:nvPr/>
        </p:nvSpPr>
        <p:spPr>
          <a:xfrm>
            <a:off x="5086349" y="38004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64960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9220198" y="37338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Chín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không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8667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226694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373379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7" name="Rectangle: Rounded Corners 46"/>
          <p:cNvSpPr/>
          <p:nvPr/>
        </p:nvSpPr>
        <p:spPr>
          <a:xfrm>
            <a:off x="5019674" y="478155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8" name="Rectangle: Rounded Corners 47"/>
          <p:cNvSpPr/>
          <p:nvPr/>
        </p:nvSpPr>
        <p:spPr>
          <a:xfrm>
            <a:off x="64293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2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7753350" y="4714875"/>
            <a:ext cx="139065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50 602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/>
          <p:cNvSpPr/>
          <p:nvPr/>
        </p:nvSpPr>
        <p:spPr>
          <a:xfrm>
            <a:off x="359335" y="391887"/>
            <a:ext cx="1120855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1036906" y="697305"/>
            <a:ext cx="4333380" cy="649499"/>
            <a:chOff x="2697431" y="1071030"/>
            <a:chExt cx="4333380" cy="649499"/>
          </a:xfrm>
        </p:grpSpPr>
        <p:grpSp>
          <p:nvGrpSpPr>
            <p:cNvPr id="76" name="Group 75"/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3269023" y="1074198"/>
              <a:ext cx="3761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Nhóm 28"/>
          <p:cNvGrpSpPr/>
          <p:nvPr/>
        </p:nvGrpSpPr>
        <p:grpSpPr>
          <a:xfrm>
            <a:off x="454896" y="2228852"/>
            <a:ext cx="8860553" cy="683739"/>
            <a:chOff x="1156594" y="3497937"/>
            <a:chExt cx="2404040" cy="608204"/>
          </a:xfrm>
        </p:grpSpPr>
        <p:grpSp>
          <p:nvGrpSpPr>
            <p:cNvPr id="18" name="Nhóm 24"/>
            <p:cNvGrpSpPr/>
            <p:nvPr/>
          </p:nvGrpSpPr>
          <p:grpSpPr>
            <a:xfrm>
              <a:off x="1402729" y="3497937"/>
              <a:ext cx="2157905" cy="220294"/>
              <a:chOff x="1402729" y="3497937"/>
              <a:chExt cx="2157905" cy="220294"/>
            </a:xfrm>
          </p:grpSpPr>
          <p:cxnSp>
            <p:nvCxnSpPr>
              <p:cNvPr id="24" name="Đường kết nối Mũi tên Thẳng 9"/>
              <p:cNvCxnSpPr/>
              <p:nvPr/>
            </p:nvCxnSpPr>
            <p:spPr>
              <a:xfrm>
                <a:off x="1402729" y="3620703"/>
                <a:ext cx="2157905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Đường nối Thẳng 17"/>
              <p:cNvCxnSpPr/>
              <p:nvPr/>
            </p:nvCxnSpPr>
            <p:spPr>
              <a:xfrm>
                <a:off x="1622396" y="3548776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Đường nối Thẳng 59"/>
              <p:cNvCxnSpPr/>
              <p:nvPr/>
            </p:nvCxnSpPr>
            <p:spPr>
              <a:xfrm>
                <a:off x="1911840" y="3540304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61"/>
              <p:cNvCxnSpPr/>
              <p:nvPr/>
            </p:nvCxnSpPr>
            <p:spPr>
              <a:xfrm>
                <a:off x="2188361" y="3531827"/>
                <a:ext cx="0" cy="177928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Đường nối Thẳng 62"/>
              <p:cNvCxnSpPr/>
              <p:nvPr/>
            </p:nvCxnSpPr>
            <p:spPr>
              <a:xfrm>
                <a:off x="2467876" y="3514882"/>
                <a:ext cx="0" cy="200217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Đường nối Thẳng 62"/>
              <p:cNvCxnSpPr/>
              <p:nvPr/>
            </p:nvCxnSpPr>
            <p:spPr>
              <a:xfrm>
                <a:off x="2734060" y="3531828"/>
                <a:ext cx="0" cy="186399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Đường nối Thẳng 62"/>
              <p:cNvCxnSpPr/>
              <p:nvPr/>
            </p:nvCxnSpPr>
            <p:spPr>
              <a:xfrm>
                <a:off x="2997253" y="3514883"/>
                <a:ext cx="0" cy="18640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Đường nối Thẳng 62"/>
              <p:cNvCxnSpPr/>
              <p:nvPr/>
            </p:nvCxnSpPr>
            <p:spPr>
              <a:xfrm>
                <a:off x="3255685" y="3497937"/>
                <a:ext cx="0" cy="203346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Hộp Văn bản 107"/>
            <p:cNvSpPr txBox="1"/>
            <p:nvPr/>
          </p:nvSpPr>
          <p:spPr>
            <a:xfrm>
              <a:off x="1156594" y="3733285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36 524</a:t>
              </a:r>
              <a:endParaRPr lang="en-US" sz="2000" b="1" dirty="0">
                <a:latin typeface="+mn-lt"/>
              </a:endParaRPr>
            </a:p>
          </p:txBody>
        </p:sp>
        <p:sp>
          <p:nvSpPr>
            <p:cNvPr id="82" name="Hộp Văn bản 107"/>
            <p:cNvSpPr txBox="1"/>
            <p:nvPr/>
          </p:nvSpPr>
          <p:spPr>
            <a:xfrm>
              <a:off x="1451206" y="3750232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36 525</a:t>
              </a:r>
              <a:endParaRPr lang="en-US" sz="2000" b="1" dirty="0">
                <a:latin typeface="+mn-lt"/>
              </a:endParaRPr>
            </a:p>
          </p:txBody>
        </p:sp>
        <p:sp>
          <p:nvSpPr>
            <p:cNvPr id="83" name="Hộp Văn bản 107"/>
            <p:cNvSpPr txBox="1"/>
            <p:nvPr/>
          </p:nvSpPr>
          <p:spPr>
            <a:xfrm>
              <a:off x="1898918" y="3741759"/>
              <a:ext cx="59332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36 526</a:t>
              </a:r>
              <a:endParaRPr lang="en-US" sz="2000" b="1" dirty="0">
                <a:latin typeface="+mn-lt"/>
              </a:endParaRPr>
            </a:p>
          </p:txBody>
        </p:sp>
        <p:sp>
          <p:nvSpPr>
            <p:cNvPr id="84" name="Hộp Văn bản 107"/>
            <p:cNvSpPr txBox="1"/>
            <p:nvPr/>
          </p:nvSpPr>
          <p:spPr>
            <a:xfrm>
              <a:off x="2304657" y="3724813"/>
              <a:ext cx="332304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36 527</a:t>
              </a:r>
              <a:endParaRPr lang="en-US" sz="2000" b="1" dirty="0">
                <a:latin typeface="+mn-lt"/>
              </a:endParaRPr>
            </a:p>
          </p:txBody>
        </p:sp>
      </p:grpSp>
      <p:sp>
        <p:nvSpPr>
          <p:cNvPr id="85" name="Rectangle: Rounded Corners 84"/>
          <p:cNvSpPr/>
          <p:nvPr/>
        </p:nvSpPr>
        <p:spPr>
          <a:xfrm>
            <a:off x="6086475" y="2505075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  <a:endParaRPr lang="en-US" sz="2800" dirty="0"/>
          </a:p>
        </p:txBody>
      </p:sp>
      <p:sp>
        <p:nvSpPr>
          <p:cNvPr id="86" name="Rectangle: Rounded Corners 85"/>
          <p:cNvSpPr/>
          <p:nvPr/>
        </p:nvSpPr>
        <p:spPr>
          <a:xfrm>
            <a:off x="7029450" y="25146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  <a:endParaRPr lang="en-US" sz="2800" dirty="0"/>
          </a:p>
        </p:txBody>
      </p:sp>
      <p:sp>
        <p:nvSpPr>
          <p:cNvPr id="87" name="Rectangle: Rounded Corners 86"/>
          <p:cNvSpPr/>
          <p:nvPr/>
        </p:nvSpPr>
        <p:spPr>
          <a:xfrm>
            <a:off x="8020050" y="25527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  <a:endParaRPr lang="en-US" sz="2800" dirty="0"/>
          </a:p>
        </p:txBody>
      </p:sp>
      <p:sp>
        <p:nvSpPr>
          <p:cNvPr id="89" name="Left Brace 88"/>
          <p:cNvSpPr/>
          <p:nvPr/>
        </p:nvSpPr>
        <p:spPr>
          <a:xfrm rot="16200000">
            <a:off x="2459832" y="2307432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2466975" y="30765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1" name="Left Brace 90"/>
          <p:cNvSpPr/>
          <p:nvPr/>
        </p:nvSpPr>
        <p:spPr>
          <a:xfrm rot="16200000">
            <a:off x="3764758" y="2297907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3771901" y="30670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3" name="Rectangle: Rounded Corners 92"/>
          <p:cNvSpPr/>
          <p:nvPr/>
        </p:nvSpPr>
        <p:spPr>
          <a:xfrm>
            <a:off x="5857876" y="2495550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4" name="Rectangle: Rounded Corners 93"/>
          <p:cNvSpPr/>
          <p:nvPr/>
        </p:nvSpPr>
        <p:spPr>
          <a:xfrm>
            <a:off x="6791326" y="248602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5" name="Rectangle: Rounded Corners 94"/>
          <p:cNvSpPr/>
          <p:nvPr/>
        </p:nvSpPr>
        <p:spPr>
          <a:xfrm>
            <a:off x="7810501" y="250507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36 530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9" grpId="0" animBg="1"/>
      <p:bldP spid="90" grpId="0"/>
      <p:bldP spid="91" grpId="0" animBg="1"/>
      <p:bldP spid="92" grpId="0"/>
      <p:bldP spid="93" grpId="0" animBg="1"/>
      <p:bldP spid="94" grpId="0" animBg="1"/>
      <p:bldP spid="9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/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/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5050"/>
                </a:solidFill>
              </a:rPr>
              <a:t>Viết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rồi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đọc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, </a:t>
            </a:r>
            <a:r>
              <a:rPr lang="en-US" sz="3600" b="1" dirty="0" err="1">
                <a:solidFill>
                  <a:srgbClr val="FF5050"/>
                </a:solidFill>
              </a:rPr>
              <a:t>biết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đó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gồm</a:t>
            </a:r>
            <a:r>
              <a:rPr lang="en-US" sz="3600" b="1" dirty="0">
                <a:solidFill>
                  <a:srgbClr val="FF5050"/>
                </a:solidFill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96815" y="1181100"/>
            <a:ext cx="2856985" cy="3409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449" y="1466850"/>
            <a:ext cx="791527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 1 chục nghìn, 5 nghìn, 8 trăm, 2 chục và 6 đơn vị</a:t>
            </a:r>
            <a:endParaRPr lang="vi-V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 3 chục nghìn, 2 nghìn, 0 trăm, 4 chục và 3 đơn vị</a:t>
            </a:r>
            <a:endParaRPr lang="vi-V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 6 chục nghìn, 6 nghìn, 4 trăm, 0 chục và 1 đơn vị</a:t>
            </a:r>
            <a:endParaRPr lang="vi-V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d) 2 chục nghìn, 7 nghìn, 3 trăm, 4 chục và 0 đơn vị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/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71501" y="1304925"/>
          <a:ext cx="11058526" cy="397078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048249"/>
                <a:gridCol w="1819275"/>
                <a:gridCol w="4191002"/>
              </a:tblGrid>
              <a:tr h="4469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Viết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Đọc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</a:tr>
              <a:tr h="867540">
                <a:tc>
                  <a:txBody>
                    <a:bodyPr/>
                    <a:lstStyle/>
                    <a:p>
                      <a:pPr algn="l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a) 1 chục nghìn, 5 nghìn, 8 trăm, 2 chục và 6 đơn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vị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</a:tr>
              <a:tr h="80754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b) 3 chục nghìn, 2 nghìn, 0 trăm, 4 chục và 3 đơn vị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</a:tr>
              <a:tr h="67912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c) 6 chục nghìn, 6 nghìn, 4 trăm, 0 chục và 1 đơn vị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</a:tr>
              <a:tr h="111727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d) 2 chục nghìn, 7 nghìn, 3 trăm, 4 chục và 0 đơn v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62625" y="18383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15 826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81899" y="167640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năm nghìn tám trăm hai mươi sáu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19775" y="26860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32 043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39049" y="252412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mươi hai nghìn không trăm bốn mươi ba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10250" y="349567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66 401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9524" y="333375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mươi sáu nghìn bốn trăm linh một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57875" y="43624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27 340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86674" y="425767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mươi bảy nghìn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395.14039370078734,&quot;left&quot;:258.95417322834646,&quot;top&quot;:141.30244094488188,&quot;width&quot;:625.2647244094488}"/>
</p:tagLst>
</file>

<file path=ppt/tags/tag2.xml><?xml version="1.0" encoding="utf-8"?>
<p:tagLst xmlns:p="http://schemas.openxmlformats.org/presentationml/2006/main">
  <p:tag name="KSO_WM_DIAGRAM_VIRTUALLY_FRAME" val="{&quot;height&quot;:395.14039370078734,&quot;left&quot;:258.95417322834646,&quot;top&quot;:141.30244094488188,&quot;width&quot;:625.2647244094488}"/>
</p:tagLst>
</file>

<file path=ppt/tags/tag3.xml><?xml version="1.0" encoding="utf-8"?>
<p:tagLst xmlns:p="http://schemas.openxmlformats.org/presentationml/2006/main">
  <p:tag name="KSO_WM_DIAGRAM_VIRTUALLY_FRAME" val="{&quot;height&quot;:395.14039370078734,&quot;left&quot;:258.95417322834646,&quot;top&quot;:141.30244094488188,&quot;width&quot;:625.2647244094488}"/>
</p:tagLst>
</file>

<file path=ppt/tags/tag4.xml><?xml version="1.0" encoding="utf-8"?>
<p:tagLst xmlns:p="http://schemas.openxmlformats.org/presentationml/2006/main">
  <p:tag name="KSO_WM_DIAGRAM_VIRTUALLY_FRAME" val="{&quot;height&quot;:395.14039370078734,&quot;left&quot;:258.95417322834646,&quot;top&quot;:141.30244094488188,&quot;width&quot;:625.2647244094488}"/>
</p:tagLst>
</file>

<file path=ppt/tags/tag5.xml><?xml version="1.0" encoding="utf-8"?>
<p:tagLst xmlns:p="http://schemas.openxmlformats.org/presentationml/2006/main">
  <p:tag name="KSO_WM_DIAGRAM_VIRTUALLY_FRAME" val="{&quot;height&quot;:395.14039370078734,&quot;left&quot;:258.95417322834646,&quot;top&quot;:141.30244094488188,&quot;width&quot;:625.2647244094488}"/>
</p:tagLst>
</file>

<file path=ppt/tags/tag6.xml><?xml version="1.0" encoding="utf-8"?>
<p:tagLst xmlns:p="http://schemas.openxmlformats.org/presentationml/2006/main">
  <p:tag name="KSO_WM_DIAGRAM_VIRTUALLY_FRAME" val="{&quot;height&quot;:395.14039370078734,&quot;left&quot;:258.95417322834646,&quot;top&quot;:141.30244094488188,&quot;width&quot;:625.2647244094488}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1101</Words>
  <Application>WPS Presentation</Application>
  <PresentationFormat>Widescreen</PresentationFormat>
  <Paragraphs>163</Paragraphs>
  <Slides>11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11</vt:i4>
      </vt:variant>
    </vt:vector>
  </HeadingPairs>
  <TitlesOfParts>
    <vt:vector size="41" baseType="lpstr">
      <vt:lpstr>Arial</vt:lpstr>
      <vt:lpstr>SimSun</vt:lpstr>
      <vt:lpstr>Wingdings</vt:lpstr>
      <vt:lpstr>UTM Avo</vt:lpstr>
      <vt:lpstr>Cambria Math</vt:lpstr>
      <vt:lpstr>Arial</vt:lpstr>
      <vt:lpstr>Calibri</vt:lpstr>
      <vt:lpstr>等线</vt:lpstr>
      <vt:lpstr>等线</vt:lpstr>
      <vt:lpstr>Cambria</vt:lpstr>
      <vt:lpstr>Times New Roman</vt:lpstr>
      <vt:lpstr>思源黑体 CN Bold</vt:lpstr>
      <vt:lpstr>Microsoft YaHei</vt:lpstr>
      <vt:lpstr>SVN-Poky's</vt:lpstr>
      <vt:lpstr>Arial Unicode MS</vt:lpstr>
      <vt:lpstr>Calibri</vt:lpstr>
      <vt:lpstr>字魂35号-经典雅黑</vt:lpstr>
      <vt:lpstr>Segoe Print</vt:lpstr>
      <vt:lpstr>Book Antiqua</vt:lpstr>
      <vt:lpstr>Bauhaus 93</vt:lpstr>
      <vt:lpstr>Blackadder ITC</vt:lpstr>
      <vt:lpstr>Baskerville Old Face</vt:lpstr>
      <vt:lpstr>Bahnschrift SemiLight SemiCondensed</vt:lpstr>
      <vt:lpstr>Bahnschrift SemiBold Condensed</vt:lpstr>
      <vt:lpstr>Bahnschrift</vt:lpstr>
      <vt:lpstr>Agency FB</vt:lpstr>
      <vt:lpstr>4_Office Theme</vt:lpstr>
      <vt:lpstr>Custom Design</vt:lpstr>
      <vt:lpstr>3_Office Theme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Phạm</cp:lastModifiedBy>
  <cp:revision>52</cp:revision>
  <dcterms:created xsi:type="dcterms:W3CDTF">2022-11-25T07:31:00Z</dcterms:created>
  <dcterms:modified xsi:type="dcterms:W3CDTF">2026-03-03T18:13:51Z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5167D71ADB0D4F95B169789CC1808E55_13</vt:lpwstr>
  </property>
  <property fmtid="{D5CDD505-2E9C-101B-9397-08002B2CF9AE}" pid="3" name="KSOProductBuildVer">
    <vt:lpwstr>1033-12.2.0.22549</vt:lpwstr>
  </property>
</Properties>
</file>