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58" r:id="rId4"/>
    <p:sldId id="265" r:id="rId5"/>
    <p:sldId id="259" r:id="rId6"/>
    <p:sldId id="260" r:id="rId7"/>
    <p:sldId id="267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2E"/>
    <a:srgbClr val="CC3300"/>
    <a:srgbClr val="FFCC29"/>
    <a:srgbClr val="0000FF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9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 HÙNG THẮNG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4401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 127.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100 000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7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75" y="464462"/>
            <a:ext cx="15383674" cy="60887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88" y="6553200"/>
            <a:ext cx="13030200" cy="21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381000"/>
            <a:ext cx="8877300" cy="774300"/>
            <a:chOff x="1470819" y="1943100"/>
            <a:chExt cx="7447959" cy="692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02023" y="1947446"/>
              <a:ext cx="6716755" cy="68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24" y="1447800"/>
            <a:ext cx="14250656" cy="72299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537" y="5789039"/>
            <a:ext cx="2586967" cy="21853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8449" y="5789039"/>
            <a:ext cx="2628629" cy="21853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259" y="5663265"/>
            <a:ext cx="2356285" cy="23111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299" y="5579016"/>
            <a:ext cx="2575395" cy="23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46919" y="1752600"/>
            <a:ext cx="10525490" cy="2843585"/>
            <a:chOff x="1470819" y="1943100"/>
            <a:chExt cx="9761849" cy="284358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985918"/>
              <a:ext cx="9161359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42950" indent="-742950">
                <a:buAutoNum type="alphaLcParenR"/>
              </a:pP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13 450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742950" indent="-742950">
                <a:buAutoNum type="alphaLcParenR"/>
              </a:pP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90 000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742950" indent="-742950">
                <a:buAutoNum type="alphaLcParenR"/>
              </a:pP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10 001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742950" indent="-742950">
                <a:buAutoNum type="alphaLcParenR"/>
              </a:pP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99 999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890917" y="1941731"/>
            <a:ext cx="17379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13 449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90917" y="3299254"/>
            <a:ext cx="17379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81319" y="2590800"/>
            <a:ext cx="19910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81319" y="3886200"/>
            <a:ext cx="23385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25833" y="381001"/>
            <a:ext cx="1842902" cy="722726"/>
            <a:chOff x="1470819" y="1943100"/>
            <a:chExt cx="1533883" cy="64633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86183" cy="605535"/>
            </a:xfrm>
            <a:prstGeom prst="rect">
              <a:avLst/>
            </a:prstGeom>
            <a:solidFill>
              <a:srgbClr val="FFCC2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19" y="2438400"/>
            <a:ext cx="14935200" cy="5257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933765" y="2590800"/>
            <a:ext cx="1924668" cy="2175920"/>
            <a:chOff x="8748649" y="7244208"/>
            <a:chExt cx="1447070" cy="1518791"/>
          </a:xfrm>
        </p:grpSpPr>
        <p:sp>
          <p:nvSpPr>
            <p:cNvPr id="36" name="Oval 35"/>
            <p:cNvSpPr/>
            <p:nvPr/>
          </p:nvSpPr>
          <p:spPr>
            <a:xfrm>
              <a:off x="8748649" y="7244208"/>
              <a:ext cx="1447070" cy="15187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24081" y="7769794"/>
              <a:ext cx="1371638" cy="494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30 000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678092" y="5071520"/>
            <a:ext cx="1850322" cy="2114292"/>
            <a:chOff x="8748649" y="7336053"/>
            <a:chExt cx="1447070" cy="1518791"/>
          </a:xfrm>
        </p:grpSpPr>
        <p:sp>
          <p:nvSpPr>
            <p:cNvPr id="39" name="Oval 38"/>
            <p:cNvSpPr/>
            <p:nvPr/>
          </p:nvSpPr>
          <p:spPr>
            <a:xfrm>
              <a:off x="8748649" y="7336053"/>
              <a:ext cx="1447070" cy="151879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824081" y="7769794"/>
              <a:ext cx="137163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60 000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75520" y="5353308"/>
            <a:ext cx="1993215" cy="2114292"/>
            <a:chOff x="8748649" y="7336053"/>
            <a:chExt cx="1447070" cy="1518791"/>
          </a:xfrm>
        </p:grpSpPr>
        <p:sp>
          <p:nvSpPr>
            <p:cNvPr id="42" name="Oval 41"/>
            <p:cNvSpPr/>
            <p:nvPr/>
          </p:nvSpPr>
          <p:spPr>
            <a:xfrm>
              <a:off x="8748649" y="7336053"/>
              <a:ext cx="1447070" cy="1518791"/>
            </a:xfrm>
            <a:prstGeom prst="ellipse">
              <a:avLst/>
            </a:prstGeom>
            <a:solidFill>
              <a:srgbClr val="F688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24081" y="7769794"/>
              <a:ext cx="137163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100 000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738519" y="2934217"/>
            <a:ext cx="2260648" cy="1632574"/>
            <a:chOff x="5343520" y="7593408"/>
            <a:chExt cx="1687884" cy="961887"/>
          </a:xfrm>
        </p:grpSpPr>
        <p:sp>
          <p:nvSpPr>
            <p:cNvPr id="24" name="Flowchart: Direct Access Storage 23"/>
            <p:cNvSpPr/>
            <p:nvPr/>
          </p:nvSpPr>
          <p:spPr>
            <a:xfrm rot="10984066">
              <a:off x="5343520" y="7593408"/>
              <a:ext cx="1587851" cy="961887"/>
            </a:xfrm>
            <a:prstGeom prst="flowChartMagneticDrum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21381006">
              <a:off x="5736004" y="7720743"/>
              <a:ext cx="1295400" cy="707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40 000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843051" y="2743200"/>
            <a:ext cx="1924668" cy="2023520"/>
            <a:chOff x="9908947" y="7306843"/>
            <a:chExt cx="1505972" cy="1295400"/>
          </a:xfrm>
        </p:grpSpPr>
        <p:sp>
          <p:nvSpPr>
            <p:cNvPr id="18" name="Cube 17"/>
            <p:cNvSpPr/>
            <p:nvPr/>
          </p:nvSpPr>
          <p:spPr>
            <a:xfrm>
              <a:off x="9967119" y="7306843"/>
              <a:ext cx="1447800" cy="1295400"/>
            </a:xfrm>
            <a:prstGeom prst="cube">
              <a:avLst/>
            </a:prstGeom>
            <a:solidFill>
              <a:srgbClr val="F688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08947" y="7785643"/>
              <a:ext cx="1219199" cy="456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97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104</Words>
  <Application>Microsoft Office PowerPoint</Application>
  <PresentationFormat>Custom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Thị Diễm</cp:lastModifiedBy>
  <cp:revision>117</cp:revision>
  <dcterms:created xsi:type="dcterms:W3CDTF">2022-07-10T01:37:20Z</dcterms:created>
  <dcterms:modified xsi:type="dcterms:W3CDTF">2025-03-17T09:07:25Z</dcterms:modified>
</cp:coreProperties>
</file>