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79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2026/3/13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3/13/2026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840867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496</Words>
  <Application>Microsoft Office PowerPoint</Application>
  <PresentationFormat>Màn hình rộng</PresentationFormat>
  <Paragraphs>79</Paragraphs>
  <Slides>18</Slides>
  <Notes>12</Notes>
  <HiddenSlides>0</HiddenSlides>
  <MMClips>3</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18</vt:i4>
      </vt:variant>
    </vt:vector>
  </HeadingPairs>
  <TitlesOfParts>
    <vt:vector size="26" baseType="lpstr">
      <vt:lpstr>等线</vt:lpstr>
      <vt:lpstr>ITC Avant Garde Std Bk</vt:lpstr>
      <vt:lpstr>Arial</vt:lpstr>
      <vt:lpstr>Calibri</vt:lpstr>
      <vt:lpstr>Cambria</vt:lpstr>
      <vt:lpstr>1_Office Theme</vt:lpstr>
      <vt:lpstr>9_Office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captthai84@outlook.com</cp:lastModifiedBy>
  <cp:revision>24</cp:revision>
  <dcterms:created xsi:type="dcterms:W3CDTF">2022-11-26T14:03:13Z</dcterms:created>
  <dcterms:modified xsi:type="dcterms:W3CDTF">2026-03-13T01:30:58Z</dcterms:modified>
</cp:coreProperties>
</file>