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2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-42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B07DF-8920-4314-8300-1664F2B57B0B}" type="datetimeFigureOut">
              <a:rPr lang="en-US" smtClean="0"/>
              <a:t>3/4/2026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95F253-CA86-4CDC-84C1-92A8CAD29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5B8007-F28A-4C3E-A48D-DDE012D8153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88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538115" indent="0" algn="ctr">
              <a:buNone/>
              <a:defRPr/>
            </a:lvl2pPr>
            <a:lvl3pPr marL="1076229" indent="0" algn="ctr">
              <a:buNone/>
              <a:defRPr/>
            </a:lvl3pPr>
            <a:lvl4pPr marL="1614344" indent="0" algn="ctr">
              <a:buNone/>
              <a:defRPr/>
            </a:lvl4pPr>
            <a:lvl5pPr marL="2152458" indent="0" algn="ctr">
              <a:buNone/>
              <a:defRPr/>
            </a:lvl5pPr>
            <a:lvl6pPr marL="2690573" indent="0" algn="ctr">
              <a:buNone/>
              <a:defRPr/>
            </a:lvl6pPr>
            <a:lvl7pPr marL="3228687" indent="0" algn="ctr">
              <a:buNone/>
              <a:defRPr/>
            </a:lvl7pPr>
            <a:lvl8pPr marL="3766803" indent="0" algn="ctr">
              <a:buNone/>
              <a:defRPr/>
            </a:lvl8pPr>
            <a:lvl9pPr marL="430491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01423-D198-4896-B996-AF6CD71AA325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D28DD1-89CB-4A9B-8160-1008CEEB8C29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3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A9502-423E-4957-ACD4-EFEAFA456813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0785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00BA3F-51CF-473C-BBC7-9F80CB3FD932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4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19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322"/>
            </a:lvl1pPr>
            <a:lvl2pPr marL="538115" indent="0">
              <a:buNone/>
              <a:defRPr sz="2097"/>
            </a:lvl2pPr>
            <a:lvl3pPr marL="1076229" indent="0">
              <a:buNone/>
              <a:defRPr sz="1873"/>
            </a:lvl3pPr>
            <a:lvl4pPr marL="1614344" indent="0">
              <a:buNone/>
              <a:defRPr sz="1648"/>
            </a:lvl4pPr>
            <a:lvl5pPr marL="2152458" indent="0">
              <a:buNone/>
              <a:defRPr sz="1648"/>
            </a:lvl5pPr>
            <a:lvl6pPr marL="2690573" indent="0">
              <a:buNone/>
              <a:defRPr sz="1648"/>
            </a:lvl6pPr>
            <a:lvl7pPr marL="3228687" indent="0">
              <a:buNone/>
              <a:defRPr sz="1648"/>
            </a:lvl7pPr>
            <a:lvl8pPr marL="3766803" indent="0">
              <a:buNone/>
              <a:defRPr sz="1648"/>
            </a:lvl8pPr>
            <a:lvl9pPr marL="4304917" indent="0">
              <a:buNone/>
              <a:defRPr sz="164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E9DFC9-E0D6-4E70-95EC-EE956DA6257B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17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22"/>
            </a:lvl3pPr>
            <a:lvl4pPr>
              <a:defRPr sz="2097"/>
            </a:lvl4pPr>
            <a:lvl5pPr>
              <a:defRPr sz="2097"/>
            </a:lvl5pPr>
            <a:lvl6pPr>
              <a:defRPr sz="2097"/>
            </a:lvl6pPr>
            <a:lvl7pPr>
              <a:defRPr sz="2097"/>
            </a:lvl7pPr>
            <a:lvl8pPr>
              <a:defRPr sz="2097"/>
            </a:lvl8pPr>
            <a:lvl9pPr>
              <a:defRPr sz="20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E0E17-1536-48C6-87E3-A861F0C00F0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545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38115" indent="0">
              <a:buNone/>
              <a:defRPr sz="2322" b="1"/>
            </a:lvl2pPr>
            <a:lvl3pPr marL="1076229" indent="0">
              <a:buNone/>
              <a:defRPr sz="2097" b="1"/>
            </a:lvl3pPr>
            <a:lvl4pPr marL="1614344" indent="0">
              <a:buNone/>
              <a:defRPr sz="1873" b="1"/>
            </a:lvl4pPr>
            <a:lvl5pPr marL="2152458" indent="0">
              <a:buNone/>
              <a:defRPr sz="1873" b="1"/>
            </a:lvl5pPr>
            <a:lvl6pPr marL="2690573" indent="0">
              <a:buNone/>
              <a:defRPr sz="1873" b="1"/>
            </a:lvl6pPr>
            <a:lvl7pPr marL="3228687" indent="0">
              <a:buNone/>
              <a:defRPr sz="1873" b="1"/>
            </a:lvl7pPr>
            <a:lvl8pPr marL="3766803" indent="0">
              <a:buNone/>
              <a:defRPr sz="1873" b="1"/>
            </a:lvl8pPr>
            <a:lvl9pPr marL="4304917" indent="0">
              <a:buNone/>
              <a:defRPr sz="187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22"/>
            </a:lvl2pPr>
            <a:lvl3pPr>
              <a:defRPr sz="2097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30A47B-B3AA-4408-B89E-78641CC5715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7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8FA65-B14B-4883-88C7-F7A3A55E9A2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242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BE4F5-A3A4-4A0F-A638-D990D725B4CA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7207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745"/>
            </a:lvl1pPr>
            <a:lvl2pPr>
              <a:defRPr sz="3296"/>
            </a:lvl2pPr>
            <a:lvl3pPr>
              <a:defRPr sz="2846"/>
            </a:lvl3pPr>
            <a:lvl4pPr>
              <a:defRPr sz="2322"/>
            </a:lvl4pPr>
            <a:lvl5pPr>
              <a:defRPr sz="2322"/>
            </a:lvl5pPr>
            <a:lvl6pPr>
              <a:defRPr sz="2322"/>
            </a:lvl6pPr>
            <a:lvl7pPr>
              <a:defRPr sz="2322"/>
            </a:lvl7pPr>
            <a:lvl8pPr>
              <a:defRPr sz="2322"/>
            </a:lvl8pPr>
            <a:lvl9pPr>
              <a:defRPr sz="232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99C05A-73D7-488D-87AE-9FA1D515BA90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616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22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745"/>
            </a:lvl1pPr>
            <a:lvl2pPr marL="538115" indent="0">
              <a:buNone/>
              <a:defRPr sz="3296"/>
            </a:lvl2pPr>
            <a:lvl3pPr marL="1076229" indent="0">
              <a:buNone/>
              <a:defRPr sz="2846"/>
            </a:lvl3pPr>
            <a:lvl4pPr marL="1614344" indent="0">
              <a:buNone/>
              <a:defRPr sz="2322"/>
            </a:lvl4pPr>
            <a:lvl5pPr marL="2152458" indent="0">
              <a:buNone/>
              <a:defRPr sz="2322"/>
            </a:lvl5pPr>
            <a:lvl6pPr marL="2690573" indent="0">
              <a:buNone/>
              <a:defRPr sz="2322"/>
            </a:lvl6pPr>
            <a:lvl7pPr marL="3228687" indent="0">
              <a:buNone/>
              <a:defRPr sz="2322"/>
            </a:lvl7pPr>
            <a:lvl8pPr marL="3766803" indent="0">
              <a:buNone/>
              <a:defRPr sz="2322"/>
            </a:lvl8pPr>
            <a:lvl9pPr marL="4304917" indent="0">
              <a:buNone/>
              <a:defRPr sz="2322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38115" indent="0">
              <a:buNone/>
              <a:defRPr sz="1423"/>
            </a:lvl2pPr>
            <a:lvl3pPr marL="1076229" indent="0">
              <a:buNone/>
              <a:defRPr sz="1198"/>
            </a:lvl3pPr>
            <a:lvl4pPr marL="1614344" indent="0">
              <a:buNone/>
              <a:defRPr sz="1049"/>
            </a:lvl4pPr>
            <a:lvl5pPr marL="2152458" indent="0">
              <a:buNone/>
              <a:defRPr sz="1049"/>
            </a:lvl5pPr>
            <a:lvl6pPr marL="2690573" indent="0">
              <a:buNone/>
              <a:defRPr sz="1049"/>
            </a:lvl6pPr>
            <a:lvl7pPr marL="3228687" indent="0">
              <a:buNone/>
              <a:defRPr sz="1049"/>
            </a:lvl7pPr>
            <a:lvl8pPr marL="3766803" indent="0">
              <a:buNone/>
              <a:defRPr sz="1049"/>
            </a:lvl8pPr>
            <a:lvl9pPr marL="4304917" indent="0">
              <a:buNone/>
              <a:defRPr sz="104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090DF4-68DF-4AAF-98F9-EB3836BAB8B4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83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035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648">
                <a:latin typeface="Arial" charset="0"/>
              </a:defRPr>
            </a:lvl1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1" y="6244829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648">
                <a:latin typeface="Arial" charset="0"/>
              </a:defRPr>
            </a:lvl1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4829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48"/>
            </a:lvl1pPr>
          </a:lstStyle>
          <a:p>
            <a:pPr marL="0" marR="0" lvl="0" indent="0" algn="r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264759-E7CE-4A8C-955C-20DA2A50E45F}" type="slidenum">
              <a:rPr kumimoji="0" lang="en-US" altLang="en-US" sz="1648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488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64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87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5pPr>
      <a:lvl6pPr marL="538115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6pPr>
      <a:lvl7pPr marL="1076229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7pPr>
      <a:lvl8pPr marL="1614344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8pPr>
      <a:lvl9pPr marL="2152458" algn="ctr" rtl="0" fontAlgn="base">
        <a:spcBef>
          <a:spcPct val="0"/>
        </a:spcBef>
        <a:spcAft>
          <a:spcPct val="0"/>
        </a:spcAft>
        <a:defRPr sz="5168">
          <a:solidFill>
            <a:schemeClr val="tx2"/>
          </a:solidFill>
          <a:latin typeface="Arial" charset="0"/>
        </a:defRPr>
      </a:lvl9pPr>
    </p:titleStyle>
    <p:bodyStyle>
      <a:lvl1pPr marL="403084" indent="-403084" algn="l" rtl="0" eaLnBrk="0" fontAlgn="base" hangingPunct="0">
        <a:spcBef>
          <a:spcPct val="20000"/>
        </a:spcBef>
        <a:spcAft>
          <a:spcPct val="0"/>
        </a:spcAft>
        <a:buChar char="•"/>
        <a:defRPr sz="3745">
          <a:solidFill>
            <a:schemeClr val="tx1"/>
          </a:solidFill>
          <a:latin typeface="+mn-lt"/>
          <a:ea typeface="+mn-ea"/>
          <a:cs typeface="+mn-cs"/>
        </a:defRPr>
      </a:lvl1pPr>
      <a:lvl2pPr marL="873943" indent="-335309" algn="l" rtl="0" eaLnBrk="0" fontAlgn="base" hangingPunct="0">
        <a:spcBef>
          <a:spcPct val="20000"/>
        </a:spcBef>
        <a:spcAft>
          <a:spcPct val="0"/>
        </a:spcAft>
        <a:buChar char="–"/>
        <a:defRPr sz="3296">
          <a:solidFill>
            <a:schemeClr val="tx1"/>
          </a:solidFill>
          <a:latin typeface="+mn-lt"/>
        </a:defRPr>
      </a:lvl2pPr>
      <a:lvl3pPr marL="1344802" indent="-268722" algn="l" rtl="0" eaLnBrk="0" fontAlgn="base" hangingPunct="0">
        <a:spcBef>
          <a:spcPct val="20000"/>
        </a:spcBef>
        <a:spcAft>
          <a:spcPct val="0"/>
        </a:spcAft>
        <a:buChar char="•"/>
        <a:defRPr sz="2846">
          <a:solidFill>
            <a:schemeClr val="tx1"/>
          </a:solidFill>
          <a:latin typeface="+mn-lt"/>
        </a:defRPr>
      </a:lvl3pPr>
      <a:lvl4pPr marL="1882247" indent="-268722" algn="l" rtl="0" eaLnBrk="0" fontAlgn="base" hangingPunct="0">
        <a:spcBef>
          <a:spcPct val="20000"/>
        </a:spcBef>
        <a:spcAft>
          <a:spcPct val="0"/>
        </a:spcAft>
        <a:buChar char="–"/>
        <a:defRPr sz="2322">
          <a:solidFill>
            <a:schemeClr val="tx1"/>
          </a:solidFill>
          <a:latin typeface="+mn-lt"/>
        </a:defRPr>
      </a:lvl4pPr>
      <a:lvl5pPr marL="2420880" indent="-268722" algn="l" rtl="0" eaLnBrk="0" fontAlgn="base" hangingPunct="0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5pPr>
      <a:lvl6pPr marL="295963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6pPr>
      <a:lvl7pPr marL="3497745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7pPr>
      <a:lvl8pPr marL="4035860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8pPr>
      <a:lvl9pPr marL="4573974" indent="-269057" algn="l" rtl="0" fontAlgn="base">
        <a:spcBef>
          <a:spcPct val="20000"/>
        </a:spcBef>
        <a:spcAft>
          <a:spcPct val="0"/>
        </a:spcAft>
        <a:buChar char="»"/>
        <a:defRPr sz="2322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1pPr>
      <a:lvl2pPr marL="538115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2pPr>
      <a:lvl3pPr marL="1076229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3pPr>
      <a:lvl4pPr marL="1614344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4pPr>
      <a:lvl5pPr marL="2152458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5pPr>
      <a:lvl6pPr marL="269057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6pPr>
      <a:lvl7pPr marL="322868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7pPr>
      <a:lvl8pPr marL="3766803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8pPr>
      <a:lvl9pPr marL="4304917" algn="l" defTabSz="1076229" rtl="0" eaLnBrk="1" latinLnBrk="0" hangingPunct="1">
        <a:defRPr sz="20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22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</a:t>
            </a:r>
            <a:r>
              <a:rPr lang="en-US" altLang="en-US" sz="2622" b="1" noProof="0" dirty="0" smtClean="0">
                <a:solidFill>
                  <a:srgbClr val="FF0066"/>
                </a:solidFill>
                <a:latin typeface="Times New Roman" pitchFamily="18" charset="0"/>
              </a:rPr>
              <a:t>HÙNG THẮNG</a:t>
            </a:r>
            <a:endParaRPr kumimoji="0" lang="en-US" altLang="en-US" sz="2622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085219" y="3257768"/>
            <a:ext cx="8186058" cy="182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9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29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</a:t>
            </a:r>
            <a:r>
              <a:rPr kumimoji="0" lang="en-US" sz="2996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Tiếng</a:t>
            </a:r>
            <a:r>
              <a:rPr kumimoji="0" lang="en-US" sz="2996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99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Việt</a:t>
            </a:r>
            <a:endParaRPr kumimoji="0" lang="en-US" sz="2996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T182.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996" b="1" noProof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299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1348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996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684886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94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</a:t>
            </a:r>
            <a:r>
              <a:rPr kumimoji="0" lang="en-US" sz="44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LỚP </a:t>
            </a:r>
            <a:r>
              <a:rPr kumimoji="0" lang="en-US" sz="449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3B</a:t>
            </a:r>
            <a:endParaRPr kumimoji="0" lang="en-US" sz="4494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074887" y="5228931"/>
            <a:ext cx="2362490" cy="3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68488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altLang="en-US" sz="1798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1798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altLang="en-US" sz="1798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 smtClean="0">
                <a:solidFill>
                  <a:srgbClr val="FF0066"/>
                </a:solidFill>
                <a:latin typeface="Times New Roman" pitchFamily="18" charset="0"/>
              </a:rPr>
              <a:t>Vũ</a:t>
            </a:r>
            <a:r>
              <a:rPr lang="en-US" altLang="en-US" sz="179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 smtClean="0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798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 smtClean="0">
                <a:solidFill>
                  <a:srgbClr val="FF0066"/>
                </a:solidFill>
                <a:latin typeface="Times New Roman" pitchFamily="18" charset="0"/>
              </a:rPr>
              <a:t>Mỵ</a:t>
            </a:r>
            <a:endParaRPr kumimoji="0" lang="en-US" altLang="en-US" sz="1798" b="1" i="1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4670913"/>
            <a:ext cx="4206724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1088821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33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mail: Email miễn phí, riêng tư và bảo mật | Google Worksp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28787"/>
            <a:ext cx="11407221" cy="608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mail sắp có giao diện mới, tích hợp nhiều dịch vụ của Goo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269595"/>
            <a:ext cx="11247532" cy="61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Đăng ký email mới với đuôi email .edu.vn miễn phí (cập nhập mới nhất 2021)  - blogkienthuc24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19" y="269595"/>
            <a:ext cx="11247532" cy="63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04304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92587" y="436520"/>
            <a:ext cx="10110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Đọc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bức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374642" y="1270939"/>
            <a:ext cx="9372600" cy="4767217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415837" y="1931876"/>
            <a:ext cx="9372600" cy="69221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ln w="28575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n w="28575">
                <a:solidFill>
                  <a:schemeClr val="bg1">
                    <a:lumMod val="95000"/>
                  </a:schemeClr>
                </a:solidFill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1604095" y="3165458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604095" y="3700014"/>
            <a:ext cx="8587409" cy="2981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87966" y="2703793"/>
            <a:ext cx="4572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duong@gmail.com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87966" y="3217280"/>
            <a:ext cx="58448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511620" y="3729832"/>
            <a:ext cx="87723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8/3.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Hay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nhỉ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endParaRPr lang="en-US" sz="2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2184193" y="6163538"/>
            <a:ext cx="1590261" cy="437836"/>
            <a:chOff x="2216426" y="6310834"/>
            <a:chExt cx="1590261" cy="437836"/>
          </a:xfrm>
        </p:grpSpPr>
        <p:sp>
          <p:nvSpPr>
            <p:cNvPr id="36" name="Rectangle 35"/>
            <p:cNvSpPr/>
            <p:nvPr/>
          </p:nvSpPr>
          <p:spPr>
            <a:xfrm>
              <a:off x="2216426" y="6311348"/>
              <a:ext cx="934278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Gửi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50704" y="6310834"/>
              <a:ext cx="655983" cy="437322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Isosceles Triangle 37"/>
            <p:cNvSpPr/>
            <p:nvPr/>
          </p:nvSpPr>
          <p:spPr>
            <a:xfrm flipH="1" flipV="1">
              <a:off x="3364395" y="6458782"/>
              <a:ext cx="228600" cy="141425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285589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 animBg="1"/>
      <p:bldP spid="12" grpId="0" animBg="1"/>
      <p:bldP spid="22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921531" y="734396"/>
            <a:ext cx="5552421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46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2. </a:t>
            </a:r>
            <a:r>
              <a:rPr kumimoji="0" lang="en-US" sz="2846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gồm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những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phần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46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846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  <a:endParaRPr kumimoji="0" lang="en-US" sz="2846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8294" y="2566323"/>
            <a:ext cx="2653747" cy="4462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78293" y="3094678"/>
            <a:ext cx="2653747" cy="4102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78292" y="3594349"/>
            <a:ext cx="2653747" cy="4373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78292" y="4255064"/>
            <a:ext cx="2653747" cy="4273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72109" y="5048153"/>
            <a:ext cx="2653747" cy="4572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931324" y="2789436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31324" y="3299788"/>
            <a:ext cx="67586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4593" r="10277" b="922"/>
          <a:stretch/>
        </p:blipFill>
        <p:spPr>
          <a:xfrm>
            <a:off x="3697741" y="2044957"/>
            <a:ext cx="7940092" cy="4214192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926713" y="3954668"/>
            <a:ext cx="1103244" cy="990008"/>
            <a:chOff x="1908313" y="5550961"/>
            <a:chExt cx="1103244" cy="990008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1908313" y="5951867"/>
              <a:ext cx="785193" cy="94098"/>
            </a:xfrm>
            <a:prstGeom prst="line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Left Bracket 12"/>
            <p:cNvSpPr/>
            <p:nvPr/>
          </p:nvSpPr>
          <p:spPr>
            <a:xfrm>
              <a:off x="2693506" y="5550961"/>
              <a:ext cx="318051" cy="990008"/>
            </a:xfrm>
            <a:prstGeom prst="leftBracket">
              <a:avLst/>
            </a:prstGeom>
            <a:ln w="28575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1" name="Straight Connector 30"/>
          <p:cNvCxnSpPr>
            <a:stCxn id="25" idx="3"/>
          </p:cNvCxnSpPr>
          <p:nvPr/>
        </p:nvCxnSpPr>
        <p:spPr>
          <a:xfrm flipV="1">
            <a:off x="3125856" y="5188226"/>
            <a:ext cx="998883" cy="8852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926713" y="3697357"/>
            <a:ext cx="1068817" cy="95771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46648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32687" y="1760654"/>
            <a:ext cx="101109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noProof="0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noProof="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271337" y="1859551"/>
            <a:ext cx="7134693" cy="2663680"/>
            <a:chOff x="5909773" y="2876046"/>
            <a:chExt cx="9525001" cy="3556083"/>
          </a:xfrm>
        </p:grpSpPr>
        <p:pic>
          <p:nvPicPr>
            <p:cNvPr id="21" name="Picture 6" descr="Khung viền đẹp - Mẫu khung viền bìa Giáo án, Báo cáo, Luận vă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894232" y="-108413"/>
              <a:ext cx="3556083" cy="9525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603509" y="3719754"/>
              <a:ext cx="8137524" cy="209553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2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: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dung </a:t>
              </a:r>
            </a:p>
            <a:p>
              <a:pPr lvl="6"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+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Cuối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2032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40483" y="566310"/>
            <a:ext cx="702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894126"/>
              </p:ext>
            </p:extLst>
          </p:nvPr>
        </p:nvGraphicFramePr>
        <p:xfrm>
          <a:off x="337929" y="1450848"/>
          <a:ext cx="11476120" cy="4437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38060">
                  <a:extLst>
                    <a:ext uri="{9D8B030D-6E8A-4147-A177-3AD203B41FA5}">
                      <a16:colId xmlns:a16="http://schemas.microsoft.com/office/drawing/2014/main" xmlns="" val="496176496"/>
                    </a:ext>
                  </a:extLst>
                </a:gridCol>
                <a:gridCol w="5738060">
                  <a:extLst>
                    <a:ext uri="{9D8B030D-6E8A-4147-A177-3AD203B41FA5}">
                      <a16:colId xmlns:a16="http://schemas.microsoft.com/office/drawing/2014/main" xmlns="" val="1282127537"/>
                    </a:ext>
                  </a:extLst>
                </a:gridCol>
              </a:tblGrid>
              <a:tr h="59413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8469815"/>
                  </a:ext>
                </a:extLst>
              </a:tr>
              <a:tr h="3843756"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chào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mất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gửi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vết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</a:t>
                      </a:r>
                      <a:r>
                        <a:rPr lang="en-US" sz="2800" b="1" baseline="0" dirty="0" smtClean="0">
                          <a:solidFill>
                            <a:srgbClr val="0000CC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endParaRPr lang="en-US" sz="2800" b="1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2234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695172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93777" y="1175878"/>
            <a:ext cx="9379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Muốn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viết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điện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1254571" y="2698473"/>
            <a:ext cx="834886" cy="42738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59608" y="2145694"/>
            <a:ext cx="8448261" cy="1828800"/>
          </a:xfrm>
          <a:prstGeom prst="rect">
            <a:avLst/>
          </a:prstGeom>
          <a:ln w="28575"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vi-VN" sz="3200" b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viết thư điện tử cần có máy tính, điện thoại thông minh kết nối In-ter-net</a:t>
            </a:r>
            <a:endParaRPr lang="en-US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71320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17717" y="459960"/>
            <a:ext cx="82691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hãy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thảo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luận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về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bước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viết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điện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tử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89457" y="2912165"/>
            <a:ext cx="79546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3" t="31269" r="27273" b="7774"/>
          <a:stretch/>
        </p:blipFill>
        <p:spPr>
          <a:xfrm>
            <a:off x="1383132" y="1182558"/>
            <a:ext cx="9671831" cy="547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56141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295681"/>
            <a:ext cx="11176001" cy="6557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157238" y="2744070"/>
            <a:ext cx="11698515" cy="11855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XIN CHÂN THÀNH CẢM ƠN </a:t>
            </a:r>
          </a:p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69" b="0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QUÝ THẦY CÔ GIÁO VÀ CÁC EM</a:t>
            </a:r>
            <a:endParaRPr kumimoji="0" lang="en-US" sz="4269" b="0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Arial"/>
              <a:ea typeface="+mn-ea"/>
              <a:cs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9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362</Words>
  <Application>Microsoft Office PowerPoint</Application>
  <PresentationFormat>Custom</PresentationFormat>
  <Paragraphs>42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2022-06-28T06:06:22Z</dcterms:created>
  <dcterms:modified xsi:type="dcterms:W3CDTF">2026-03-04T13:47:50Z</dcterms:modified>
</cp:coreProperties>
</file>