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3"/>
  </p:sldMasterIdLst>
  <p:notesMasterIdLst>
    <p:notesMasterId r:id="rId11"/>
  </p:notesMasterIdLst>
  <p:sldIdLst>
    <p:sldId id="387" r:id="rId4"/>
    <p:sldId id="286" r:id="rId5"/>
    <p:sldId id="308" r:id="rId6"/>
    <p:sldId id="288" r:id="rId7"/>
    <p:sldId id="287" r:id="rId8"/>
    <p:sldId id="293" r:id="rId9"/>
    <p:sldId id="587" r:id="rId10"/>
  </p:sldIdLst>
  <p:sldSz cx="12192000" cy="6858000"/>
  <p:notesSz cx="6858000" cy="9144000"/>
  <p:embeddedFontLst>
    <p:embeddedFont>
      <p:font typeface="HP-211" panose="020B08030503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ường Tiểu học Phạm Trấn" initials="TThP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0000FF"/>
    <a:srgbClr val="FFFFFF"/>
    <a:srgbClr val="F6ACCE"/>
    <a:srgbClr val="23AAE1"/>
    <a:srgbClr val="FCB040"/>
    <a:srgbClr val="FF00FF"/>
    <a:srgbClr val="E2F0D9"/>
    <a:srgbClr val="CBE7F8"/>
    <a:srgbClr val="FB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channel/UC3MIUs0yAXHXolKK5aRb4ug?sub_confirmation=1" TargetMode="External"/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microsoft.com/office/2007/relationships/hdphoto" Target="../media/image15.wdp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3.jpeg"/><Relationship Id="rId2" Type="http://schemas.microsoft.com/office/2007/relationships/media" Target="https://www.youtube.com/embed/vcU-E4QmOLk?feature=oembed" TargetMode="External"/><Relationship Id="rId1" Type="http://schemas.openxmlformats.org/officeDocument/2006/relationships/video" Target="https://www.youtube.com/embed/vcU-E4QmOL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77"/>
            <a:ext cx="6685935" cy="25851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9647" y="4351660"/>
            <a:ext cx="415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 panose="020B0604020202020204"/>
                <a:sym typeface="Arial" panose="020B0604020202020204"/>
              </a:rPr>
              <a:t>TRANG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56" y="75920"/>
            <a:ext cx="1387366" cy="693683"/>
          </a:xfrm>
          <a:prstGeom prst="rect">
            <a:avLst/>
          </a:prstGeom>
        </p:spPr>
      </p:pic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7"/>
            <a:ext cx="1136423" cy="1137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305" y="2911446"/>
            <a:ext cx="516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 panose="020B0604020202020204"/>
                <a:sym typeface="Arial" panose="020B0604020202020204"/>
              </a:rPr>
              <a:t>LUYỆN TẬP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2433"/>
          <a:stretch>
            <a:fillRect/>
          </a:stretch>
        </p:blipFill>
        <p:spPr>
          <a:xfrm>
            <a:off x="6789939" y="39328"/>
            <a:ext cx="5387703" cy="68147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viết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số,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gồm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>
            <a:fillRect/>
          </a:stretch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>
            <a:fillRect/>
          </a:stretch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ốn trăm bảy mươi mốt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trăm năm mươi chín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>
            <a:fillRect/>
          </a:stretch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Năm trăm linh năm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890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Tám trăm chín mươi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/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/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993 = 900 + 90 + 			503 =           + 3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514 =           + 10 + 4		904 = 900 +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Rô-bốt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117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hòm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Rô-bốt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117 =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  +  10 + 7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>
            <a:fillRect/>
          </a:stretch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>
            <a:fillRect/>
          </a:stretch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/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vậy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ngoài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OÁN 2| Tập 2| Bài 52 |Luyện tập| Trang 56 |Kết nối tri thức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0609" y="179265"/>
            <a:ext cx="11450320" cy="6469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WPS Presentation</Application>
  <PresentationFormat>Widescreen</PresentationFormat>
  <Paragraphs>65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SimSun</vt:lpstr>
      <vt:lpstr>Wingdings</vt:lpstr>
      <vt:lpstr>Arial</vt:lpstr>
      <vt:lpstr>HP-211</vt:lpstr>
      <vt:lpstr>HP001 5H</vt:lpstr>
      <vt:lpstr>Calibri</vt:lpstr>
      <vt:lpstr>Times New Roman</vt:lpstr>
      <vt:lpstr>Calibri</vt:lpstr>
      <vt:lpstr>HP001</vt:lpstr>
      <vt:lpstr>HP-221</vt:lpstr>
      <vt:lpstr>Microsoft YaHei</vt:lpstr>
      <vt:lpstr>Arial Unicode MS</vt:lpstr>
      <vt:lpstr>Calibri Light</vt:lpstr>
      <vt:lpstr>UTM Cookies</vt:lpstr>
      <vt:lpstr>Segoe Print</vt:lpstr>
      <vt:lpstr>1_Office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Minh Thư</cp:lastModifiedBy>
  <cp:revision>100</cp:revision>
  <dcterms:created xsi:type="dcterms:W3CDTF">2020-10-25T22:14:00Z</dcterms:created>
  <dcterms:modified xsi:type="dcterms:W3CDTF">2026-03-13T14:10:13Z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5A000D6E73264E0FACF8589B2B45CFC5_13</vt:lpwstr>
  </property>
  <property fmtid="{D5CDD505-2E9C-101B-9397-08002B2CF9AE}" pid="3" name="KSOProductBuildVer">
    <vt:lpwstr>1033-12.2.0.22530</vt:lpwstr>
  </property>
</Properties>
</file>