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08" r:id="rId3"/>
  </p:sldMasterIdLst>
  <p:notesMasterIdLst>
    <p:notesMasterId r:id="rId14"/>
  </p:notesMasterIdLst>
  <p:sldIdLst>
    <p:sldId id="323" r:id="rId4"/>
    <p:sldId id="324" r:id="rId5"/>
    <p:sldId id="274" r:id="rId6"/>
    <p:sldId id="291" r:id="rId7"/>
    <p:sldId id="284" r:id="rId8"/>
    <p:sldId id="285" r:id="rId9"/>
    <p:sldId id="286" r:id="rId10"/>
    <p:sldId id="287" r:id="rId11"/>
    <p:sldId id="296" r:id="rId12"/>
    <p:sldId id="29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E8A6D-638B-4166-BE54-5A1B1B70FE2C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00B44-108C-49DF-B89E-1F548566F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03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892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743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805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542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32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461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64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982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94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76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51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3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2026/2/25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2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47295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38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316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67595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92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2026/2/25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030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D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356870" y="181610"/>
            <a:ext cx="11478260" cy="6383655"/>
          </a:xfrm>
          <a:prstGeom prst="rect">
            <a:avLst/>
          </a:prstGeom>
          <a:noFill/>
          <a:ln w="28575">
            <a:solidFill>
              <a:srgbClr val="FC5E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96"/>
          <p:cNvPicPr>
            <a:picLocks noChangeAspect="1"/>
          </p:cNvPicPr>
          <p:nvPr userDrawn="1"/>
        </p:nvPicPr>
        <p:blipFill>
          <a:blip r:embed="rId2"/>
          <a:srcRect r="76162" b="65888"/>
          <a:stretch>
            <a:fillRect/>
          </a:stretch>
        </p:blipFill>
        <p:spPr>
          <a:xfrm>
            <a:off x="-439420" y="0"/>
            <a:ext cx="2397760" cy="1715770"/>
          </a:xfrm>
          <a:prstGeom prst="rect">
            <a:avLst/>
          </a:prstGeom>
        </p:spPr>
      </p:pic>
      <p:pic>
        <p:nvPicPr>
          <p:cNvPr id="10" name="图片 9" descr="96"/>
          <p:cNvPicPr>
            <a:picLocks noChangeAspect="1"/>
          </p:cNvPicPr>
          <p:nvPr userDrawn="1"/>
        </p:nvPicPr>
        <p:blipFill>
          <a:blip r:embed="rId2"/>
          <a:srcRect l="91850" b="65888"/>
          <a:stretch>
            <a:fillRect/>
          </a:stretch>
        </p:blipFill>
        <p:spPr>
          <a:xfrm>
            <a:off x="11372215" y="0"/>
            <a:ext cx="819785" cy="1715770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6388735"/>
            <a:ext cx="12192000" cy="469265"/>
          </a:xfrm>
          <a:prstGeom prst="rect">
            <a:avLst/>
          </a:prstGeom>
          <a:solidFill>
            <a:srgbClr val="FC5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70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51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3099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BDFEB-1B64-468E-9F8F-D560DD6D8C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1D85D-94D0-4819-8828-F1C4BE85E5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771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3041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BDFEB-1B64-468E-9F8F-D560DD6D8C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1D85D-94D0-4819-8828-F1C4BE85E5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452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BDFEB-1B64-468E-9F8F-D560DD6D8C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1D85D-94D0-4819-8828-F1C4BE85E5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01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BDFEB-1B64-468E-9F8F-D560DD6D8C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1D85D-94D0-4819-8828-F1C4BE85E5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587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BDFEB-1B64-468E-9F8F-D560DD6D8C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1D85D-94D0-4819-8828-F1C4BE85E5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987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BDFEB-1B64-468E-9F8F-D560DD6D8C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1D85D-94D0-4819-8828-F1C4BE85E5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867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BDFEB-1B64-468E-9F8F-D560DD6D8C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1D85D-94D0-4819-8828-F1C4BE85E5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883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BDFEB-1B64-468E-9F8F-D560DD6D8C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1D85D-94D0-4819-8828-F1C4BE85E5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133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17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BDFEB-1B64-468E-9F8F-D560DD6D8C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1D85D-94D0-4819-8828-F1C4BE85E5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765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3041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BDFEB-1B64-468E-9F8F-D560DD6D8C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1D85D-94D0-4819-8828-F1C4BE85E5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735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BDFEB-1B64-468E-9F8F-D560DD6D8C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1D85D-94D0-4819-8828-F1C4BE85E5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366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29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98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73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49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03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23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34491-828B-4127-8CE2-C6A7DED8B2FE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151B788-C7FE-59CF-7E51-074E15BB5B5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9917" y="172977"/>
            <a:ext cx="1586998" cy="158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69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CC8DAA9-D55B-571B-FBDC-2594479B02E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9917" y="172977"/>
            <a:ext cx="1586998" cy="158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37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FBDFEB-1B64-468E-9F8F-D560DD6D8C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1D85D-94D0-4819-8828-F1C4BE85E5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1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5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4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7" y="29176638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4" y="29176637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6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7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7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51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978" y="3710220"/>
            <a:ext cx="6457253" cy="4552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1" y="-71043"/>
            <a:ext cx="2031941" cy="20118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EF35CB-7401-B9C7-8FBC-BC045C35A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8426" y="316066"/>
            <a:ext cx="4115157" cy="12619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AB4378-A2BC-B00D-F3BB-4DD801CF0D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5466" y="2201293"/>
            <a:ext cx="8766808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3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10685087" y="4820269"/>
            <a:ext cx="1506913" cy="20377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8003D3-A784-4899-AA1A-44917ED13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57" y="2628899"/>
            <a:ext cx="5412996" cy="3352183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2FAA1B16-1D03-4F7D-9398-484C51FC6ACD}"/>
              </a:ext>
            </a:extLst>
          </p:cNvPr>
          <p:cNvSpPr/>
          <p:nvPr/>
        </p:nvSpPr>
        <p:spPr>
          <a:xfrm>
            <a:off x="4642338" y="1111348"/>
            <a:ext cx="6064647" cy="1536159"/>
          </a:xfrm>
          <a:custGeom>
            <a:avLst/>
            <a:gdLst>
              <a:gd name="connsiteX0" fmla="*/ 0 w 6106411"/>
              <a:gd name="connsiteY0" fmla="*/ 228531 h 1371157"/>
              <a:gd name="connsiteX1" fmla="*/ 228531 w 6106411"/>
              <a:gd name="connsiteY1" fmla="*/ 0 h 1371157"/>
              <a:gd name="connsiteX2" fmla="*/ 615241 w 6106411"/>
              <a:gd name="connsiteY2" fmla="*/ 0 h 1371157"/>
              <a:gd name="connsiteX3" fmla="*/ 1017735 w 6106411"/>
              <a:gd name="connsiteY3" fmla="*/ 0 h 1371157"/>
              <a:gd name="connsiteX4" fmla="*/ 1017735 w 6106411"/>
              <a:gd name="connsiteY4" fmla="*/ 0 h 1371157"/>
              <a:gd name="connsiteX5" fmla="*/ 1526603 w 6106411"/>
              <a:gd name="connsiteY5" fmla="*/ 0 h 1371157"/>
              <a:gd name="connsiteX6" fmla="*/ 2050736 w 6106411"/>
              <a:gd name="connsiteY6" fmla="*/ 0 h 1371157"/>
              <a:gd name="connsiteX7" fmla="*/ 2544338 w 6106411"/>
              <a:gd name="connsiteY7" fmla="*/ 0 h 1371157"/>
              <a:gd name="connsiteX8" fmla="*/ 2999922 w 6106411"/>
              <a:gd name="connsiteY8" fmla="*/ 0 h 1371157"/>
              <a:gd name="connsiteX9" fmla="*/ 3455506 w 6106411"/>
              <a:gd name="connsiteY9" fmla="*/ 0 h 1371157"/>
              <a:gd name="connsiteX10" fmla="*/ 4044432 w 6106411"/>
              <a:gd name="connsiteY10" fmla="*/ 0 h 1371157"/>
              <a:gd name="connsiteX11" fmla="*/ 4566687 w 6106411"/>
              <a:gd name="connsiteY11" fmla="*/ 0 h 1371157"/>
              <a:gd name="connsiteX12" fmla="*/ 5022271 w 6106411"/>
              <a:gd name="connsiteY12" fmla="*/ 0 h 1371157"/>
              <a:gd name="connsiteX13" fmla="*/ 5877880 w 6106411"/>
              <a:gd name="connsiteY13" fmla="*/ 0 h 1371157"/>
              <a:gd name="connsiteX14" fmla="*/ 6106411 w 6106411"/>
              <a:gd name="connsiteY14" fmla="*/ 228531 h 1371157"/>
              <a:gd name="connsiteX15" fmla="*/ 6106411 w 6106411"/>
              <a:gd name="connsiteY15" fmla="*/ 799842 h 1371157"/>
              <a:gd name="connsiteX16" fmla="*/ 6106411 w 6106411"/>
              <a:gd name="connsiteY16" fmla="*/ 799842 h 1371157"/>
              <a:gd name="connsiteX17" fmla="*/ 6106411 w 6106411"/>
              <a:gd name="connsiteY17" fmla="*/ 1142631 h 1371157"/>
              <a:gd name="connsiteX18" fmla="*/ 6106411 w 6106411"/>
              <a:gd name="connsiteY18" fmla="*/ 1142626 h 1371157"/>
              <a:gd name="connsiteX19" fmla="*/ 5877880 w 6106411"/>
              <a:gd name="connsiteY19" fmla="*/ 1371157 h 1371157"/>
              <a:gd name="connsiteX20" fmla="*/ 5255619 w 6106411"/>
              <a:gd name="connsiteY20" fmla="*/ 1371157 h 1371157"/>
              <a:gd name="connsiteX21" fmla="*/ 4800035 w 6106411"/>
              <a:gd name="connsiteY21" fmla="*/ 1371157 h 1371157"/>
              <a:gd name="connsiteX22" fmla="*/ 4311115 w 6106411"/>
              <a:gd name="connsiteY22" fmla="*/ 1371157 h 1371157"/>
              <a:gd name="connsiteX23" fmla="*/ 3788860 w 6106411"/>
              <a:gd name="connsiteY23" fmla="*/ 1371157 h 1371157"/>
              <a:gd name="connsiteX24" fmla="*/ 3266605 w 6106411"/>
              <a:gd name="connsiteY24" fmla="*/ 1371157 h 1371157"/>
              <a:gd name="connsiteX25" fmla="*/ 2544338 w 6106411"/>
              <a:gd name="connsiteY25" fmla="*/ 1371157 h 1371157"/>
              <a:gd name="connsiteX26" fmla="*/ 2065484 w 6106411"/>
              <a:gd name="connsiteY26" fmla="*/ 1413977 h 1371157"/>
              <a:gd name="connsiteX27" fmla="*/ 1477799 w 6106411"/>
              <a:gd name="connsiteY27" fmla="*/ 1466529 h 1371157"/>
              <a:gd name="connsiteX28" fmla="*/ 998945 w 6106411"/>
              <a:gd name="connsiteY28" fmla="*/ 1509349 h 1371157"/>
              <a:gd name="connsiteX29" fmla="*/ 367728 w 6106411"/>
              <a:gd name="connsiteY29" fmla="*/ 1565793 h 1371157"/>
              <a:gd name="connsiteX30" fmla="*/ 673231 w 6106411"/>
              <a:gd name="connsiteY30" fmla="*/ 1474314 h 1371157"/>
              <a:gd name="connsiteX31" fmla="*/ 1017735 w 6106411"/>
              <a:gd name="connsiteY31" fmla="*/ 1371157 h 1371157"/>
              <a:gd name="connsiteX32" fmla="*/ 631025 w 6106411"/>
              <a:gd name="connsiteY32" fmla="*/ 1371157 h 1371157"/>
              <a:gd name="connsiteX33" fmla="*/ 228531 w 6106411"/>
              <a:gd name="connsiteY33" fmla="*/ 1371157 h 1371157"/>
              <a:gd name="connsiteX34" fmla="*/ 0 w 6106411"/>
              <a:gd name="connsiteY34" fmla="*/ 1142626 h 1371157"/>
              <a:gd name="connsiteX35" fmla="*/ 0 w 6106411"/>
              <a:gd name="connsiteY35" fmla="*/ 1142631 h 1371157"/>
              <a:gd name="connsiteX36" fmla="*/ 0 w 6106411"/>
              <a:gd name="connsiteY36" fmla="*/ 799842 h 1371157"/>
              <a:gd name="connsiteX37" fmla="*/ 0 w 6106411"/>
              <a:gd name="connsiteY37" fmla="*/ 799842 h 1371157"/>
              <a:gd name="connsiteX38" fmla="*/ 0 w 6106411"/>
              <a:gd name="connsiteY38" fmla="*/ 228531 h 1371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106411" h="1371157" fill="none" extrusionOk="0">
                <a:moveTo>
                  <a:pt x="0" y="228531"/>
                </a:moveTo>
                <a:cubicBezTo>
                  <a:pt x="-35046" y="99337"/>
                  <a:pt x="97733" y="324"/>
                  <a:pt x="228531" y="0"/>
                </a:cubicBezTo>
                <a:cubicBezTo>
                  <a:pt x="340779" y="-23585"/>
                  <a:pt x="508526" y="36128"/>
                  <a:pt x="615241" y="0"/>
                </a:cubicBezTo>
                <a:cubicBezTo>
                  <a:pt x="721956" y="-36128"/>
                  <a:pt x="916737" y="9627"/>
                  <a:pt x="1017735" y="0"/>
                </a:cubicBezTo>
                <a:lnTo>
                  <a:pt x="1017735" y="0"/>
                </a:lnTo>
                <a:cubicBezTo>
                  <a:pt x="1184545" y="-45632"/>
                  <a:pt x="1382806" y="41620"/>
                  <a:pt x="1526603" y="0"/>
                </a:cubicBezTo>
                <a:cubicBezTo>
                  <a:pt x="1670400" y="-41620"/>
                  <a:pt x="1889552" y="23195"/>
                  <a:pt x="2050736" y="0"/>
                </a:cubicBezTo>
                <a:cubicBezTo>
                  <a:pt x="2211920" y="-23195"/>
                  <a:pt x="2348197" y="33158"/>
                  <a:pt x="2544338" y="0"/>
                </a:cubicBezTo>
                <a:cubicBezTo>
                  <a:pt x="2653707" y="-2794"/>
                  <a:pt x="2798632" y="49133"/>
                  <a:pt x="2999922" y="0"/>
                </a:cubicBezTo>
                <a:cubicBezTo>
                  <a:pt x="3201212" y="-49133"/>
                  <a:pt x="3329420" y="22461"/>
                  <a:pt x="3455506" y="0"/>
                </a:cubicBezTo>
                <a:cubicBezTo>
                  <a:pt x="3581592" y="-22461"/>
                  <a:pt x="3796296" y="47718"/>
                  <a:pt x="4044432" y="0"/>
                </a:cubicBezTo>
                <a:cubicBezTo>
                  <a:pt x="4292568" y="-47718"/>
                  <a:pt x="4391420" y="34969"/>
                  <a:pt x="4566687" y="0"/>
                </a:cubicBezTo>
                <a:cubicBezTo>
                  <a:pt x="4741954" y="-34969"/>
                  <a:pt x="4899913" y="757"/>
                  <a:pt x="5022271" y="0"/>
                </a:cubicBezTo>
                <a:cubicBezTo>
                  <a:pt x="5144629" y="-757"/>
                  <a:pt x="5474119" y="96419"/>
                  <a:pt x="5877880" y="0"/>
                </a:cubicBezTo>
                <a:cubicBezTo>
                  <a:pt x="6014471" y="8005"/>
                  <a:pt x="6118994" y="126956"/>
                  <a:pt x="6106411" y="228531"/>
                </a:cubicBezTo>
                <a:cubicBezTo>
                  <a:pt x="6158885" y="383852"/>
                  <a:pt x="6069969" y="636651"/>
                  <a:pt x="6106411" y="799842"/>
                </a:cubicBezTo>
                <a:lnTo>
                  <a:pt x="6106411" y="799842"/>
                </a:lnTo>
                <a:cubicBezTo>
                  <a:pt x="6135103" y="928933"/>
                  <a:pt x="6091613" y="978434"/>
                  <a:pt x="6106411" y="1142631"/>
                </a:cubicBezTo>
                <a:lnTo>
                  <a:pt x="6106411" y="1142626"/>
                </a:lnTo>
                <a:cubicBezTo>
                  <a:pt x="6092913" y="1291177"/>
                  <a:pt x="6038074" y="1361354"/>
                  <a:pt x="5877880" y="1371157"/>
                </a:cubicBezTo>
                <a:cubicBezTo>
                  <a:pt x="5732270" y="1387399"/>
                  <a:pt x="5514227" y="1369391"/>
                  <a:pt x="5255619" y="1371157"/>
                </a:cubicBezTo>
                <a:cubicBezTo>
                  <a:pt x="4997011" y="1372923"/>
                  <a:pt x="4959150" y="1351677"/>
                  <a:pt x="4800035" y="1371157"/>
                </a:cubicBezTo>
                <a:cubicBezTo>
                  <a:pt x="4640920" y="1390637"/>
                  <a:pt x="4414584" y="1327788"/>
                  <a:pt x="4311115" y="1371157"/>
                </a:cubicBezTo>
                <a:cubicBezTo>
                  <a:pt x="4207646" y="1414526"/>
                  <a:pt x="4048134" y="1365625"/>
                  <a:pt x="3788860" y="1371157"/>
                </a:cubicBezTo>
                <a:cubicBezTo>
                  <a:pt x="3529587" y="1376689"/>
                  <a:pt x="3400147" y="1346630"/>
                  <a:pt x="3266605" y="1371157"/>
                </a:cubicBezTo>
                <a:cubicBezTo>
                  <a:pt x="3133063" y="1395684"/>
                  <a:pt x="2839506" y="1286618"/>
                  <a:pt x="2544338" y="1371157"/>
                </a:cubicBezTo>
                <a:cubicBezTo>
                  <a:pt x="2384016" y="1438228"/>
                  <a:pt x="2210489" y="1369141"/>
                  <a:pt x="2065484" y="1413977"/>
                </a:cubicBezTo>
                <a:cubicBezTo>
                  <a:pt x="1920479" y="1458813"/>
                  <a:pt x="1682359" y="1401599"/>
                  <a:pt x="1477799" y="1466529"/>
                </a:cubicBezTo>
                <a:cubicBezTo>
                  <a:pt x="1273239" y="1531459"/>
                  <a:pt x="1117203" y="1445842"/>
                  <a:pt x="998945" y="1509349"/>
                </a:cubicBezTo>
                <a:cubicBezTo>
                  <a:pt x="880687" y="1572856"/>
                  <a:pt x="501244" y="1489227"/>
                  <a:pt x="367728" y="1565793"/>
                </a:cubicBezTo>
                <a:cubicBezTo>
                  <a:pt x="456760" y="1529870"/>
                  <a:pt x="579405" y="1534225"/>
                  <a:pt x="673231" y="1474314"/>
                </a:cubicBezTo>
                <a:cubicBezTo>
                  <a:pt x="767057" y="1414403"/>
                  <a:pt x="918643" y="1413267"/>
                  <a:pt x="1017735" y="1371157"/>
                </a:cubicBezTo>
                <a:cubicBezTo>
                  <a:pt x="902557" y="1375585"/>
                  <a:pt x="724559" y="1350331"/>
                  <a:pt x="631025" y="1371157"/>
                </a:cubicBezTo>
                <a:cubicBezTo>
                  <a:pt x="537491" y="1391983"/>
                  <a:pt x="376667" y="1357205"/>
                  <a:pt x="228531" y="1371157"/>
                </a:cubicBezTo>
                <a:cubicBezTo>
                  <a:pt x="110986" y="1395688"/>
                  <a:pt x="-9209" y="1289058"/>
                  <a:pt x="0" y="1142626"/>
                </a:cubicBezTo>
                <a:lnTo>
                  <a:pt x="0" y="1142631"/>
                </a:lnTo>
                <a:cubicBezTo>
                  <a:pt x="-16944" y="1045808"/>
                  <a:pt x="2883" y="891281"/>
                  <a:pt x="0" y="799842"/>
                </a:cubicBezTo>
                <a:lnTo>
                  <a:pt x="0" y="799842"/>
                </a:lnTo>
                <a:cubicBezTo>
                  <a:pt x="-25258" y="631824"/>
                  <a:pt x="40114" y="486826"/>
                  <a:pt x="0" y="228531"/>
                </a:cubicBezTo>
                <a:close/>
              </a:path>
              <a:path w="6106411" h="1371157" stroke="0" extrusionOk="0">
                <a:moveTo>
                  <a:pt x="0" y="228531"/>
                </a:moveTo>
                <a:cubicBezTo>
                  <a:pt x="-2741" y="113762"/>
                  <a:pt x="103425" y="17401"/>
                  <a:pt x="228531" y="0"/>
                </a:cubicBezTo>
                <a:cubicBezTo>
                  <a:pt x="427499" y="-37010"/>
                  <a:pt x="429956" y="27452"/>
                  <a:pt x="631025" y="0"/>
                </a:cubicBezTo>
                <a:cubicBezTo>
                  <a:pt x="832094" y="-27452"/>
                  <a:pt x="850625" y="39411"/>
                  <a:pt x="1017735" y="0"/>
                </a:cubicBezTo>
                <a:lnTo>
                  <a:pt x="1017735" y="0"/>
                </a:lnTo>
                <a:cubicBezTo>
                  <a:pt x="1212382" y="-23605"/>
                  <a:pt x="1285049" y="38767"/>
                  <a:pt x="1480805" y="0"/>
                </a:cubicBezTo>
                <a:cubicBezTo>
                  <a:pt x="1676561" y="-38767"/>
                  <a:pt x="1817891" y="54022"/>
                  <a:pt x="1974406" y="0"/>
                </a:cubicBezTo>
                <a:cubicBezTo>
                  <a:pt x="2130921" y="-54022"/>
                  <a:pt x="2424619" y="17708"/>
                  <a:pt x="2544338" y="0"/>
                </a:cubicBezTo>
                <a:cubicBezTo>
                  <a:pt x="2785159" y="-63597"/>
                  <a:pt x="2926385" y="1710"/>
                  <a:pt x="3166599" y="0"/>
                </a:cubicBezTo>
                <a:cubicBezTo>
                  <a:pt x="3406813" y="-1710"/>
                  <a:pt x="3496133" y="23325"/>
                  <a:pt x="3622183" y="0"/>
                </a:cubicBezTo>
                <a:cubicBezTo>
                  <a:pt x="3748233" y="-23325"/>
                  <a:pt x="3991297" y="46579"/>
                  <a:pt x="4211109" y="0"/>
                </a:cubicBezTo>
                <a:cubicBezTo>
                  <a:pt x="4430921" y="-46579"/>
                  <a:pt x="4568885" y="23342"/>
                  <a:pt x="4666693" y="0"/>
                </a:cubicBezTo>
                <a:cubicBezTo>
                  <a:pt x="4764501" y="-23342"/>
                  <a:pt x="4914503" y="51592"/>
                  <a:pt x="5155613" y="0"/>
                </a:cubicBezTo>
                <a:cubicBezTo>
                  <a:pt x="5396723" y="-51592"/>
                  <a:pt x="5703925" y="49443"/>
                  <a:pt x="5877880" y="0"/>
                </a:cubicBezTo>
                <a:cubicBezTo>
                  <a:pt x="5974506" y="-13036"/>
                  <a:pt x="6103320" y="102619"/>
                  <a:pt x="6106411" y="228531"/>
                </a:cubicBezTo>
                <a:cubicBezTo>
                  <a:pt x="6162997" y="474001"/>
                  <a:pt x="6070515" y="626611"/>
                  <a:pt x="6106411" y="799842"/>
                </a:cubicBezTo>
                <a:lnTo>
                  <a:pt x="6106411" y="799842"/>
                </a:lnTo>
                <a:cubicBezTo>
                  <a:pt x="6118322" y="922628"/>
                  <a:pt x="6073213" y="980023"/>
                  <a:pt x="6106411" y="1142631"/>
                </a:cubicBezTo>
                <a:lnTo>
                  <a:pt x="6106411" y="1142626"/>
                </a:lnTo>
                <a:cubicBezTo>
                  <a:pt x="6113483" y="1251322"/>
                  <a:pt x="6016769" y="1372164"/>
                  <a:pt x="5877880" y="1371157"/>
                </a:cubicBezTo>
                <a:cubicBezTo>
                  <a:pt x="5739350" y="1421908"/>
                  <a:pt x="5576649" y="1314581"/>
                  <a:pt x="5322290" y="1371157"/>
                </a:cubicBezTo>
                <a:cubicBezTo>
                  <a:pt x="5067931" y="1427733"/>
                  <a:pt x="4899713" y="1337084"/>
                  <a:pt x="4700028" y="1371157"/>
                </a:cubicBezTo>
                <a:cubicBezTo>
                  <a:pt x="4500343" y="1405230"/>
                  <a:pt x="4310734" y="1349127"/>
                  <a:pt x="4144438" y="1371157"/>
                </a:cubicBezTo>
                <a:cubicBezTo>
                  <a:pt x="3978142" y="1393187"/>
                  <a:pt x="3719705" y="1333776"/>
                  <a:pt x="3555512" y="1371157"/>
                </a:cubicBezTo>
                <a:cubicBezTo>
                  <a:pt x="3391319" y="1408538"/>
                  <a:pt x="3272033" y="1318451"/>
                  <a:pt x="3066593" y="1371157"/>
                </a:cubicBezTo>
                <a:cubicBezTo>
                  <a:pt x="2861153" y="1423863"/>
                  <a:pt x="2657268" y="1311583"/>
                  <a:pt x="2544338" y="1371157"/>
                </a:cubicBezTo>
                <a:cubicBezTo>
                  <a:pt x="2292605" y="1407169"/>
                  <a:pt x="2215236" y="1356548"/>
                  <a:pt x="1956653" y="1423709"/>
                </a:cubicBezTo>
                <a:cubicBezTo>
                  <a:pt x="1698070" y="1490870"/>
                  <a:pt x="1681661" y="1424291"/>
                  <a:pt x="1412501" y="1472368"/>
                </a:cubicBezTo>
                <a:cubicBezTo>
                  <a:pt x="1143340" y="1520445"/>
                  <a:pt x="1033244" y="1459082"/>
                  <a:pt x="846582" y="1522973"/>
                </a:cubicBezTo>
                <a:cubicBezTo>
                  <a:pt x="659920" y="1586864"/>
                  <a:pt x="524822" y="1514749"/>
                  <a:pt x="367728" y="1565793"/>
                </a:cubicBezTo>
                <a:cubicBezTo>
                  <a:pt x="444011" y="1541513"/>
                  <a:pt x="591382" y="1501076"/>
                  <a:pt x="692732" y="1468475"/>
                </a:cubicBezTo>
                <a:cubicBezTo>
                  <a:pt x="794082" y="1435874"/>
                  <a:pt x="876509" y="1418956"/>
                  <a:pt x="1017735" y="1371157"/>
                </a:cubicBezTo>
                <a:cubicBezTo>
                  <a:pt x="888567" y="1416068"/>
                  <a:pt x="811086" y="1357833"/>
                  <a:pt x="615241" y="1371157"/>
                </a:cubicBezTo>
                <a:cubicBezTo>
                  <a:pt x="419396" y="1384481"/>
                  <a:pt x="359187" y="1350065"/>
                  <a:pt x="228531" y="1371157"/>
                </a:cubicBezTo>
                <a:cubicBezTo>
                  <a:pt x="94882" y="1372857"/>
                  <a:pt x="10500" y="1250049"/>
                  <a:pt x="0" y="1142626"/>
                </a:cubicBezTo>
                <a:lnTo>
                  <a:pt x="0" y="1142631"/>
                </a:lnTo>
                <a:cubicBezTo>
                  <a:pt x="-4142" y="1063544"/>
                  <a:pt x="34348" y="952336"/>
                  <a:pt x="0" y="799842"/>
                </a:cubicBezTo>
                <a:lnTo>
                  <a:pt x="0" y="799842"/>
                </a:lnTo>
                <a:cubicBezTo>
                  <a:pt x="-16179" y="596755"/>
                  <a:pt x="51134" y="493001"/>
                  <a:pt x="0" y="228531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486740895">
                  <a:custGeom>
                    <a:avLst/>
                    <a:gdLst>
                      <a:gd name="csX0" fmla="*/ 0 w 6064647"/>
                      <a:gd name="csY0" fmla="*/ 256032 h 1536159"/>
                      <a:gd name="csX1" fmla="*/ 256032 w 6064647"/>
                      <a:gd name="csY1" fmla="*/ 0 h 1536159"/>
                      <a:gd name="csX2" fmla="*/ 625856 w 6064647"/>
                      <a:gd name="csY2" fmla="*/ 0 h 1536159"/>
                      <a:gd name="csX3" fmla="*/ 1010775 w 6064647"/>
                      <a:gd name="csY3" fmla="*/ 0 h 1536159"/>
                      <a:gd name="csX4" fmla="*/ 1010775 w 6064647"/>
                      <a:gd name="csY4" fmla="*/ 0 h 1536159"/>
                      <a:gd name="csX5" fmla="*/ 1546485 w 6064647"/>
                      <a:gd name="csY5" fmla="*/ 0 h 1536159"/>
                      <a:gd name="csX6" fmla="*/ 2006387 w 6064647"/>
                      <a:gd name="csY6" fmla="*/ 0 h 1536159"/>
                      <a:gd name="csX7" fmla="*/ 2526936 w 6064647"/>
                      <a:gd name="csY7" fmla="*/ 0 h 1536159"/>
                      <a:gd name="csX8" fmla="*/ 3106699 w 6064647"/>
                      <a:gd name="csY8" fmla="*/ 0 h 1536159"/>
                      <a:gd name="csX9" fmla="*/ 3620829 w 6064647"/>
                      <a:gd name="csY9" fmla="*/ 0 h 1536159"/>
                      <a:gd name="csX10" fmla="*/ 4069325 w 6064647"/>
                      <a:gd name="csY10" fmla="*/ 0 h 1536159"/>
                      <a:gd name="csX11" fmla="*/ 4616272 w 6064647"/>
                      <a:gd name="csY11" fmla="*/ 0 h 1536159"/>
                      <a:gd name="csX12" fmla="*/ 5064768 w 6064647"/>
                      <a:gd name="csY12" fmla="*/ 0 h 1536159"/>
                      <a:gd name="csX13" fmla="*/ 5808615 w 6064647"/>
                      <a:gd name="csY13" fmla="*/ 0 h 1536159"/>
                      <a:gd name="csX14" fmla="*/ 6064647 w 6064647"/>
                      <a:gd name="csY14" fmla="*/ 256032 h 1536159"/>
                      <a:gd name="csX15" fmla="*/ 6064647 w 6064647"/>
                      <a:gd name="csY15" fmla="*/ 556861 h 1536159"/>
                      <a:gd name="csX16" fmla="*/ 6064647 w 6064647"/>
                      <a:gd name="csY16" fmla="*/ 896093 h 1536159"/>
                      <a:gd name="csX17" fmla="*/ 6064647 w 6064647"/>
                      <a:gd name="csY17" fmla="*/ 896093 h 1536159"/>
                      <a:gd name="csX18" fmla="*/ 6064647 w 6064647"/>
                      <a:gd name="csY18" fmla="*/ 1280133 h 1536159"/>
                      <a:gd name="csX19" fmla="*/ 6064647 w 6064647"/>
                      <a:gd name="csY19" fmla="*/ 1280127 h 1536159"/>
                      <a:gd name="csX20" fmla="*/ 5808615 w 6064647"/>
                      <a:gd name="csY20" fmla="*/ 1536159 h 1536159"/>
                      <a:gd name="csX21" fmla="*/ 5360119 w 6064647"/>
                      <a:gd name="csY21" fmla="*/ 1536159 h 1536159"/>
                      <a:gd name="csX22" fmla="*/ 4845989 w 6064647"/>
                      <a:gd name="csY22" fmla="*/ 1536159 h 1536159"/>
                      <a:gd name="csX23" fmla="*/ 4364676 w 6064647"/>
                      <a:gd name="csY23" fmla="*/ 1536159 h 1536159"/>
                      <a:gd name="csX24" fmla="*/ 3916180 w 6064647"/>
                      <a:gd name="csY24" fmla="*/ 1536159 h 1536159"/>
                      <a:gd name="csX25" fmla="*/ 3336417 w 6064647"/>
                      <a:gd name="csY25" fmla="*/ 1536159 h 1536159"/>
                      <a:gd name="csX26" fmla="*/ 2526936 w 6064647"/>
                      <a:gd name="csY26" fmla="*/ 1536159 h 1536159"/>
                      <a:gd name="csX27" fmla="*/ 2008122 w 6064647"/>
                      <a:gd name="csY27" fmla="*/ 1588493 h 1536159"/>
                      <a:gd name="csX28" fmla="*/ 1532543 w 6064647"/>
                      <a:gd name="csY28" fmla="*/ 1636466 h 1536159"/>
                      <a:gd name="csX29" fmla="*/ 1035347 w 6064647"/>
                      <a:gd name="csY29" fmla="*/ 1686619 h 1536159"/>
                      <a:gd name="csX30" fmla="*/ 365213 w 6064647"/>
                      <a:gd name="csY30" fmla="*/ 1754217 h 1536159"/>
                      <a:gd name="csX31" fmla="*/ 668627 w 6064647"/>
                      <a:gd name="csY31" fmla="*/ 1651730 h 1536159"/>
                      <a:gd name="csX32" fmla="*/ 1010775 w 6064647"/>
                      <a:gd name="csY32" fmla="*/ 1536159 h 1536159"/>
                      <a:gd name="csX33" fmla="*/ 656046 w 6064647"/>
                      <a:gd name="csY33" fmla="*/ 1536159 h 1536159"/>
                      <a:gd name="csX34" fmla="*/ 256032 w 6064647"/>
                      <a:gd name="csY34" fmla="*/ 1536159 h 1536159"/>
                      <a:gd name="csX35" fmla="*/ 0 w 6064647"/>
                      <a:gd name="csY35" fmla="*/ 1280127 h 1536159"/>
                      <a:gd name="csX36" fmla="*/ 0 w 6064647"/>
                      <a:gd name="csY36" fmla="*/ 1280133 h 1536159"/>
                      <a:gd name="csX37" fmla="*/ 0 w 6064647"/>
                      <a:gd name="csY37" fmla="*/ 896093 h 1536159"/>
                      <a:gd name="csX38" fmla="*/ 0 w 6064647"/>
                      <a:gd name="csY38" fmla="*/ 896093 h 1536159"/>
                      <a:gd name="csX39" fmla="*/ 0 w 6064647"/>
                      <a:gd name="csY39" fmla="*/ 582463 h 1536159"/>
                      <a:gd name="csX40" fmla="*/ 0 w 6064647"/>
                      <a:gd name="csY40" fmla="*/ 256032 h 1536159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  <a:cxn ang="0">
                        <a:pos x="csX21" y="csY21"/>
                      </a:cxn>
                      <a:cxn ang="0">
                        <a:pos x="csX22" y="csY22"/>
                      </a:cxn>
                      <a:cxn ang="0">
                        <a:pos x="csX23" y="csY23"/>
                      </a:cxn>
                      <a:cxn ang="0">
                        <a:pos x="csX24" y="csY24"/>
                      </a:cxn>
                      <a:cxn ang="0">
                        <a:pos x="csX25" y="csY25"/>
                      </a:cxn>
                      <a:cxn ang="0">
                        <a:pos x="csX26" y="csY26"/>
                      </a:cxn>
                      <a:cxn ang="0">
                        <a:pos x="csX27" y="csY27"/>
                      </a:cxn>
                      <a:cxn ang="0">
                        <a:pos x="csX28" y="csY28"/>
                      </a:cxn>
                      <a:cxn ang="0">
                        <a:pos x="csX29" y="csY29"/>
                      </a:cxn>
                      <a:cxn ang="0">
                        <a:pos x="csX30" y="csY30"/>
                      </a:cxn>
                      <a:cxn ang="0">
                        <a:pos x="csX31" y="csY31"/>
                      </a:cxn>
                      <a:cxn ang="0">
                        <a:pos x="csX32" y="csY32"/>
                      </a:cxn>
                      <a:cxn ang="0">
                        <a:pos x="csX33" y="csY33"/>
                      </a:cxn>
                      <a:cxn ang="0">
                        <a:pos x="csX34" y="csY34"/>
                      </a:cxn>
                      <a:cxn ang="0">
                        <a:pos x="csX35" y="csY35"/>
                      </a:cxn>
                      <a:cxn ang="0">
                        <a:pos x="csX36" y="csY36"/>
                      </a:cxn>
                      <a:cxn ang="0">
                        <a:pos x="csX37" y="csY37"/>
                      </a:cxn>
                      <a:cxn ang="0">
                        <a:pos x="csX38" y="csY38"/>
                      </a:cxn>
                      <a:cxn ang="0">
                        <a:pos x="csX39" y="csY39"/>
                      </a:cxn>
                      <a:cxn ang="0">
                        <a:pos x="csX40" y="csY40"/>
                      </a:cxn>
                    </a:cxnLst>
                    <a:rect l="l" t="t" r="r" b="b"/>
                    <a:pathLst>
                      <a:path w="6064647" h="1536159" fill="none" extrusionOk="0">
                        <a:moveTo>
                          <a:pt x="0" y="256032"/>
                        </a:moveTo>
                        <a:cubicBezTo>
                          <a:pt x="-30516" y="106692"/>
                          <a:pt x="118730" y="-5602"/>
                          <a:pt x="256032" y="0"/>
                        </a:cubicBezTo>
                        <a:cubicBezTo>
                          <a:pt x="395820" y="-584"/>
                          <a:pt x="528766" y="12046"/>
                          <a:pt x="625856" y="0"/>
                        </a:cubicBezTo>
                        <a:cubicBezTo>
                          <a:pt x="722946" y="-12046"/>
                          <a:pt x="839885" y="30423"/>
                          <a:pt x="1010775" y="0"/>
                        </a:cubicBezTo>
                        <a:lnTo>
                          <a:pt x="1010775" y="0"/>
                        </a:lnTo>
                        <a:cubicBezTo>
                          <a:pt x="1198629" y="-42436"/>
                          <a:pt x="1385370" y="32866"/>
                          <a:pt x="1546485" y="0"/>
                        </a:cubicBezTo>
                        <a:cubicBezTo>
                          <a:pt x="1707600" y="-32866"/>
                          <a:pt x="1797340" y="6804"/>
                          <a:pt x="2006387" y="0"/>
                        </a:cubicBezTo>
                        <a:cubicBezTo>
                          <a:pt x="2215434" y="-6804"/>
                          <a:pt x="2285647" y="36737"/>
                          <a:pt x="2526936" y="0"/>
                        </a:cubicBezTo>
                        <a:cubicBezTo>
                          <a:pt x="2731948" y="-5319"/>
                          <a:pt x="2962523" y="295"/>
                          <a:pt x="3106699" y="0"/>
                        </a:cubicBezTo>
                        <a:cubicBezTo>
                          <a:pt x="3250875" y="-295"/>
                          <a:pt x="3364177" y="12878"/>
                          <a:pt x="3620829" y="0"/>
                        </a:cubicBezTo>
                        <a:cubicBezTo>
                          <a:pt x="3877481" y="-12878"/>
                          <a:pt x="3925871" y="40171"/>
                          <a:pt x="4069325" y="0"/>
                        </a:cubicBezTo>
                        <a:cubicBezTo>
                          <a:pt x="4212779" y="-40171"/>
                          <a:pt x="4407196" y="22932"/>
                          <a:pt x="4616272" y="0"/>
                        </a:cubicBezTo>
                        <a:cubicBezTo>
                          <a:pt x="4825348" y="-22932"/>
                          <a:pt x="4923751" y="12104"/>
                          <a:pt x="5064768" y="0"/>
                        </a:cubicBezTo>
                        <a:cubicBezTo>
                          <a:pt x="5205785" y="-12104"/>
                          <a:pt x="5461214" y="13246"/>
                          <a:pt x="5808615" y="0"/>
                        </a:cubicBezTo>
                        <a:cubicBezTo>
                          <a:pt x="5979399" y="-13809"/>
                          <a:pt x="6056465" y="123174"/>
                          <a:pt x="6064647" y="256032"/>
                        </a:cubicBezTo>
                        <a:cubicBezTo>
                          <a:pt x="6078431" y="367455"/>
                          <a:pt x="6062034" y="430589"/>
                          <a:pt x="6064647" y="556861"/>
                        </a:cubicBezTo>
                        <a:cubicBezTo>
                          <a:pt x="6067260" y="683133"/>
                          <a:pt x="6045218" y="770746"/>
                          <a:pt x="6064647" y="896093"/>
                        </a:cubicBezTo>
                        <a:lnTo>
                          <a:pt x="6064647" y="896093"/>
                        </a:lnTo>
                        <a:cubicBezTo>
                          <a:pt x="6102183" y="979382"/>
                          <a:pt x="6034076" y="1179215"/>
                          <a:pt x="6064647" y="1280133"/>
                        </a:cubicBezTo>
                        <a:lnTo>
                          <a:pt x="6064647" y="1280127"/>
                        </a:lnTo>
                        <a:cubicBezTo>
                          <a:pt x="6067515" y="1397820"/>
                          <a:pt x="5965582" y="1509657"/>
                          <a:pt x="5808615" y="1536159"/>
                        </a:cubicBezTo>
                        <a:cubicBezTo>
                          <a:pt x="5620706" y="1584314"/>
                          <a:pt x="5527000" y="1496603"/>
                          <a:pt x="5360119" y="1536159"/>
                        </a:cubicBezTo>
                        <a:cubicBezTo>
                          <a:pt x="5193238" y="1575715"/>
                          <a:pt x="5086306" y="1524534"/>
                          <a:pt x="4845989" y="1536159"/>
                        </a:cubicBezTo>
                        <a:cubicBezTo>
                          <a:pt x="4605672" y="1547784"/>
                          <a:pt x="4474001" y="1488654"/>
                          <a:pt x="4364676" y="1536159"/>
                        </a:cubicBezTo>
                        <a:cubicBezTo>
                          <a:pt x="4255351" y="1583664"/>
                          <a:pt x="4117237" y="1494706"/>
                          <a:pt x="3916180" y="1536159"/>
                        </a:cubicBezTo>
                        <a:cubicBezTo>
                          <a:pt x="3715123" y="1577612"/>
                          <a:pt x="3460359" y="1502288"/>
                          <a:pt x="3336417" y="1536159"/>
                        </a:cubicBezTo>
                        <a:cubicBezTo>
                          <a:pt x="3212475" y="1570030"/>
                          <a:pt x="2794716" y="1521599"/>
                          <a:pt x="2526936" y="1536159"/>
                        </a:cubicBezTo>
                        <a:cubicBezTo>
                          <a:pt x="2424281" y="1583645"/>
                          <a:pt x="2253223" y="1553827"/>
                          <a:pt x="2008122" y="1588493"/>
                        </a:cubicBezTo>
                        <a:cubicBezTo>
                          <a:pt x="1763021" y="1623159"/>
                          <a:pt x="1704007" y="1600648"/>
                          <a:pt x="1532543" y="1636466"/>
                        </a:cubicBezTo>
                        <a:cubicBezTo>
                          <a:pt x="1361079" y="1672284"/>
                          <a:pt x="1226902" y="1609949"/>
                          <a:pt x="1035347" y="1686619"/>
                        </a:cubicBezTo>
                        <a:cubicBezTo>
                          <a:pt x="843792" y="1763289"/>
                          <a:pt x="542022" y="1660098"/>
                          <a:pt x="365213" y="1754217"/>
                        </a:cubicBezTo>
                        <a:cubicBezTo>
                          <a:pt x="434281" y="1696141"/>
                          <a:pt x="562554" y="1703349"/>
                          <a:pt x="668627" y="1651730"/>
                        </a:cubicBezTo>
                        <a:cubicBezTo>
                          <a:pt x="774700" y="1600111"/>
                          <a:pt x="893794" y="1585685"/>
                          <a:pt x="1010775" y="1536159"/>
                        </a:cubicBezTo>
                        <a:cubicBezTo>
                          <a:pt x="931631" y="1544255"/>
                          <a:pt x="802937" y="1534058"/>
                          <a:pt x="656046" y="1536159"/>
                        </a:cubicBezTo>
                        <a:cubicBezTo>
                          <a:pt x="509155" y="1538260"/>
                          <a:pt x="424974" y="1527917"/>
                          <a:pt x="256032" y="1536159"/>
                        </a:cubicBezTo>
                        <a:cubicBezTo>
                          <a:pt x="106690" y="1523951"/>
                          <a:pt x="-14555" y="1407599"/>
                          <a:pt x="0" y="1280127"/>
                        </a:cubicBezTo>
                        <a:lnTo>
                          <a:pt x="0" y="1280133"/>
                        </a:lnTo>
                        <a:cubicBezTo>
                          <a:pt x="-39028" y="1108196"/>
                          <a:pt x="8645" y="1039600"/>
                          <a:pt x="0" y="896093"/>
                        </a:cubicBezTo>
                        <a:lnTo>
                          <a:pt x="0" y="896093"/>
                        </a:lnTo>
                        <a:cubicBezTo>
                          <a:pt x="-22654" y="826772"/>
                          <a:pt x="650" y="662763"/>
                          <a:pt x="0" y="582463"/>
                        </a:cubicBezTo>
                        <a:cubicBezTo>
                          <a:pt x="-650" y="502163"/>
                          <a:pt x="17305" y="383629"/>
                          <a:pt x="0" y="256032"/>
                        </a:cubicBezTo>
                        <a:close/>
                      </a:path>
                      <a:path w="6064647" h="1536159" stroke="0" extrusionOk="0">
                        <a:moveTo>
                          <a:pt x="0" y="256032"/>
                        </a:moveTo>
                        <a:cubicBezTo>
                          <a:pt x="-1720" y="121811"/>
                          <a:pt x="114974" y="5424"/>
                          <a:pt x="256032" y="0"/>
                        </a:cubicBezTo>
                        <a:cubicBezTo>
                          <a:pt x="400370" y="-41183"/>
                          <a:pt x="538764" y="16719"/>
                          <a:pt x="640951" y="0"/>
                        </a:cubicBezTo>
                        <a:cubicBezTo>
                          <a:pt x="743138" y="-16719"/>
                          <a:pt x="907666" y="7934"/>
                          <a:pt x="1010775" y="0"/>
                        </a:cubicBezTo>
                        <a:lnTo>
                          <a:pt x="1010775" y="0"/>
                        </a:lnTo>
                        <a:cubicBezTo>
                          <a:pt x="1188873" y="-23044"/>
                          <a:pt x="1370571" y="690"/>
                          <a:pt x="1470677" y="0"/>
                        </a:cubicBezTo>
                        <a:cubicBezTo>
                          <a:pt x="1570783" y="-690"/>
                          <a:pt x="1849001" y="7783"/>
                          <a:pt x="1960903" y="0"/>
                        </a:cubicBezTo>
                        <a:cubicBezTo>
                          <a:pt x="2072805" y="-7783"/>
                          <a:pt x="2405852" y="27841"/>
                          <a:pt x="2526936" y="0"/>
                        </a:cubicBezTo>
                        <a:cubicBezTo>
                          <a:pt x="2822173" y="-38083"/>
                          <a:pt x="2964203" y="2445"/>
                          <a:pt x="3139516" y="0"/>
                        </a:cubicBezTo>
                        <a:cubicBezTo>
                          <a:pt x="3314829" y="-2445"/>
                          <a:pt x="3476870" y="25256"/>
                          <a:pt x="3588012" y="0"/>
                        </a:cubicBezTo>
                        <a:cubicBezTo>
                          <a:pt x="3699154" y="-25256"/>
                          <a:pt x="3883454" y="41196"/>
                          <a:pt x="4167776" y="0"/>
                        </a:cubicBezTo>
                        <a:cubicBezTo>
                          <a:pt x="4452098" y="-41196"/>
                          <a:pt x="4406741" y="51552"/>
                          <a:pt x="4616272" y="0"/>
                        </a:cubicBezTo>
                        <a:cubicBezTo>
                          <a:pt x="4825803" y="-51552"/>
                          <a:pt x="4910459" y="150"/>
                          <a:pt x="5097585" y="0"/>
                        </a:cubicBezTo>
                        <a:cubicBezTo>
                          <a:pt x="5284711" y="-150"/>
                          <a:pt x="5531738" y="77664"/>
                          <a:pt x="5808615" y="0"/>
                        </a:cubicBezTo>
                        <a:cubicBezTo>
                          <a:pt x="5922287" y="-12217"/>
                          <a:pt x="6059082" y="115173"/>
                          <a:pt x="6064647" y="256032"/>
                        </a:cubicBezTo>
                        <a:cubicBezTo>
                          <a:pt x="6085048" y="323632"/>
                          <a:pt x="6061930" y="498159"/>
                          <a:pt x="6064647" y="569662"/>
                        </a:cubicBezTo>
                        <a:cubicBezTo>
                          <a:pt x="6067364" y="641165"/>
                          <a:pt x="6042421" y="823724"/>
                          <a:pt x="6064647" y="896093"/>
                        </a:cubicBezTo>
                        <a:lnTo>
                          <a:pt x="6064647" y="896093"/>
                        </a:lnTo>
                        <a:cubicBezTo>
                          <a:pt x="6095203" y="1065131"/>
                          <a:pt x="6055321" y="1109937"/>
                          <a:pt x="6064647" y="1280133"/>
                        </a:cubicBezTo>
                        <a:lnTo>
                          <a:pt x="6064647" y="1280127"/>
                        </a:lnTo>
                        <a:cubicBezTo>
                          <a:pt x="6069789" y="1429663"/>
                          <a:pt x="5961919" y="1564209"/>
                          <a:pt x="5808615" y="1536159"/>
                        </a:cubicBezTo>
                        <a:cubicBezTo>
                          <a:pt x="5607358" y="1604753"/>
                          <a:pt x="5486825" y="1477207"/>
                          <a:pt x="5228852" y="1536159"/>
                        </a:cubicBezTo>
                        <a:cubicBezTo>
                          <a:pt x="4970879" y="1595111"/>
                          <a:pt x="4941205" y="1514579"/>
                          <a:pt x="4681905" y="1536159"/>
                        </a:cubicBezTo>
                        <a:cubicBezTo>
                          <a:pt x="4422605" y="1557739"/>
                          <a:pt x="4341571" y="1535726"/>
                          <a:pt x="4102142" y="1536159"/>
                        </a:cubicBezTo>
                        <a:cubicBezTo>
                          <a:pt x="3862713" y="1536592"/>
                          <a:pt x="3747069" y="1501657"/>
                          <a:pt x="3620829" y="1536159"/>
                        </a:cubicBezTo>
                        <a:cubicBezTo>
                          <a:pt x="3494589" y="1570661"/>
                          <a:pt x="3384109" y="1533559"/>
                          <a:pt x="3172333" y="1536159"/>
                        </a:cubicBezTo>
                        <a:cubicBezTo>
                          <a:pt x="2960557" y="1538759"/>
                          <a:pt x="2797668" y="1512415"/>
                          <a:pt x="2526936" y="1536159"/>
                        </a:cubicBezTo>
                        <a:cubicBezTo>
                          <a:pt x="2269945" y="1620676"/>
                          <a:pt x="2176905" y="1563461"/>
                          <a:pt x="1943271" y="1595035"/>
                        </a:cubicBezTo>
                        <a:cubicBezTo>
                          <a:pt x="1709637" y="1626609"/>
                          <a:pt x="1541463" y="1603536"/>
                          <a:pt x="1381223" y="1651730"/>
                        </a:cubicBezTo>
                        <a:cubicBezTo>
                          <a:pt x="1220983" y="1699924"/>
                          <a:pt x="983693" y="1691426"/>
                          <a:pt x="862409" y="1704064"/>
                        </a:cubicBezTo>
                        <a:cubicBezTo>
                          <a:pt x="741125" y="1716702"/>
                          <a:pt x="510230" y="1682371"/>
                          <a:pt x="365213" y="1754217"/>
                        </a:cubicBezTo>
                        <a:cubicBezTo>
                          <a:pt x="521069" y="1679934"/>
                          <a:pt x="545879" y="1732741"/>
                          <a:pt x="694450" y="1643007"/>
                        </a:cubicBezTo>
                        <a:cubicBezTo>
                          <a:pt x="843021" y="1553273"/>
                          <a:pt x="928819" y="1574313"/>
                          <a:pt x="1010775" y="1536159"/>
                        </a:cubicBezTo>
                        <a:cubicBezTo>
                          <a:pt x="934286" y="1577379"/>
                          <a:pt x="784448" y="1494630"/>
                          <a:pt x="640951" y="1536159"/>
                        </a:cubicBezTo>
                        <a:cubicBezTo>
                          <a:pt x="497454" y="1577688"/>
                          <a:pt x="436601" y="1498168"/>
                          <a:pt x="256032" y="1536159"/>
                        </a:cubicBezTo>
                        <a:cubicBezTo>
                          <a:pt x="140750" y="1534703"/>
                          <a:pt x="2327" y="1426214"/>
                          <a:pt x="0" y="1280127"/>
                        </a:cubicBezTo>
                        <a:lnTo>
                          <a:pt x="0" y="1280133"/>
                        </a:lnTo>
                        <a:cubicBezTo>
                          <a:pt x="-25583" y="1112749"/>
                          <a:pt x="29327" y="1030573"/>
                          <a:pt x="0" y="896093"/>
                        </a:cubicBezTo>
                        <a:lnTo>
                          <a:pt x="0" y="896093"/>
                        </a:lnTo>
                        <a:cubicBezTo>
                          <a:pt x="-30801" y="761264"/>
                          <a:pt x="8874" y="688972"/>
                          <a:pt x="0" y="588864"/>
                        </a:cubicBezTo>
                        <a:cubicBezTo>
                          <a:pt x="-8874" y="488756"/>
                          <a:pt x="406" y="359733"/>
                          <a:pt x="0" y="256032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Quan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sát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tranh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ra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cảnh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vật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hoạt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động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tranh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7C077F2F-4ACA-420C-B963-8619BE209C5C}"/>
              </a:ext>
            </a:extLst>
          </p:cNvPr>
          <p:cNvSpPr/>
          <p:nvPr/>
        </p:nvSpPr>
        <p:spPr>
          <a:xfrm>
            <a:off x="5657850" y="3324225"/>
            <a:ext cx="5391150" cy="1685925"/>
          </a:xfrm>
          <a:custGeom>
            <a:avLst/>
            <a:gdLst>
              <a:gd name="connsiteX0" fmla="*/ 0 w 5391150"/>
              <a:gd name="connsiteY0" fmla="*/ 280993 h 1685925"/>
              <a:gd name="connsiteX1" fmla="*/ 280993 w 5391150"/>
              <a:gd name="connsiteY1" fmla="*/ 0 h 1685925"/>
              <a:gd name="connsiteX2" fmla="*/ 571233 w 5391150"/>
              <a:gd name="connsiteY2" fmla="*/ 0 h 1685925"/>
              <a:gd name="connsiteX3" fmla="*/ 898525 w 5391150"/>
              <a:gd name="connsiteY3" fmla="*/ 0 h 1685925"/>
              <a:gd name="connsiteX4" fmla="*/ 898525 w 5391150"/>
              <a:gd name="connsiteY4" fmla="*/ 0 h 1685925"/>
              <a:gd name="connsiteX5" fmla="*/ 1374743 w 5391150"/>
              <a:gd name="connsiteY5" fmla="*/ 0 h 1685925"/>
              <a:gd name="connsiteX6" fmla="*/ 1783572 w 5391150"/>
              <a:gd name="connsiteY6" fmla="*/ 0 h 1685925"/>
              <a:gd name="connsiteX7" fmla="*/ 2246313 w 5391150"/>
              <a:gd name="connsiteY7" fmla="*/ 0 h 1685925"/>
              <a:gd name="connsiteX8" fmla="*/ 2819082 w 5391150"/>
              <a:gd name="connsiteY8" fmla="*/ 0 h 1685925"/>
              <a:gd name="connsiteX9" fmla="*/ 3420489 w 5391150"/>
              <a:gd name="connsiteY9" fmla="*/ 0 h 1685925"/>
              <a:gd name="connsiteX10" fmla="*/ 3907343 w 5391150"/>
              <a:gd name="connsiteY10" fmla="*/ 0 h 1685925"/>
              <a:gd name="connsiteX11" fmla="*/ 4508750 w 5391150"/>
              <a:gd name="connsiteY11" fmla="*/ 0 h 1685925"/>
              <a:gd name="connsiteX12" fmla="*/ 5110157 w 5391150"/>
              <a:gd name="connsiteY12" fmla="*/ 0 h 1685925"/>
              <a:gd name="connsiteX13" fmla="*/ 5391150 w 5391150"/>
              <a:gd name="connsiteY13" fmla="*/ 280993 h 1685925"/>
              <a:gd name="connsiteX14" fmla="*/ 5391150 w 5391150"/>
              <a:gd name="connsiteY14" fmla="*/ 639249 h 1685925"/>
              <a:gd name="connsiteX15" fmla="*/ 5391150 w 5391150"/>
              <a:gd name="connsiteY15" fmla="*/ 983456 h 1685925"/>
              <a:gd name="connsiteX16" fmla="*/ 5391150 w 5391150"/>
              <a:gd name="connsiteY16" fmla="*/ 983456 h 1685925"/>
              <a:gd name="connsiteX17" fmla="*/ 5391150 w 5391150"/>
              <a:gd name="connsiteY17" fmla="*/ 1404938 h 1685925"/>
              <a:gd name="connsiteX18" fmla="*/ 5391150 w 5391150"/>
              <a:gd name="connsiteY18" fmla="*/ 1404932 h 1685925"/>
              <a:gd name="connsiteX19" fmla="*/ 5110157 w 5391150"/>
              <a:gd name="connsiteY19" fmla="*/ 1685925 h 1685925"/>
              <a:gd name="connsiteX20" fmla="*/ 4566027 w 5391150"/>
              <a:gd name="connsiteY20" fmla="*/ 1685925 h 1685925"/>
              <a:gd name="connsiteX21" fmla="*/ 4050535 w 5391150"/>
              <a:gd name="connsiteY21" fmla="*/ 1685925 h 1685925"/>
              <a:gd name="connsiteX22" fmla="*/ 3563681 w 5391150"/>
              <a:gd name="connsiteY22" fmla="*/ 1685925 h 1685925"/>
              <a:gd name="connsiteX23" fmla="*/ 3048189 w 5391150"/>
              <a:gd name="connsiteY23" fmla="*/ 1685925 h 1685925"/>
              <a:gd name="connsiteX24" fmla="*/ 2246313 w 5391150"/>
              <a:gd name="connsiteY24" fmla="*/ 1685925 h 1685925"/>
              <a:gd name="connsiteX25" fmla="*/ 1785115 w 5391150"/>
              <a:gd name="connsiteY25" fmla="*/ 1743361 h 1685925"/>
              <a:gd name="connsiteX26" fmla="*/ 1304701 w 5391150"/>
              <a:gd name="connsiteY26" fmla="*/ 1803190 h 1685925"/>
              <a:gd name="connsiteX27" fmla="*/ 843503 w 5391150"/>
              <a:gd name="connsiteY27" fmla="*/ 1860626 h 1685925"/>
              <a:gd name="connsiteX28" fmla="*/ 324655 w 5391150"/>
              <a:gd name="connsiteY28" fmla="*/ 1925242 h 1685925"/>
              <a:gd name="connsiteX29" fmla="*/ 594374 w 5391150"/>
              <a:gd name="connsiteY29" fmla="*/ 1812763 h 1685925"/>
              <a:gd name="connsiteX30" fmla="*/ 898525 w 5391150"/>
              <a:gd name="connsiteY30" fmla="*/ 1685925 h 1685925"/>
              <a:gd name="connsiteX31" fmla="*/ 608285 w 5391150"/>
              <a:gd name="connsiteY31" fmla="*/ 1685925 h 1685925"/>
              <a:gd name="connsiteX32" fmla="*/ 280993 w 5391150"/>
              <a:gd name="connsiteY32" fmla="*/ 1685925 h 1685925"/>
              <a:gd name="connsiteX33" fmla="*/ 0 w 5391150"/>
              <a:gd name="connsiteY33" fmla="*/ 1404932 h 1685925"/>
              <a:gd name="connsiteX34" fmla="*/ 0 w 5391150"/>
              <a:gd name="connsiteY34" fmla="*/ 1404938 h 1685925"/>
              <a:gd name="connsiteX35" fmla="*/ 0 w 5391150"/>
              <a:gd name="connsiteY35" fmla="*/ 983456 h 1685925"/>
              <a:gd name="connsiteX36" fmla="*/ 0 w 5391150"/>
              <a:gd name="connsiteY36" fmla="*/ 983456 h 1685925"/>
              <a:gd name="connsiteX37" fmla="*/ 0 w 5391150"/>
              <a:gd name="connsiteY37" fmla="*/ 653298 h 1685925"/>
              <a:gd name="connsiteX38" fmla="*/ 0 w 5391150"/>
              <a:gd name="connsiteY38" fmla="*/ 280993 h 168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391150" h="1685925" fill="none" extrusionOk="0">
                <a:moveTo>
                  <a:pt x="0" y="280993"/>
                </a:moveTo>
                <a:cubicBezTo>
                  <a:pt x="20313" y="127967"/>
                  <a:pt x="166281" y="-11341"/>
                  <a:pt x="280993" y="0"/>
                </a:cubicBezTo>
                <a:cubicBezTo>
                  <a:pt x="399872" y="-6555"/>
                  <a:pt x="481163" y="32516"/>
                  <a:pt x="571233" y="0"/>
                </a:cubicBezTo>
                <a:cubicBezTo>
                  <a:pt x="661303" y="-32516"/>
                  <a:pt x="805733" y="36289"/>
                  <a:pt x="898525" y="0"/>
                </a:cubicBezTo>
                <a:lnTo>
                  <a:pt x="898525" y="0"/>
                </a:lnTo>
                <a:cubicBezTo>
                  <a:pt x="1121126" y="-34864"/>
                  <a:pt x="1256545" y="56830"/>
                  <a:pt x="1374743" y="0"/>
                </a:cubicBezTo>
                <a:cubicBezTo>
                  <a:pt x="1492941" y="-56830"/>
                  <a:pt x="1686444" y="12586"/>
                  <a:pt x="1783572" y="0"/>
                </a:cubicBezTo>
                <a:cubicBezTo>
                  <a:pt x="1880700" y="-12586"/>
                  <a:pt x="2074603" y="46412"/>
                  <a:pt x="2246313" y="0"/>
                </a:cubicBezTo>
                <a:cubicBezTo>
                  <a:pt x="2467695" y="-9380"/>
                  <a:pt x="2642573" y="9168"/>
                  <a:pt x="2819082" y="0"/>
                </a:cubicBezTo>
                <a:cubicBezTo>
                  <a:pt x="2995591" y="-9168"/>
                  <a:pt x="3163226" y="42409"/>
                  <a:pt x="3420489" y="0"/>
                </a:cubicBezTo>
                <a:cubicBezTo>
                  <a:pt x="3677752" y="-42409"/>
                  <a:pt x="3697526" y="19841"/>
                  <a:pt x="3907343" y="0"/>
                </a:cubicBezTo>
                <a:cubicBezTo>
                  <a:pt x="4117160" y="-19841"/>
                  <a:pt x="4387726" y="36074"/>
                  <a:pt x="4508750" y="0"/>
                </a:cubicBezTo>
                <a:cubicBezTo>
                  <a:pt x="4629774" y="-36074"/>
                  <a:pt x="4953950" y="66415"/>
                  <a:pt x="5110157" y="0"/>
                </a:cubicBezTo>
                <a:cubicBezTo>
                  <a:pt x="5253076" y="11371"/>
                  <a:pt x="5371285" y="136689"/>
                  <a:pt x="5391150" y="280993"/>
                </a:cubicBezTo>
                <a:cubicBezTo>
                  <a:pt x="5399015" y="396226"/>
                  <a:pt x="5359690" y="465665"/>
                  <a:pt x="5391150" y="639249"/>
                </a:cubicBezTo>
                <a:cubicBezTo>
                  <a:pt x="5422610" y="812833"/>
                  <a:pt x="5383055" y="853535"/>
                  <a:pt x="5391150" y="983456"/>
                </a:cubicBezTo>
                <a:lnTo>
                  <a:pt x="5391150" y="983456"/>
                </a:lnTo>
                <a:cubicBezTo>
                  <a:pt x="5422716" y="1171312"/>
                  <a:pt x="5343656" y="1247946"/>
                  <a:pt x="5391150" y="1404938"/>
                </a:cubicBezTo>
                <a:lnTo>
                  <a:pt x="5391150" y="1404932"/>
                </a:lnTo>
                <a:cubicBezTo>
                  <a:pt x="5397847" y="1566503"/>
                  <a:pt x="5255824" y="1711565"/>
                  <a:pt x="5110157" y="1685925"/>
                </a:cubicBezTo>
                <a:cubicBezTo>
                  <a:pt x="5000374" y="1748051"/>
                  <a:pt x="4763547" y="1679428"/>
                  <a:pt x="4566027" y="1685925"/>
                </a:cubicBezTo>
                <a:cubicBezTo>
                  <a:pt x="4368507" y="1692422"/>
                  <a:pt x="4247560" y="1681491"/>
                  <a:pt x="4050535" y="1685925"/>
                </a:cubicBezTo>
                <a:cubicBezTo>
                  <a:pt x="3853510" y="1690359"/>
                  <a:pt x="3662615" y="1678490"/>
                  <a:pt x="3563681" y="1685925"/>
                </a:cubicBezTo>
                <a:cubicBezTo>
                  <a:pt x="3464747" y="1693360"/>
                  <a:pt x="3165069" y="1650250"/>
                  <a:pt x="3048189" y="1685925"/>
                </a:cubicBezTo>
                <a:cubicBezTo>
                  <a:pt x="2931309" y="1721600"/>
                  <a:pt x="2643174" y="1633575"/>
                  <a:pt x="2246313" y="1685925"/>
                </a:cubicBezTo>
                <a:cubicBezTo>
                  <a:pt x="2053930" y="1742480"/>
                  <a:pt x="1984840" y="1697204"/>
                  <a:pt x="1785115" y="1743361"/>
                </a:cubicBezTo>
                <a:cubicBezTo>
                  <a:pt x="1585390" y="1789518"/>
                  <a:pt x="1477469" y="1733162"/>
                  <a:pt x="1304701" y="1803190"/>
                </a:cubicBezTo>
                <a:cubicBezTo>
                  <a:pt x="1131933" y="1873218"/>
                  <a:pt x="1025155" y="1816627"/>
                  <a:pt x="843503" y="1860626"/>
                </a:cubicBezTo>
                <a:cubicBezTo>
                  <a:pt x="661851" y="1904625"/>
                  <a:pt x="521575" y="1844506"/>
                  <a:pt x="324655" y="1925242"/>
                </a:cubicBezTo>
                <a:cubicBezTo>
                  <a:pt x="450626" y="1867311"/>
                  <a:pt x="529057" y="1844548"/>
                  <a:pt x="594374" y="1812763"/>
                </a:cubicBezTo>
                <a:cubicBezTo>
                  <a:pt x="659691" y="1780978"/>
                  <a:pt x="835434" y="1752357"/>
                  <a:pt x="898525" y="1685925"/>
                </a:cubicBezTo>
                <a:cubicBezTo>
                  <a:pt x="758764" y="1711769"/>
                  <a:pt x="703765" y="1672874"/>
                  <a:pt x="608285" y="1685925"/>
                </a:cubicBezTo>
                <a:cubicBezTo>
                  <a:pt x="512805" y="1698976"/>
                  <a:pt x="383153" y="1664100"/>
                  <a:pt x="280993" y="1685925"/>
                </a:cubicBezTo>
                <a:cubicBezTo>
                  <a:pt x="118288" y="1685514"/>
                  <a:pt x="-14871" y="1573330"/>
                  <a:pt x="0" y="1404932"/>
                </a:cubicBezTo>
                <a:lnTo>
                  <a:pt x="0" y="1404938"/>
                </a:lnTo>
                <a:cubicBezTo>
                  <a:pt x="-8175" y="1240079"/>
                  <a:pt x="15823" y="1150219"/>
                  <a:pt x="0" y="983456"/>
                </a:cubicBezTo>
                <a:lnTo>
                  <a:pt x="0" y="983456"/>
                </a:lnTo>
                <a:cubicBezTo>
                  <a:pt x="-19926" y="862972"/>
                  <a:pt x="38500" y="726014"/>
                  <a:pt x="0" y="653298"/>
                </a:cubicBezTo>
                <a:cubicBezTo>
                  <a:pt x="-38500" y="580582"/>
                  <a:pt x="5797" y="382386"/>
                  <a:pt x="0" y="280993"/>
                </a:cubicBezTo>
                <a:close/>
              </a:path>
              <a:path w="5391150" h="1685925" stroke="0" extrusionOk="0">
                <a:moveTo>
                  <a:pt x="0" y="280993"/>
                </a:moveTo>
                <a:cubicBezTo>
                  <a:pt x="-2445" y="136014"/>
                  <a:pt x="127268" y="22974"/>
                  <a:pt x="280993" y="0"/>
                </a:cubicBezTo>
                <a:cubicBezTo>
                  <a:pt x="424205" y="-11340"/>
                  <a:pt x="443026" y="5500"/>
                  <a:pt x="595934" y="0"/>
                </a:cubicBezTo>
                <a:cubicBezTo>
                  <a:pt x="748842" y="-5500"/>
                  <a:pt x="752475" y="395"/>
                  <a:pt x="898525" y="0"/>
                </a:cubicBezTo>
                <a:lnTo>
                  <a:pt x="898525" y="0"/>
                </a:lnTo>
                <a:cubicBezTo>
                  <a:pt x="1020640" y="-26419"/>
                  <a:pt x="1168889" y="47015"/>
                  <a:pt x="1307354" y="0"/>
                </a:cubicBezTo>
                <a:cubicBezTo>
                  <a:pt x="1445819" y="-47015"/>
                  <a:pt x="1643781" y="28486"/>
                  <a:pt x="1743139" y="0"/>
                </a:cubicBezTo>
                <a:cubicBezTo>
                  <a:pt x="1842497" y="-28486"/>
                  <a:pt x="2128398" y="40168"/>
                  <a:pt x="2246313" y="0"/>
                </a:cubicBezTo>
                <a:cubicBezTo>
                  <a:pt x="2406477" y="-2259"/>
                  <a:pt x="2694839" y="72384"/>
                  <a:pt x="2876359" y="0"/>
                </a:cubicBezTo>
                <a:cubicBezTo>
                  <a:pt x="3057879" y="-72384"/>
                  <a:pt x="3263232" y="8647"/>
                  <a:pt x="3363212" y="0"/>
                </a:cubicBezTo>
                <a:cubicBezTo>
                  <a:pt x="3463192" y="-8647"/>
                  <a:pt x="3812096" y="25616"/>
                  <a:pt x="3964619" y="0"/>
                </a:cubicBezTo>
                <a:cubicBezTo>
                  <a:pt x="4117142" y="-25616"/>
                  <a:pt x="4290492" y="24204"/>
                  <a:pt x="4451473" y="0"/>
                </a:cubicBezTo>
                <a:cubicBezTo>
                  <a:pt x="4612454" y="-24204"/>
                  <a:pt x="4812437" y="42283"/>
                  <a:pt x="5110157" y="0"/>
                </a:cubicBezTo>
                <a:cubicBezTo>
                  <a:pt x="5266219" y="-41314"/>
                  <a:pt x="5395804" y="111080"/>
                  <a:pt x="5391150" y="280993"/>
                </a:cubicBezTo>
                <a:cubicBezTo>
                  <a:pt x="5408538" y="368086"/>
                  <a:pt x="5367886" y="492638"/>
                  <a:pt x="5391150" y="611151"/>
                </a:cubicBezTo>
                <a:cubicBezTo>
                  <a:pt x="5414414" y="729664"/>
                  <a:pt x="5351898" y="832593"/>
                  <a:pt x="5391150" y="983456"/>
                </a:cubicBezTo>
                <a:lnTo>
                  <a:pt x="5391150" y="983456"/>
                </a:lnTo>
                <a:cubicBezTo>
                  <a:pt x="5407495" y="1121577"/>
                  <a:pt x="5373522" y="1236853"/>
                  <a:pt x="5391150" y="1404938"/>
                </a:cubicBezTo>
                <a:lnTo>
                  <a:pt x="5391150" y="1404932"/>
                </a:lnTo>
                <a:cubicBezTo>
                  <a:pt x="5394725" y="1551264"/>
                  <a:pt x="5287841" y="1687712"/>
                  <a:pt x="5110157" y="1685925"/>
                </a:cubicBezTo>
                <a:cubicBezTo>
                  <a:pt x="4896847" y="1743852"/>
                  <a:pt x="4771873" y="1677486"/>
                  <a:pt x="4537388" y="1685925"/>
                </a:cubicBezTo>
                <a:cubicBezTo>
                  <a:pt x="4302903" y="1694364"/>
                  <a:pt x="4151292" y="1661406"/>
                  <a:pt x="3907343" y="1685925"/>
                </a:cubicBezTo>
                <a:cubicBezTo>
                  <a:pt x="3663395" y="1710444"/>
                  <a:pt x="3554984" y="1663510"/>
                  <a:pt x="3334574" y="1685925"/>
                </a:cubicBezTo>
                <a:cubicBezTo>
                  <a:pt x="3114164" y="1708340"/>
                  <a:pt x="2734589" y="1636866"/>
                  <a:pt x="2246313" y="1685925"/>
                </a:cubicBezTo>
                <a:cubicBezTo>
                  <a:pt x="2099761" y="1713031"/>
                  <a:pt x="1957950" y="1721346"/>
                  <a:pt x="1804332" y="1740968"/>
                </a:cubicBezTo>
                <a:cubicBezTo>
                  <a:pt x="1650714" y="1760590"/>
                  <a:pt x="1479519" y="1769750"/>
                  <a:pt x="1304701" y="1803190"/>
                </a:cubicBezTo>
                <a:cubicBezTo>
                  <a:pt x="1129883" y="1836630"/>
                  <a:pt x="953455" y="1831555"/>
                  <a:pt x="843503" y="1860626"/>
                </a:cubicBezTo>
                <a:cubicBezTo>
                  <a:pt x="733551" y="1889697"/>
                  <a:pt x="458048" y="1862037"/>
                  <a:pt x="324655" y="1925242"/>
                </a:cubicBezTo>
                <a:cubicBezTo>
                  <a:pt x="434657" y="1845061"/>
                  <a:pt x="539988" y="1872475"/>
                  <a:pt x="617329" y="1803190"/>
                </a:cubicBezTo>
                <a:cubicBezTo>
                  <a:pt x="694670" y="1733905"/>
                  <a:pt x="770908" y="1768649"/>
                  <a:pt x="898525" y="1685925"/>
                </a:cubicBezTo>
                <a:cubicBezTo>
                  <a:pt x="825685" y="1722122"/>
                  <a:pt x="685041" y="1685889"/>
                  <a:pt x="589759" y="1685925"/>
                </a:cubicBezTo>
                <a:cubicBezTo>
                  <a:pt x="494477" y="1685961"/>
                  <a:pt x="345210" y="1678180"/>
                  <a:pt x="280993" y="1685925"/>
                </a:cubicBezTo>
                <a:cubicBezTo>
                  <a:pt x="166033" y="1672038"/>
                  <a:pt x="-17181" y="1543996"/>
                  <a:pt x="0" y="1404932"/>
                </a:cubicBezTo>
                <a:lnTo>
                  <a:pt x="0" y="1404938"/>
                </a:lnTo>
                <a:cubicBezTo>
                  <a:pt x="-33054" y="1194282"/>
                  <a:pt x="9025" y="1075581"/>
                  <a:pt x="0" y="983456"/>
                </a:cubicBezTo>
                <a:lnTo>
                  <a:pt x="0" y="983456"/>
                </a:lnTo>
                <a:cubicBezTo>
                  <a:pt x="-5418" y="821290"/>
                  <a:pt x="7659" y="739075"/>
                  <a:pt x="0" y="653298"/>
                </a:cubicBezTo>
                <a:cubicBezTo>
                  <a:pt x="-7659" y="567521"/>
                  <a:pt x="40806" y="434246"/>
                  <a:pt x="0" y="280993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486740895">
                  <a:prstGeom prst="wedgeRoundRectCallout">
                    <a:avLst>
                      <a:gd name="adj1" fmla="val -43978"/>
                      <a:gd name="adj2" fmla="val 64195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Đặt câu kể, câu hỏi về sự vật, hoạt động em thấy trong tranh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1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9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196" y="406400"/>
            <a:ext cx="7550213" cy="5296649"/>
          </a:xfrm>
          <a:prstGeom prst="rect">
            <a:avLst/>
          </a:prstGeom>
        </p:spPr>
      </p:pic>
      <p:pic>
        <p:nvPicPr>
          <p:cNvPr id="5" name="Picture 4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7AD20FCC-AE88-1F8D-F146-83406179FB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294" y="2366010"/>
            <a:ext cx="6548274" cy="222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27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457200" y="154739"/>
            <a:ext cx="112421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T</a:t>
            </a: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ngữ nào dưới đây chỉ thái độ lịch sự trong giao tiếp? 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D81A57-CA99-4651-B08B-FCCA0B85A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453" y="700855"/>
            <a:ext cx="9844723" cy="24147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  <p:bldP spid="36" grpId="0"/>
          <p:bldP spid="3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510526" y="476910"/>
            <a:ext cx="112421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1. T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ừ ngữ nào dưới đây chỉ thái độ lịch sự trong giao tiếp?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D81A57-CA99-4651-B08B-FCCA0B85A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893" y="2359923"/>
            <a:ext cx="9844723" cy="2414743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89C10ACC-9489-43CE-9E3F-98DC156073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361" y="2146503"/>
            <a:ext cx="1066800" cy="903238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349ACDF6-465D-48A0-B55D-4B0AF725F6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229" y="2004263"/>
            <a:ext cx="1066800" cy="903238"/>
          </a:xfrm>
          <a:prstGeom prst="rect">
            <a:avLst/>
          </a:prstGeom>
        </p:spPr>
      </p:pic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731C4D92-41E7-40DE-B172-C8CD5D609E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149" y="3340054"/>
            <a:ext cx="1066800" cy="903238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B4828E20-FC85-456B-BEFC-77108EBAA7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571" y="3340054"/>
            <a:ext cx="1066800" cy="903238"/>
          </a:xfrm>
          <a:prstGeom prst="rect">
            <a:avLst/>
          </a:prstGeom>
        </p:spPr>
      </p:pic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CA0663DB-EAEE-42EF-BBCF-0CF7979863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931" y="3340054"/>
            <a:ext cx="1066800" cy="90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8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587632" y="503219"/>
            <a:ext cx="10218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2 câu với từ ngữ tìm được ở bài tập 1. </a:t>
            </a: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70F76DD-4E9C-40FC-9094-FE9ADC725551}"/>
              </a:ext>
            </a:extLst>
          </p:cNvPr>
          <p:cNvSpPr txBox="1"/>
          <p:nvPr/>
        </p:nvSpPr>
        <p:spPr>
          <a:xfrm>
            <a:off x="872229" y="2655904"/>
            <a:ext cx="5191431" cy="685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8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2">
            <a:extLst>
              <a:ext uri="{FF2B5EF4-FFF2-40B4-BE49-F238E27FC236}">
                <a16:creationId xmlns:a16="http://schemas.microsoft.com/office/drawing/2014/main" id="{F0ADFD2F-BD87-435B-BFC6-001CF689EB73}"/>
              </a:ext>
            </a:extLst>
          </p:cNvPr>
          <p:cNvSpPr/>
          <p:nvPr/>
        </p:nvSpPr>
        <p:spPr>
          <a:xfrm>
            <a:off x="472440" y="457200"/>
            <a:ext cx="11247120" cy="5943600"/>
          </a:xfrm>
          <a:prstGeom prst="roundRect">
            <a:avLst/>
          </a:prstGeom>
          <a:noFill/>
          <a:ln w="38100">
            <a:solidFill>
              <a:srgbClr val="67A125"/>
            </a:solidFill>
          </a:ln>
          <a:effectLst>
            <a:glow rad="101600">
              <a:srgbClr val="7BC22C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E9BF232B-147B-4999-979F-A66C56A8F2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15" name="Picture 14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28537767-A7C0-4294-8508-54F2B6106B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3074637" y="2271512"/>
            <a:ext cx="674451" cy="457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3990DA4-D980-4223-B7B9-06B69DEE844A}"/>
              </a:ext>
            </a:extLst>
          </p:cNvPr>
          <p:cNvSpPr txBox="1"/>
          <p:nvPr/>
        </p:nvSpPr>
        <p:spPr>
          <a:xfrm>
            <a:off x="3844150" y="2211921"/>
            <a:ext cx="77498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dirty="0">
                <a:solidFill>
                  <a:srgbClr val="9900CC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Mẹ khuyên em nên đối xử thân thiện, hòa nhã với mọi người xung quanh. </a:t>
            </a:r>
          </a:p>
        </p:txBody>
      </p:sp>
      <p:pic>
        <p:nvPicPr>
          <p:cNvPr id="17" name="Picture 16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16A0B469-C6B6-41CB-9E1A-99F4A5351E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3074637" y="3732295"/>
            <a:ext cx="674451" cy="457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6D47AA9-61B6-4FF0-9459-8736182216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2999" y="762258"/>
            <a:ext cx="4395597" cy="165215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CE505A-0311-46DC-8D36-60DEDF964AA0}"/>
              </a:ext>
            </a:extLst>
          </p:cNvPr>
          <p:cNvSpPr txBox="1"/>
          <p:nvPr/>
        </p:nvSpPr>
        <p:spPr>
          <a:xfrm>
            <a:off x="3969716" y="3578244"/>
            <a:ext cx="77498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dirty="0">
                <a:solidFill>
                  <a:srgbClr val="9900CC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 ta phải biết lễ phép, tôn trọng người lớn. </a:t>
            </a:r>
          </a:p>
        </p:txBody>
      </p:sp>
    </p:spTree>
    <p:extLst>
      <p:ext uri="{BB962C8B-B14F-4D97-AF65-F5344CB8AC3E}">
        <p14:creationId xmlns:p14="http://schemas.microsoft.com/office/powerpoint/2010/main" val="21724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288098" y="5916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700923" y="0"/>
            <a:ext cx="1021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Xếp các câu dưới đây vào kiểu câu thích hợp.</a:t>
            </a: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159603" y="4792984"/>
            <a:ext cx="1506913" cy="20377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CCB0A12-B0AF-4AFC-BF03-6DAD368877C1}"/>
              </a:ext>
            </a:extLst>
          </p:cNvPr>
          <p:cNvGrpSpPr/>
          <p:nvPr/>
        </p:nvGrpSpPr>
        <p:grpSpPr>
          <a:xfrm>
            <a:off x="1056432" y="756198"/>
            <a:ext cx="10284550" cy="586810"/>
            <a:chOff x="1302569" y="3878998"/>
            <a:chExt cx="10284550" cy="586810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2D67B1A8-4806-4504-AC0B-755DDE4A3AA8}"/>
                </a:ext>
              </a:extLst>
            </p:cNvPr>
            <p:cNvSpPr/>
            <p:nvPr/>
          </p:nvSpPr>
          <p:spPr>
            <a:xfrm>
              <a:off x="1302569" y="3881033"/>
              <a:ext cx="10221376" cy="584775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2DF4BCF-048D-4982-8259-A789E9DD1F27}"/>
                </a:ext>
              </a:extLst>
            </p:cNvPr>
            <p:cNvSpPr txBox="1"/>
            <p:nvPr/>
          </p:nvSpPr>
          <p:spPr>
            <a:xfrm>
              <a:off x="1368965" y="3878998"/>
              <a:ext cx="1021815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a. An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và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Minh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đang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nói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chuyện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điện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thoại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với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nhau</a:t>
              </a:r>
              <a:endPara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4C3B91C-E562-421A-BB77-4E562A6F07F2}"/>
              </a:ext>
            </a:extLst>
          </p:cNvPr>
          <p:cNvGrpSpPr/>
          <p:nvPr/>
        </p:nvGrpSpPr>
        <p:grpSpPr>
          <a:xfrm>
            <a:off x="878665" y="1629251"/>
            <a:ext cx="10486825" cy="599014"/>
            <a:chOff x="1124802" y="3866794"/>
            <a:chExt cx="10486825" cy="599014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633DAAAF-99D2-4B10-8D90-E8E58410F7A7}"/>
                </a:ext>
              </a:extLst>
            </p:cNvPr>
            <p:cNvSpPr/>
            <p:nvPr/>
          </p:nvSpPr>
          <p:spPr>
            <a:xfrm>
              <a:off x="1302569" y="3881033"/>
              <a:ext cx="10309058" cy="584775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57A66A-2C35-4741-A7B2-75D5F5B14E87}"/>
                </a:ext>
              </a:extLst>
            </p:cNvPr>
            <p:cNvSpPr txBox="1"/>
            <p:nvPr/>
          </p:nvSpPr>
          <p:spPr>
            <a:xfrm>
              <a:off x="1124802" y="3866794"/>
              <a:ext cx="1024266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b. Ai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là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người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đầu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tiên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phát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minh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ra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điện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thoại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?</a:t>
              </a:r>
              <a:endPara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E382537-CAA7-45F3-87FE-3858793B73A9}"/>
              </a:ext>
            </a:extLst>
          </p:cNvPr>
          <p:cNvGrpSpPr/>
          <p:nvPr/>
        </p:nvGrpSpPr>
        <p:grpSpPr>
          <a:xfrm>
            <a:off x="249129" y="2620024"/>
            <a:ext cx="12112668" cy="586810"/>
            <a:chOff x="544469" y="3866794"/>
            <a:chExt cx="11783841" cy="332865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0DDCBB61-4F3D-4944-BAF3-3CE19947C0E9}"/>
                </a:ext>
              </a:extLst>
            </p:cNvPr>
            <p:cNvSpPr/>
            <p:nvPr/>
          </p:nvSpPr>
          <p:spPr>
            <a:xfrm>
              <a:off x="725590" y="3881033"/>
              <a:ext cx="11342267" cy="318626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  <p:txBody>
            <a:bodyPr/>
            <a:lstStyle/>
            <a:p>
              <a:endParaRPr lang="en-US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144E81A-7F52-4970-BB2B-78D787F8F805}"/>
                </a:ext>
              </a:extLst>
            </p:cNvPr>
            <p:cNvSpPr txBox="1"/>
            <p:nvPr/>
          </p:nvSpPr>
          <p:spPr>
            <a:xfrm>
              <a:off x="544469" y="3866794"/>
              <a:ext cx="11783841" cy="314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c.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Vì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sao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chúng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ta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cần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giúp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đỡ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những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người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có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hoàn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cảnh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khó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khăn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?</a:t>
              </a:r>
              <a:endPara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C081E0-F3B3-4CD5-B9DD-D4C096E61FD0}"/>
              </a:ext>
            </a:extLst>
          </p:cNvPr>
          <p:cNvGrpSpPr/>
          <p:nvPr/>
        </p:nvGrpSpPr>
        <p:grpSpPr>
          <a:xfrm>
            <a:off x="1056432" y="3394265"/>
            <a:ext cx="10486825" cy="697826"/>
            <a:chOff x="1124802" y="3866794"/>
            <a:chExt cx="10486825" cy="395838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B5E1AFEF-8D10-4200-B0DF-AC8BE9197A97}"/>
                </a:ext>
              </a:extLst>
            </p:cNvPr>
            <p:cNvSpPr/>
            <p:nvPr/>
          </p:nvSpPr>
          <p:spPr>
            <a:xfrm>
              <a:off x="1302569" y="3881033"/>
              <a:ext cx="10309058" cy="381599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893D4C0-FB1D-45C3-9585-0F70F6032A3B}"/>
                </a:ext>
              </a:extLst>
            </p:cNvPr>
            <p:cNvSpPr txBox="1"/>
            <p:nvPr/>
          </p:nvSpPr>
          <p:spPr>
            <a:xfrm>
              <a:off x="1124802" y="3866794"/>
              <a:ext cx="10242662" cy="314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d.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Tôi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lắng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nghe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cô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giáo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giảng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bài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.</a:t>
              </a:r>
              <a:endPara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00C9F1B-B4AE-46B7-8F74-F26F42E2816C}"/>
              </a:ext>
            </a:extLst>
          </p:cNvPr>
          <p:cNvGrpSpPr/>
          <p:nvPr/>
        </p:nvGrpSpPr>
        <p:grpSpPr>
          <a:xfrm>
            <a:off x="1105717" y="4381728"/>
            <a:ext cx="10486825" cy="697826"/>
            <a:chOff x="1124802" y="3866794"/>
            <a:chExt cx="10486825" cy="395838"/>
          </a:xfrm>
        </p:grpSpPr>
        <p:sp>
          <p:nvSpPr>
            <p:cNvPr id="24" name="Freeform 3">
              <a:extLst>
                <a:ext uri="{FF2B5EF4-FFF2-40B4-BE49-F238E27FC236}">
                  <a16:creationId xmlns:a16="http://schemas.microsoft.com/office/drawing/2014/main" id="{53C3E60B-55B9-43BC-AE4B-68C4A4B0BDEE}"/>
                </a:ext>
              </a:extLst>
            </p:cNvPr>
            <p:cNvSpPr/>
            <p:nvPr/>
          </p:nvSpPr>
          <p:spPr>
            <a:xfrm>
              <a:off x="1302569" y="3881033"/>
              <a:ext cx="10309058" cy="381599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D1345D3-BD2B-4FBF-A20F-B1F9B53D1DB5}"/>
                </a:ext>
              </a:extLst>
            </p:cNvPr>
            <p:cNvSpPr txBox="1"/>
            <p:nvPr/>
          </p:nvSpPr>
          <p:spPr>
            <a:xfrm>
              <a:off x="1124802" y="3866794"/>
              <a:ext cx="10242662" cy="314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e.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Bạn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có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biết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thùng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rác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của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trường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đặt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ở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đâu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không</a:t>
              </a:r>
              <a:r>
                <a:rPr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?</a:t>
              </a:r>
              <a:endPara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64B3FA7-35CF-4EBE-BAB5-F05ED737B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005" y="4675288"/>
            <a:ext cx="2500655" cy="1948562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1DA4B1E-043F-4ED1-A229-37CCDAE733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425" y="4804609"/>
            <a:ext cx="2171229" cy="187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6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288098" y="5916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441C3E82-9381-40F8-8624-D0959B202E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655184"/>
              </p:ext>
            </p:extLst>
          </p:nvPr>
        </p:nvGraphicFramePr>
        <p:xfrm>
          <a:off x="732156" y="548640"/>
          <a:ext cx="10936453" cy="4856481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5496388">
                  <a:extLst>
                    <a:ext uri="{9D8B030D-6E8A-4147-A177-3AD203B41FA5}">
                      <a16:colId xmlns:a16="http://schemas.microsoft.com/office/drawing/2014/main" val="1932119103"/>
                    </a:ext>
                  </a:extLst>
                </a:gridCol>
                <a:gridCol w="5440065">
                  <a:extLst>
                    <a:ext uri="{9D8B030D-6E8A-4147-A177-3AD203B41FA5}">
                      <a16:colId xmlns:a16="http://schemas.microsoft.com/office/drawing/2014/main" val="4190794327"/>
                    </a:ext>
                  </a:extLst>
                </a:gridCol>
              </a:tblGrid>
              <a:tr h="8446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Câu kể</a:t>
                      </a:r>
                      <a:endParaRPr lang="en-US" sz="3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Câu hỏi</a:t>
                      </a:r>
                      <a:endParaRPr lang="en-US" sz="3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9945788"/>
                  </a:ext>
                </a:extLst>
              </a:tr>
              <a:tr h="1146238">
                <a:tc>
                  <a:txBody>
                    <a:bodyPr/>
                    <a:lstStyle/>
                    <a:p>
                      <a:pPr lvl="0" algn="just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a. An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và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Minh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đang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nói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chuyện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điện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thoại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với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nhau</a:t>
                      </a:r>
                      <a:endParaRPr lang="vi-VN" sz="320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b. Ai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là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đầu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tiên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phát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minh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ra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điện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thoại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?</a:t>
                      </a:r>
                      <a:endParaRPr lang="vi-VN" sz="320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8049018"/>
                  </a:ext>
                </a:extLst>
              </a:tr>
              <a:tr h="1719355">
                <a:tc>
                  <a:txBody>
                    <a:bodyPr/>
                    <a:lstStyle/>
                    <a:p>
                      <a:pPr lvl="0" algn="just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d.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Tôi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lắng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nghe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cô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giáo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giảng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bài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.</a:t>
                      </a:r>
                      <a:endParaRPr lang="vi-VN" sz="320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c.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chúng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ta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cần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giúp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đỡ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những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hoàn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cảnh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khó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khăn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?</a:t>
                      </a:r>
                      <a:endParaRPr lang="vi-VN" sz="320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9621614"/>
                  </a:ext>
                </a:extLst>
              </a:tr>
              <a:tr h="1146238">
                <a:tc>
                  <a:txBody>
                    <a:bodyPr/>
                    <a:lstStyle/>
                    <a:p>
                      <a:pPr lvl="0" algn="just"/>
                      <a:endParaRPr lang="vi-VN" sz="320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e.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Bạn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biết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thùng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rác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của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trường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đặt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ở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đâu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?</a:t>
                      </a:r>
                      <a:endParaRPr lang="vi-VN" sz="320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3072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023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288098" y="5916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700923" y="171423"/>
            <a:ext cx="1021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4.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Nhìn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đặt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hỏi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159603" y="4792984"/>
            <a:ext cx="1506913" cy="2037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A4FACE-5DBF-4591-8307-E60874631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587" y="938212"/>
            <a:ext cx="7110413" cy="39744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BD0FBA-6D5C-44C0-BBEA-91757B0F75B9}"/>
              </a:ext>
            </a:extLst>
          </p:cNvPr>
          <p:cNvSpPr txBox="1"/>
          <p:nvPr/>
        </p:nvSpPr>
        <p:spPr>
          <a:xfrm>
            <a:off x="2924175" y="5219700"/>
            <a:ext cx="7715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M: -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nhỏ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dạo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Hai ban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nữ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đang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3462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302</Words>
  <Application>Microsoft Office PowerPoint</Application>
  <PresentationFormat>Widescreen</PresentationFormat>
  <Paragraphs>32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等线</vt:lpstr>
      <vt:lpstr>等线 Light</vt:lpstr>
      <vt:lpstr>宋体</vt:lpstr>
      <vt:lpstr>#9Slide07 HoneyCream</vt:lpstr>
      <vt:lpstr>Arial</vt:lpstr>
      <vt:lpstr>Arial-Rounded</vt:lpstr>
      <vt:lpstr>Calibri</vt:lpstr>
      <vt:lpstr>Cambria</vt:lpstr>
      <vt:lpstr>SVN-Newton</vt:lpstr>
      <vt:lpstr>Times New Roman</vt:lpstr>
      <vt:lpstr>Office 主题​​</vt:lpstr>
      <vt:lpstr>1_Office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</cp:lastModifiedBy>
  <cp:revision>52</cp:revision>
  <dcterms:created xsi:type="dcterms:W3CDTF">2022-08-29T02:02:20Z</dcterms:created>
  <dcterms:modified xsi:type="dcterms:W3CDTF">2026-02-25T14:37:49Z</dcterms:modified>
</cp:coreProperties>
</file>