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4" r:id="rId2"/>
  </p:sldMasterIdLst>
  <p:notesMasterIdLst>
    <p:notesMasterId r:id="rId13"/>
  </p:notesMasterIdLst>
  <p:sldIdLst>
    <p:sldId id="354" r:id="rId3"/>
    <p:sldId id="257" r:id="rId4"/>
    <p:sldId id="258" r:id="rId5"/>
    <p:sldId id="340" r:id="rId6"/>
    <p:sldId id="11088791" r:id="rId7"/>
    <p:sldId id="11088794" r:id="rId8"/>
    <p:sldId id="11088792" r:id="rId9"/>
    <p:sldId id="11088793" r:id="rId10"/>
    <p:sldId id="11088795" r:id="rId11"/>
    <p:sldId id="27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D083AE6-46FA-4A59-8FB0-9F97EB10719F}" styleName="浅色样式 3 - 强调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5" d="100"/>
          <a:sy n="75" d="100"/>
        </p:scale>
        <p:origin x="902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29A9AC-04C5-48C9-A266-EC2349313E8A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99E7CF-2DD7-421F-9430-5DF3120B335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15F0A11-C174-4D80-9186-A45DB081DA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SimSun" panose="02010600030101010101" pitchFamily="2" charset="-122"/>
                <a:cs typeface="+mn-cs"/>
              </a:rPr>
              <a:t>2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15F0A11-C174-4D80-9186-A45DB081DA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SimSun" panose="02010600030101010101" pitchFamily="2" charset="-122"/>
                <a:cs typeface="+mn-cs"/>
              </a:rPr>
              <a:t>3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15F0A11-C174-4D80-9186-A45DB081DA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SimSun" panose="02010600030101010101" pitchFamily="2" charset="-122"/>
                <a:cs typeface="+mn-cs"/>
              </a:rPr>
              <a:t>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15F0A11-C174-4D80-9186-A45DB081DA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SimSun" panose="02010600030101010101" pitchFamily="2" charset="-122"/>
                <a:cs typeface="+mn-cs"/>
              </a:rPr>
              <a:t>5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15F0A11-C174-4D80-9186-A45DB081DA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SimSun" panose="02010600030101010101" pitchFamily="2" charset="-122"/>
                <a:cs typeface="+mn-cs"/>
              </a:rPr>
              <a:t>7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15F0A11-C174-4D80-9186-A45DB081DA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SimSun" panose="02010600030101010101" pitchFamily="2" charset="-122"/>
                <a:cs typeface="+mn-cs"/>
              </a:rPr>
              <a:t>8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15F0A11-C174-4D80-9186-A45DB081DA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SimSun" panose="02010600030101010101" pitchFamily="2" charset="-122"/>
                <a:cs typeface="+mn-cs"/>
              </a:rPr>
              <a:t>9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715F0A11-C174-4D80-9186-A45DB081DA05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SimSun" panose="02010600030101010101" pitchFamily="2" charset="-122"/>
                <a:cs typeface="+mn-cs"/>
              </a:rPr>
              <a:t>10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SimSun" panose="02010600030101010101" pitchFamily="2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997B5FA-0921-464F-AAE1-844C04324D75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2026/3/20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65CE74E-AB26-4998-AD42-012C4C1AD07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997B5FA-0921-464F-AAE1-844C04324D75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2026/3/20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65CE74E-AB26-4998-AD42-012C4C1AD07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997B5FA-0921-464F-AAE1-844C04324D75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2026/3/20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65CE74E-AB26-4998-AD42-012C4C1AD07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997B5FA-0921-464F-AAE1-844C04324D75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2026/3/20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65CE74E-AB26-4998-AD42-012C4C1AD07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997B5FA-0921-464F-AAE1-844C04324D75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2026/3/20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65CE74E-AB26-4998-AD42-012C4C1AD07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997B5FA-0921-464F-AAE1-844C04324D75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2026/3/20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65CE74E-AB26-4998-AD42-012C4C1AD07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997B5FA-0921-464F-AAE1-844C04324D75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2026/3/20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65CE74E-AB26-4998-AD42-012C4C1AD07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997B5FA-0921-464F-AAE1-844C04324D75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2026/3/20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65CE74E-AB26-4998-AD42-012C4C1AD07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997B5FA-0921-464F-AAE1-844C04324D75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2026/3/20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65CE74E-AB26-4998-AD42-012C4C1AD07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997B5FA-0921-464F-AAE1-844C04324D75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2026/3/20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65CE74E-AB26-4998-AD42-012C4C1AD07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D997B5FA-0921-464F-AAE1-844C04324D75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2026/3/20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565CE74E-AB26-4998-AD42-012C4C1AD076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rPr>
              <a:t>‹#›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A6D33B-ADB6-4A96-A365-9485CC16BE37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AA2C77-EFB6-4EA6-8E8B-64E39C73F3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A6D33B-ADB6-4A96-A365-9485CC16BE37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AA2C77-EFB6-4EA6-8E8B-64E39C73F3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A6D33B-ADB6-4A96-A365-9485CC16BE37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AA2C77-EFB6-4EA6-8E8B-64E39C73F3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A6D33B-ADB6-4A96-A365-9485CC16BE37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AA2C77-EFB6-4EA6-8E8B-64E39C73F3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A6D33B-ADB6-4A96-A365-9485CC16BE37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AA2C77-EFB6-4EA6-8E8B-64E39C73F3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A6D33B-ADB6-4A96-A365-9485CC16BE37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AA2C77-EFB6-4EA6-8E8B-64E39C73F3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A6D33B-ADB6-4A96-A365-9485CC16BE37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AA2C77-EFB6-4EA6-8E8B-64E39C73F3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rgbClr val="FFEE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A6D33B-ADB6-4A96-A365-9485CC16BE37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AA2C77-EFB6-4EA6-8E8B-64E39C73F384}" type="slidenum">
              <a:rPr lang="en-US" smtClean="0"/>
              <a:t>‹#›</a:t>
            </a:fld>
            <a:endParaRPr lang="en-US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-34413" y="842115"/>
            <a:ext cx="13807833" cy="6236018"/>
            <a:chOff x="-34413" y="842115"/>
            <a:chExt cx="13807833" cy="6236018"/>
          </a:xfrm>
        </p:grpSpPr>
        <p:sp>
          <p:nvSpPr>
            <p:cNvPr id="6" name="Rectangle 5"/>
            <p:cNvSpPr/>
            <p:nvPr/>
          </p:nvSpPr>
          <p:spPr>
            <a:xfrm>
              <a:off x="0" y="4025492"/>
              <a:ext cx="12260826" cy="28871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-34413" y="842115"/>
              <a:ext cx="12260826" cy="744338"/>
            </a:xfrm>
            <a:prstGeom prst="rect">
              <a:avLst/>
            </a:prstGeom>
            <a:solidFill>
              <a:srgbClr val="E7D2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-11289" y="2384777"/>
              <a:ext cx="12260826" cy="2887133"/>
            </a:xfrm>
            <a:prstGeom prst="rect">
              <a:avLst/>
            </a:prstGeom>
            <a:solidFill>
              <a:srgbClr val="FFDF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0" y="5666207"/>
              <a:ext cx="13773420" cy="1411926"/>
              <a:chOff x="0" y="5666207"/>
              <a:chExt cx="13773420" cy="1411926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0" y="5684514"/>
                <a:ext cx="12260826" cy="1191793"/>
              </a:xfrm>
              <a:prstGeom prst="rect">
                <a:avLst/>
              </a:prstGeom>
              <a:solidFill>
                <a:srgbClr val="9563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Freeform: Shape 10"/>
              <p:cNvSpPr/>
              <p:nvPr/>
            </p:nvSpPr>
            <p:spPr>
              <a:xfrm>
                <a:off x="1038578" y="5666207"/>
                <a:ext cx="12734842" cy="1411926"/>
              </a:xfrm>
              <a:custGeom>
                <a:avLst/>
                <a:gdLst>
                  <a:gd name="connsiteX0" fmla="*/ 656399 w 12734842"/>
                  <a:gd name="connsiteY0" fmla="*/ 584944 h 658249"/>
                  <a:gd name="connsiteX1" fmla="*/ 1536932 w 12734842"/>
                  <a:gd name="connsiteY1" fmla="*/ 426899 h 658249"/>
                  <a:gd name="connsiteX2" fmla="*/ 3377021 w 12734842"/>
                  <a:gd name="connsiteY2" fmla="*/ 302721 h 658249"/>
                  <a:gd name="connsiteX3" fmla="*/ 6266977 w 12734842"/>
                  <a:gd name="connsiteY3" fmla="*/ 155966 h 658249"/>
                  <a:gd name="connsiteX4" fmla="*/ 9540755 w 12734842"/>
                  <a:gd name="connsiteY4" fmla="*/ 54366 h 658249"/>
                  <a:gd name="connsiteX5" fmla="*/ 11764666 w 12734842"/>
                  <a:gd name="connsiteY5" fmla="*/ 43077 h 658249"/>
                  <a:gd name="connsiteX6" fmla="*/ 11843688 w 12734842"/>
                  <a:gd name="connsiteY6" fmla="*/ 618810 h 658249"/>
                  <a:gd name="connsiteX7" fmla="*/ 656399 w 12734842"/>
                  <a:gd name="connsiteY7" fmla="*/ 584944 h 6582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2734842" h="658249">
                    <a:moveTo>
                      <a:pt x="656399" y="584944"/>
                    </a:moveTo>
                    <a:cubicBezTo>
                      <a:pt x="-1061394" y="552959"/>
                      <a:pt x="1083495" y="473936"/>
                      <a:pt x="1536932" y="426899"/>
                    </a:cubicBezTo>
                    <a:cubicBezTo>
                      <a:pt x="1990369" y="379862"/>
                      <a:pt x="3377021" y="302721"/>
                      <a:pt x="3377021" y="302721"/>
                    </a:cubicBezTo>
                    <a:lnTo>
                      <a:pt x="6266977" y="155966"/>
                    </a:lnTo>
                    <a:lnTo>
                      <a:pt x="9540755" y="54366"/>
                    </a:lnTo>
                    <a:cubicBezTo>
                      <a:pt x="10457036" y="35551"/>
                      <a:pt x="11380844" y="-50997"/>
                      <a:pt x="11764666" y="43077"/>
                    </a:cubicBezTo>
                    <a:cubicBezTo>
                      <a:pt x="12148488" y="137151"/>
                      <a:pt x="13695066" y="526618"/>
                      <a:pt x="11843688" y="618810"/>
                    </a:cubicBezTo>
                    <a:cubicBezTo>
                      <a:pt x="9992310" y="711002"/>
                      <a:pt x="2374192" y="616929"/>
                      <a:pt x="656399" y="584944"/>
                    </a:cubicBezTo>
                    <a:close/>
                  </a:path>
                </a:pathLst>
              </a:custGeom>
              <a:solidFill>
                <a:srgbClr val="BA78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12" name="Picture 11" descr="Graphical user interface, application, PowerPoint&#10;&#10;Description automatically generated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1541" y="473736"/>
            <a:ext cx="2519716" cy="2043013"/>
          </a:xfrm>
          <a:prstGeom prst="rect">
            <a:avLst/>
          </a:prstGeom>
        </p:spPr>
      </p:pic>
      <p:pic>
        <p:nvPicPr>
          <p:cNvPr id="13" name="Picture 12" descr="Calendar&#10;&#10;Description automatically generated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56" t="2811" r="31733" b="3357"/>
          <a:stretch>
            <a:fillRect/>
          </a:stretch>
        </p:blipFill>
        <p:spPr>
          <a:xfrm>
            <a:off x="3890618" y="545432"/>
            <a:ext cx="1183045" cy="2890095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3_Blank">
    <p:bg>
      <p:bgPr>
        <a:solidFill>
          <a:srgbClr val="FFEE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A6D33B-ADB6-4A96-A365-9485CC16BE37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AA2C77-EFB6-4EA6-8E8B-64E39C73F384}" type="slidenum">
              <a:rPr lang="en-US" smtClean="0"/>
              <a:t>‹#›</a:t>
            </a:fld>
            <a:endParaRPr lang="en-US"/>
          </a:p>
        </p:txBody>
      </p:sp>
      <p:grpSp>
        <p:nvGrpSpPr>
          <p:cNvPr id="5" name="Group 4"/>
          <p:cNvGrpSpPr/>
          <p:nvPr userDrawn="1"/>
        </p:nvGrpSpPr>
        <p:grpSpPr>
          <a:xfrm>
            <a:off x="-34413" y="842115"/>
            <a:ext cx="13807833" cy="6236018"/>
            <a:chOff x="-34413" y="842115"/>
            <a:chExt cx="13807833" cy="6236018"/>
          </a:xfrm>
        </p:grpSpPr>
        <p:sp>
          <p:nvSpPr>
            <p:cNvPr id="6" name="Rectangle 5"/>
            <p:cNvSpPr/>
            <p:nvPr/>
          </p:nvSpPr>
          <p:spPr>
            <a:xfrm>
              <a:off x="0" y="4025492"/>
              <a:ext cx="12260826" cy="288713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Rectangle 6"/>
            <p:cNvSpPr/>
            <p:nvPr/>
          </p:nvSpPr>
          <p:spPr>
            <a:xfrm>
              <a:off x="-34413" y="842115"/>
              <a:ext cx="12260826" cy="744338"/>
            </a:xfrm>
            <a:prstGeom prst="rect">
              <a:avLst/>
            </a:prstGeom>
            <a:solidFill>
              <a:srgbClr val="E7D2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Rectangle 7"/>
            <p:cNvSpPr/>
            <p:nvPr/>
          </p:nvSpPr>
          <p:spPr>
            <a:xfrm>
              <a:off x="-11289" y="2384777"/>
              <a:ext cx="12260826" cy="2887133"/>
            </a:xfrm>
            <a:prstGeom prst="rect">
              <a:avLst/>
            </a:prstGeom>
            <a:solidFill>
              <a:srgbClr val="FFDFD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0" y="5666207"/>
              <a:ext cx="13773420" cy="1411926"/>
              <a:chOff x="0" y="5666207"/>
              <a:chExt cx="13773420" cy="1411926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0" y="5684514"/>
                <a:ext cx="12260826" cy="1191793"/>
              </a:xfrm>
              <a:prstGeom prst="rect">
                <a:avLst/>
              </a:prstGeom>
              <a:solidFill>
                <a:srgbClr val="95635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Freeform: Shape 10"/>
              <p:cNvSpPr/>
              <p:nvPr/>
            </p:nvSpPr>
            <p:spPr>
              <a:xfrm>
                <a:off x="1038578" y="5666207"/>
                <a:ext cx="12734842" cy="1411926"/>
              </a:xfrm>
              <a:custGeom>
                <a:avLst/>
                <a:gdLst>
                  <a:gd name="connsiteX0" fmla="*/ 656399 w 12734842"/>
                  <a:gd name="connsiteY0" fmla="*/ 584944 h 658249"/>
                  <a:gd name="connsiteX1" fmla="*/ 1536932 w 12734842"/>
                  <a:gd name="connsiteY1" fmla="*/ 426899 h 658249"/>
                  <a:gd name="connsiteX2" fmla="*/ 3377021 w 12734842"/>
                  <a:gd name="connsiteY2" fmla="*/ 302721 h 658249"/>
                  <a:gd name="connsiteX3" fmla="*/ 6266977 w 12734842"/>
                  <a:gd name="connsiteY3" fmla="*/ 155966 h 658249"/>
                  <a:gd name="connsiteX4" fmla="*/ 9540755 w 12734842"/>
                  <a:gd name="connsiteY4" fmla="*/ 54366 h 658249"/>
                  <a:gd name="connsiteX5" fmla="*/ 11764666 w 12734842"/>
                  <a:gd name="connsiteY5" fmla="*/ 43077 h 658249"/>
                  <a:gd name="connsiteX6" fmla="*/ 11843688 w 12734842"/>
                  <a:gd name="connsiteY6" fmla="*/ 618810 h 658249"/>
                  <a:gd name="connsiteX7" fmla="*/ 656399 w 12734842"/>
                  <a:gd name="connsiteY7" fmla="*/ 584944 h 6582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2734842" h="658249">
                    <a:moveTo>
                      <a:pt x="656399" y="584944"/>
                    </a:moveTo>
                    <a:cubicBezTo>
                      <a:pt x="-1061394" y="552959"/>
                      <a:pt x="1083495" y="473936"/>
                      <a:pt x="1536932" y="426899"/>
                    </a:cubicBezTo>
                    <a:cubicBezTo>
                      <a:pt x="1990369" y="379862"/>
                      <a:pt x="3377021" y="302721"/>
                      <a:pt x="3377021" y="302721"/>
                    </a:cubicBezTo>
                    <a:lnTo>
                      <a:pt x="6266977" y="155966"/>
                    </a:lnTo>
                    <a:lnTo>
                      <a:pt x="9540755" y="54366"/>
                    </a:lnTo>
                    <a:cubicBezTo>
                      <a:pt x="10457036" y="35551"/>
                      <a:pt x="11380844" y="-50997"/>
                      <a:pt x="11764666" y="43077"/>
                    </a:cubicBezTo>
                    <a:cubicBezTo>
                      <a:pt x="12148488" y="137151"/>
                      <a:pt x="13695066" y="526618"/>
                      <a:pt x="11843688" y="618810"/>
                    </a:cubicBezTo>
                    <a:cubicBezTo>
                      <a:pt x="9992310" y="711002"/>
                      <a:pt x="2374192" y="616929"/>
                      <a:pt x="656399" y="584944"/>
                    </a:cubicBezTo>
                    <a:close/>
                  </a:path>
                </a:pathLst>
              </a:custGeom>
              <a:solidFill>
                <a:srgbClr val="BA786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</p:grp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A6D33B-ADB6-4A96-A365-9485CC16BE37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AA2C77-EFB6-4EA6-8E8B-64E39C73F3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A6D33B-ADB6-4A96-A365-9485CC16BE37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AA2C77-EFB6-4EA6-8E8B-64E39C73F3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A6D33B-ADB6-4A96-A365-9485CC16BE37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AA2C77-EFB6-4EA6-8E8B-64E39C73F3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FA6D33B-ADB6-4A96-A365-9485CC16BE37}" type="datetimeFigureOut">
              <a:rPr lang="en-US" smtClean="0"/>
              <a:t>3/20/2026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AA2C77-EFB6-4EA6-8E8B-64E39C73F38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  <p:sldLayoutId id="2147483706" r:id="rId12"/>
    <p:sldLayoutId id="2147483707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svg"/><Relationship Id="rId5" Type="http://schemas.openxmlformats.org/officeDocument/2006/relationships/image" Target="../media/image5.sv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6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bj"/>
          <p:cNvPicPr>
            <a:picLocks noChangeAspect="1"/>
          </p:cNvPicPr>
          <p:nvPr/>
        </p:nvPicPr>
        <p:blipFill>
          <a:blip r:embed="rId3"/>
          <a:srcRect l="21057" r="24123"/>
          <a:stretch>
            <a:fillRect/>
          </a:stretch>
        </p:blipFill>
        <p:spPr>
          <a:xfrm flipH="1">
            <a:off x="1063255" y="457302"/>
            <a:ext cx="6461737" cy="6631400"/>
          </a:xfrm>
          <a:prstGeom prst="rect">
            <a:avLst/>
          </a:prstGeom>
        </p:spPr>
      </p:pic>
      <p:pic>
        <p:nvPicPr>
          <p:cNvPr id="17" name="图片 16" descr="医疗标志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943467" y="549000"/>
            <a:ext cx="673100" cy="673100"/>
          </a:xfrm>
          <a:prstGeom prst="rect">
            <a:avLst/>
          </a:prstGeom>
        </p:spPr>
      </p:pic>
      <p:pic>
        <p:nvPicPr>
          <p:cNvPr id="18" name="图片 17" descr="医疗标志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800000">
            <a:off x="10998835" y="1924050"/>
            <a:ext cx="515620" cy="515620"/>
          </a:xfrm>
          <a:prstGeom prst="rect">
            <a:avLst/>
          </a:prstGeom>
        </p:spPr>
      </p:pic>
      <p:pic>
        <p:nvPicPr>
          <p:cNvPr id="25" name="图片 16" descr="医疗标志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442690" y="5937679"/>
            <a:ext cx="673100" cy="673100"/>
          </a:xfrm>
          <a:prstGeom prst="rect">
            <a:avLst/>
          </a:prstGeom>
        </p:spPr>
      </p:pic>
      <p:pic>
        <p:nvPicPr>
          <p:cNvPr id="27" name="图片 17" descr="医疗标志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1800000">
            <a:off x="286365" y="415772"/>
            <a:ext cx="515620" cy="515620"/>
          </a:xfrm>
          <a:prstGeom prst="rect">
            <a:avLst/>
          </a:prstGeom>
        </p:spPr>
      </p:pic>
      <p:pic>
        <p:nvPicPr>
          <p:cNvPr id="6" name="Picture 5" descr="A red and green text on a black background&#10;&#10;AI-generated content may be incorrect.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883" y="1839432"/>
            <a:ext cx="5814732" cy="4480446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956172" y="1619338"/>
            <a:ext cx="3621024" cy="49377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2" name="uỷ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53" presetClass="entr" presetSubtype="16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  <p:subTnLst>
                                        <p:audio>
                                          <p:cMediaNode>
                                            <p:cTn display="0" masterRel="sameClick">
                                              <p:stCondLst>
                                                <p:cond evt="begin" delay="0">
                                                  <p:tn val="21"/>
                                                </p:cond>
                                              </p:stCondLst>
                                              <p:endCondLst>
                                                <p:cond evt="onStopAudio" delay="0">
                                                  <p:tgtEl>
                                                    <p:sldTgt/>
                                                  </p:tgtEl>
                                                </p:cond>
                                              </p:endCondLst>
                                            </p:cTn>
                                            <p:tgtEl>
                                              <p:sndTgt r:embed="rId9" name="uỷn.wav"/>
                                            </p:tgtEl>
                                          </p:cMediaNode>
                                        </p:audio>
                                      </p:sub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5"/>
          <p:cNvPicPr>
            <a:picLocks noChangeAspect="1"/>
          </p:cNvPicPr>
          <p:nvPr/>
        </p:nvPicPr>
        <p:blipFill>
          <a:blip r:embed="rId4"/>
          <a:srcRect t="34583"/>
          <a:stretch>
            <a:fillRect/>
          </a:stretch>
        </p:blipFill>
        <p:spPr>
          <a:xfrm>
            <a:off x="0" y="3234055"/>
            <a:ext cx="12192000" cy="3623945"/>
          </a:xfrm>
          <a:prstGeom prst="rect">
            <a:avLst/>
          </a:prstGeom>
        </p:spPr>
      </p:pic>
      <p:pic>
        <p:nvPicPr>
          <p:cNvPr id="4" name="图片 3" descr="12"/>
          <p:cNvPicPr>
            <a:picLocks noChangeAspect="1"/>
          </p:cNvPicPr>
          <p:nvPr/>
        </p:nvPicPr>
        <p:blipFill>
          <a:blip r:embed="rId5"/>
          <a:srcRect t="58420" b="19318"/>
          <a:stretch>
            <a:fillRect/>
          </a:stretch>
        </p:blipFill>
        <p:spPr>
          <a:xfrm>
            <a:off x="0" y="5840730"/>
            <a:ext cx="12192000" cy="1082675"/>
          </a:xfrm>
          <a:prstGeom prst="rect">
            <a:avLst/>
          </a:prstGeom>
        </p:spPr>
      </p:pic>
      <p:pic>
        <p:nvPicPr>
          <p:cNvPr id="5" name="图片 4" descr="13"/>
          <p:cNvPicPr>
            <a:picLocks noChangeAspect="1"/>
          </p:cNvPicPr>
          <p:nvPr/>
        </p:nvPicPr>
        <p:blipFill>
          <a:blip r:embed="rId6"/>
          <a:srcRect l="38702" t="10687" r="13300" b="19544"/>
          <a:stretch>
            <a:fillRect/>
          </a:stretch>
        </p:blipFill>
        <p:spPr>
          <a:xfrm>
            <a:off x="6461760" y="2961640"/>
            <a:ext cx="5730240" cy="3961765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-1407795" y="-269"/>
            <a:ext cx="13599795" cy="1381760"/>
            <a:chOff x="-50" y="-535"/>
            <a:chExt cx="21417" cy="2176"/>
          </a:xfrm>
        </p:grpSpPr>
        <p:grpSp>
          <p:nvGrpSpPr>
            <p:cNvPr id="15" name="组合 14"/>
            <p:cNvGrpSpPr/>
            <p:nvPr/>
          </p:nvGrpSpPr>
          <p:grpSpPr>
            <a:xfrm>
              <a:off x="308" y="-535"/>
              <a:ext cx="21059" cy="2176"/>
              <a:chOff x="308" y="-535"/>
              <a:chExt cx="21059" cy="2176"/>
            </a:xfrm>
          </p:grpSpPr>
          <p:grpSp>
            <p:nvGrpSpPr>
              <p:cNvPr id="12" name="组合 11"/>
              <p:cNvGrpSpPr/>
              <p:nvPr/>
            </p:nvGrpSpPr>
            <p:grpSpPr>
              <a:xfrm>
                <a:off x="308" y="-535"/>
                <a:ext cx="21059" cy="2176"/>
                <a:chOff x="308" y="-535"/>
                <a:chExt cx="21059" cy="2176"/>
              </a:xfrm>
            </p:grpSpPr>
            <p:pic>
              <p:nvPicPr>
                <p:cNvPr id="10" name="图片 9" descr="7 (22)"/>
                <p:cNvPicPr>
                  <a:picLocks noChangeAspect="1"/>
                </p:cNvPicPr>
                <p:nvPr/>
              </p:nvPicPr>
              <p:blipFill>
                <a:blip r:embed="rId7">
                  <a:lum bright="18000"/>
                </a:blip>
                <a:srcRect t="2506" b="68642"/>
                <a:stretch>
                  <a:fillRect/>
                </a:stretch>
              </p:blipFill>
              <p:spPr>
                <a:xfrm>
                  <a:off x="2167" y="-535"/>
                  <a:ext cx="19200" cy="2176"/>
                </a:xfrm>
                <a:prstGeom prst="rect">
                  <a:avLst/>
                </a:prstGeom>
              </p:spPr>
            </p:pic>
            <p:sp>
              <p:nvSpPr>
                <p:cNvPr id="11" name="圆角矩形 10"/>
                <p:cNvSpPr/>
                <p:nvPr/>
              </p:nvSpPr>
              <p:spPr>
                <a:xfrm>
                  <a:off x="308" y="42"/>
                  <a:ext cx="480" cy="325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Microsoft YaHei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13" name="新月形 12"/>
              <p:cNvSpPr/>
              <p:nvPr/>
            </p:nvSpPr>
            <p:spPr>
              <a:xfrm rot="1680000">
                <a:off x="385" y="178"/>
                <a:ext cx="326" cy="446"/>
              </a:xfrm>
              <a:prstGeom prst="moon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Microsoft YaHei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25" name="任意多边形 24"/>
            <p:cNvSpPr/>
            <p:nvPr/>
          </p:nvSpPr>
          <p:spPr>
            <a:xfrm>
              <a:off x="-50" y="282"/>
              <a:ext cx="19266" cy="1062"/>
            </a:xfrm>
            <a:custGeom>
              <a:avLst/>
              <a:gdLst>
                <a:gd name="connisteX0" fmla="*/ 0 w 12233910"/>
                <a:gd name="connsiteY0" fmla="*/ 674375 h 674375"/>
                <a:gd name="connisteX1" fmla="*/ 1391920 w 12233910"/>
                <a:gd name="connsiteY1" fmla="*/ 119385 h 674375"/>
                <a:gd name="connisteX2" fmla="*/ 2665730 w 12233910"/>
                <a:gd name="connsiteY2" fmla="*/ 478795 h 674375"/>
                <a:gd name="connisteX3" fmla="*/ 4232910 w 12233910"/>
                <a:gd name="connsiteY3" fmla="*/ 76205 h 674375"/>
                <a:gd name="connisteX4" fmla="*/ 6137910 w 12233910"/>
                <a:gd name="connsiteY4" fmla="*/ 489590 h 674375"/>
                <a:gd name="connisteX5" fmla="*/ 7716520 w 12233910"/>
                <a:gd name="connsiteY5" fmla="*/ 5 h 674375"/>
                <a:gd name="connisteX6" fmla="*/ 10198100 w 12233910"/>
                <a:gd name="connsiteY6" fmla="*/ 500385 h 674375"/>
                <a:gd name="connisteX7" fmla="*/ 12233910 w 12233910"/>
                <a:gd name="connsiteY7" fmla="*/ 381005 h 6743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</a:cxnLst>
              <a:rect l="l" t="t" r="r" b="b"/>
              <a:pathLst>
                <a:path w="12233910" h="674376">
                  <a:moveTo>
                    <a:pt x="0" y="674376"/>
                  </a:moveTo>
                  <a:cubicBezTo>
                    <a:pt x="252730" y="556266"/>
                    <a:pt x="858520" y="158756"/>
                    <a:pt x="1391920" y="119386"/>
                  </a:cubicBezTo>
                  <a:cubicBezTo>
                    <a:pt x="1925320" y="80016"/>
                    <a:pt x="2097405" y="487686"/>
                    <a:pt x="2665730" y="478796"/>
                  </a:cubicBezTo>
                  <a:cubicBezTo>
                    <a:pt x="3234055" y="469906"/>
                    <a:pt x="3538220" y="74301"/>
                    <a:pt x="4232910" y="76206"/>
                  </a:cubicBezTo>
                  <a:cubicBezTo>
                    <a:pt x="4927600" y="78111"/>
                    <a:pt x="5441315" y="504831"/>
                    <a:pt x="6137910" y="489591"/>
                  </a:cubicBezTo>
                  <a:cubicBezTo>
                    <a:pt x="6834505" y="474351"/>
                    <a:pt x="6904355" y="-1899"/>
                    <a:pt x="7716520" y="6"/>
                  </a:cubicBezTo>
                  <a:cubicBezTo>
                    <a:pt x="8528685" y="1911"/>
                    <a:pt x="9294495" y="424186"/>
                    <a:pt x="10198100" y="500386"/>
                  </a:cubicBezTo>
                  <a:cubicBezTo>
                    <a:pt x="11101705" y="576586"/>
                    <a:pt x="11876405" y="414661"/>
                    <a:pt x="12233910" y="381006"/>
                  </a:cubicBezTo>
                </a:path>
              </a:pathLst>
            </a:custGeom>
            <a:noFill/>
            <a:ln w="9525"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14" name="五角星 13"/>
            <p:cNvSpPr/>
            <p:nvPr/>
          </p:nvSpPr>
          <p:spPr>
            <a:xfrm>
              <a:off x="18013" y="367"/>
              <a:ext cx="432" cy="432"/>
            </a:xfrm>
            <a:prstGeom prst="star5">
              <a:avLst>
                <a:gd name="adj" fmla="val 23722"/>
                <a:gd name="hf" fmla="val 105146"/>
                <a:gd name="vf" fmla="val 1105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866083" y="734087"/>
            <a:ext cx="5181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Thứ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…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ngày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…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tháng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… </a:t>
            </a:r>
            <a:r>
              <a:rPr kumimoji="0" lang="en-US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năm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 …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233675" y="1164285"/>
            <a:ext cx="2810500" cy="117663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33190" y="1959402"/>
            <a:ext cx="7078069" cy="185334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638800" y="3533775"/>
            <a:ext cx="1685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(</a:t>
            </a:r>
            <a:r>
              <a:rPr lang="en-US" sz="3200" b="1" dirty="0" err="1"/>
              <a:t>Tiết</a:t>
            </a:r>
            <a:r>
              <a:rPr lang="en-US" sz="3200" b="1" dirty="0"/>
              <a:t> 2)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2 (5)"/>
          <p:cNvPicPr>
            <a:picLocks noChangeAspect="1"/>
          </p:cNvPicPr>
          <p:nvPr/>
        </p:nvPicPr>
        <p:blipFill>
          <a:blip r:embed="rId4"/>
          <a:srcRect t="45240"/>
          <a:stretch>
            <a:fillRect/>
          </a:stretch>
        </p:blipFill>
        <p:spPr>
          <a:xfrm>
            <a:off x="0" y="2929255"/>
            <a:ext cx="12192000" cy="3994150"/>
          </a:xfrm>
          <a:prstGeom prst="rect">
            <a:avLst/>
          </a:prstGeom>
        </p:spPr>
      </p:pic>
      <p:pic>
        <p:nvPicPr>
          <p:cNvPr id="2" name="图片 1" descr="15"/>
          <p:cNvPicPr>
            <a:picLocks noChangeAspect="1"/>
          </p:cNvPicPr>
          <p:nvPr/>
        </p:nvPicPr>
        <p:blipFill>
          <a:blip r:embed="rId5"/>
          <a:srcRect t="34583"/>
          <a:stretch>
            <a:fillRect/>
          </a:stretch>
        </p:blipFill>
        <p:spPr>
          <a:xfrm>
            <a:off x="0" y="3234055"/>
            <a:ext cx="12192000" cy="3623945"/>
          </a:xfrm>
          <a:prstGeom prst="rect">
            <a:avLst/>
          </a:prstGeom>
        </p:spPr>
      </p:pic>
      <p:pic>
        <p:nvPicPr>
          <p:cNvPr id="6" name="图片 5" descr="12"/>
          <p:cNvPicPr>
            <a:picLocks noChangeAspect="1"/>
          </p:cNvPicPr>
          <p:nvPr/>
        </p:nvPicPr>
        <p:blipFill>
          <a:blip r:embed="rId6"/>
          <a:srcRect t="58420" b="19318"/>
          <a:stretch>
            <a:fillRect/>
          </a:stretch>
        </p:blipFill>
        <p:spPr>
          <a:xfrm>
            <a:off x="0" y="5840730"/>
            <a:ext cx="12192000" cy="10826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249287"/>
            <a:ext cx="11517250" cy="6371321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-31750" y="0"/>
            <a:ext cx="12233910" cy="1381760"/>
            <a:chOff x="-50" y="0"/>
            <a:chExt cx="19266" cy="2176"/>
          </a:xfrm>
        </p:grpSpPr>
        <p:grpSp>
          <p:nvGrpSpPr>
            <p:cNvPr id="16" name="组合 15"/>
            <p:cNvGrpSpPr/>
            <p:nvPr/>
          </p:nvGrpSpPr>
          <p:grpSpPr>
            <a:xfrm>
              <a:off x="0" y="0"/>
              <a:ext cx="19200" cy="2176"/>
              <a:chOff x="0" y="0"/>
              <a:chExt cx="19200" cy="2176"/>
            </a:xfrm>
          </p:grpSpPr>
          <p:grpSp>
            <p:nvGrpSpPr>
              <p:cNvPr id="17" name="组合 16"/>
              <p:cNvGrpSpPr/>
              <p:nvPr/>
            </p:nvGrpSpPr>
            <p:grpSpPr>
              <a:xfrm>
                <a:off x="0" y="0"/>
                <a:ext cx="19200" cy="2176"/>
                <a:chOff x="0" y="0"/>
                <a:chExt cx="19200" cy="2176"/>
              </a:xfrm>
            </p:grpSpPr>
            <p:pic>
              <p:nvPicPr>
                <p:cNvPr id="18" name="图片 17" descr="7 (22)"/>
                <p:cNvPicPr>
                  <a:picLocks noChangeAspect="1"/>
                </p:cNvPicPr>
                <p:nvPr/>
              </p:nvPicPr>
              <p:blipFill>
                <a:blip r:embed="rId8">
                  <a:lum bright="18000"/>
                </a:blip>
                <a:srcRect t="2506" b="68642"/>
                <a:stretch>
                  <a:fillRect/>
                </a:stretch>
              </p:blipFill>
              <p:spPr>
                <a:xfrm>
                  <a:off x="0" y="0"/>
                  <a:ext cx="19200" cy="2176"/>
                </a:xfrm>
                <a:prstGeom prst="rect">
                  <a:avLst/>
                </a:prstGeom>
              </p:spPr>
            </p:pic>
            <p:sp>
              <p:nvSpPr>
                <p:cNvPr id="19" name="圆角矩形 18"/>
                <p:cNvSpPr/>
                <p:nvPr/>
              </p:nvSpPr>
              <p:spPr>
                <a:xfrm>
                  <a:off x="308" y="42"/>
                  <a:ext cx="480" cy="325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Microsoft YaHei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20" name="新月形 19"/>
              <p:cNvSpPr/>
              <p:nvPr/>
            </p:nvSpPr>
            <p:spPr>
              <a:xfrm rot="1680000">
                <a:off x="385" y="178"/>
                <a:ext cx="326" cy="446"/>
              </a:xfrm>
              <a:prstGeom prst="moon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Microsoft YaHei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25" name="任意多边形 24"/>
            <p:cNvSpPr/>
            <p:nvPr/>
          </p:nvSpPr>
          <p:spPr>
            <a:xfrm>
              <a:off x="-50" y="282"/>
              <a:ext cx="19266" cy="1062"/>
            </a:xfrm>
            <a:custGeom>
              <a:avLst/>
              <a:gdLst>
                <a:gd name="connisteX0" fmla="*/ 0 w 12233910"/>
                <a:gd name="connsiteY0" fmla="*/ 674375 h 674375"/>
                <a:gd name="connisteX1" fmla="*/ 1391920 w 12233910"/>
                <a:gd name="connsiteY1" fmla="*/ 119385 h 674375"/>
                <a:gd name="connisteX2" fmla="*/ 2665730 w 12233910"/>
                <a:gd name="connsiteY2" fmla="*/ 478795 h 674375"/>
                <a:gd name="connisteX3" fmla="*/ 4232910 w 12233910"/>
                <a:gd name="connsiteY3" fmla="*/ 76205 h 674375"/>
                <a:gd name="connisteX4" fmla="*/ 6137910 w 12233910"/>
                <a:gd name="connsiteY4" fmla="*/ 489590 h 674375"/>
                <a:gd name="connisteX5" fmla="*/ 7716520 w 12233910"/>
                <a:gd name="connsiteY5" fmla="*/ 5 h 674375"/>
                <a:gd name="connisteX6" fmla="*/ 10198100 w 12233910"/>
                <a:gd name="connsiteY6" fmla="*/ 500385 h 674375"/>
                <a:gd name="connisteX7" fmla="*/ 12233910 w 12233910"/>
                <a:gd name="connsiteY7" fmla="*/ 381005 h 6743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</a:cxnLst>
              <a:rect l="l" t="t" r="r" b="b"/>
              <a:pathLst>
                <a:path w="12233910" h="674376">
                  <a:moveTo>
                    <a:pt x="0" y="674376"/>
                  </a:moveTo>
                  <a:cubicBezTo>
                    <a:pt x="252730" y="556266"/>
                    <a:pt x="858520" y="158756"/>
                    <a:pt x="1391920" y="119386"/>
                  </a:cubicBezTo>
                  <a:cubicBezTo>
                    <a:pt x="1925320" y="80016"/>
                    <a:pt x="2097405" y="487686"/>
                    <a:pt x="2665730" y="478796"/>
                  </a:cubicBezTo>
                  <a:cubicBezTo>
                    <a:pt x="3234055" y="469906"/>
                    <a:pt x="3538220" y="74301"/>
                    <a:pt x="4232910" y="76206"/>
                  </a:cubicBezTo>
                  <a:cubicBezTo>
                    <a:pt x="4927600" y="78111"/>
                    <a:pt x="5441315" y="504831"/>
                    <a:pt x="6137910" y="489591"/>
                  </a:cubicBezTo>
                  <a:cubicBezTo>
                    <a:pt x="6834505" y="474351"/>
                    <a:pt x="6904355" y="-1899"/>
                    <a:pt x="7716520" y="6"/>
                  </a:cubicBezTo>
                  <a:cubicBezTo>
                    <a:pt x="8528685" y="1911"/>
                    <a:pt x="9294495" y="424186"/>
                    <a:pt x="10198100" y="500386"/>
                  </a:cubicBezTo>
                  <a:cubicBezTo>
                    <a:pt x="11101705" y="576586"/>
                    <a:pt x="11876405" y="414661"/>
                    <a:pt x="12233910" y="381006"/>
                  </a:cubicBezTo>
                </a:path>
              </a:pathLst>
            </a:custGeom>
            <a:noFill/>
            <a:ln w="9525"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21" name="五角星 20"/>
            <p:cNvSpPr/>
            <p:nvPr/>
          </p:nvSpPr>
          <p:spPr>
            <a:xfrm>
              <a:off x="18013" y="367"/>
              <a:ext cx="432" cy="432"/>
            </a:xfrm>
            <a:prstGeom prst="star5">
              <a:avLst>
                <a:gd name="adj" fmla="val 23722"/>
                <a:gd name="hf" fmla="val 105146"/>
                <a:gd name="vf" fmla="val 1105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" name="Rounded Rectangle 4"/>
          <p:cNvSpPr/>
          <p:nvPr/>
        </p:nvSpPr>
        <p:spPr>
          <a:xfrm>
            <a:off x="443132" y="385445"/>
            <a:ext cx="11672668" cy="6006123"/>
          </a:xfrm>
          <a:prstGeom prst="roundRect">
            <a:avLst>
              <a:gd name="adj" fmla="val 6947"/>
            </a:avLst>
          </a:prstGeom>
          <a:solidFill>
            <a:schemeClr val="bg1"/>
          </a:solidFill>
          <a:ln w="381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952499" y="497547"/>
            <a:ext cx="1023937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rPr>
              <a:t>Bốn huyện A, B, C, D có số dân là: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</a:t>
            </a: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rPr>
              <a:t>uyện A: 73 017 người;</a:t>
            </a:r>
            <a:r>
              <a:rPr lang="en-US" sz="320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rPr>
              <a:t>H</a:t>
            </a: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rPr>
              <a:t>uyện B: 78 655 người;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sz="320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</a:t>
            </a: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rPr>
              <a:t>uyện C: 75 400 người;</a:t>
            </a:r>
            <a:r>
              <a:rPr lang="en-US" sz="3200" dirty="0">
                <a:solidFill>
                  <a:srgbClr val="FF000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        H</a:t>
            </a: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rPr>
              <a:t>uyện D: 73 420 người.</a:t>
            </a: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95250" y="341700"/>
            <a:ext cx="692497" cy="69249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238249" y="2162175"/>
            <a:ext cx="99345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a)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Sắp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xếp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các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số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trên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theo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thứ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tự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từ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bé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đến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lớn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</a:p>
          <a:p>
            <a:pPr algn="just"/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b)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Huyện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nào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có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đông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dân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nhất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pPr algn="just"/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c)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Huyện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nào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có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ít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dân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0" i="0" dirty="0" err="1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nhất</a:t>
            </a:r>
            <a:r>
              <a:rPr lang="en-US" sz="3200" b="0" i="0" dirty="0">
                <a:solidFill>
                  <a:srgbClr val="000000"/>
                </a:solidFill>
                <a:effectLst/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</p:txBody>
      </p:sp>
      <p:sp>
        <p:nvSpPr>
          <p:cNvPr id="31" name="jellyfish 8 - 9Slide.vn"/>
          <p:cNvSpPr/>
          <p:nvPr/>
        </p:nvSpPr>
        <p:spPr>
          <a:xfrm>
            <a:off x="485776" y="3961232"/>
            <a:ext cx="6086474" cy="715543"/>
          </a:xfrm>
          <a:prstGeom prst="roundRect">
            <a:avLst>
              <a:gd name="adj" fmla="val 44848"/>
            </a:avLst>
          </a:prstGeom>
          <a:solidFill>
            <a:srgbClr val="FFFF00"/>
          </a:solidFill>
          <a:ln w="9525">
            <a:solidFill>
              <a:srgbClr val="003300"/>
            </a:solidFill>
          </a:ln>
          <a:effectLst>
            <a:outerShdw blurRad="50800" dist="38100" dir="2700000" sx="101000" sy="101000" algn="tl" rotWithShape="0">
              <a:srgbClr val="21A3E7">
                <a:alpha val="1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a)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Các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số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theo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thứ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tự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từ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bé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đến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lớn</a:t>
            </a:r>
            <a:endParaRPr kumimoji="0" lang="zh-CN" altLang="en-US" sz="3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思源宋体 CN Light" panose="02020300000000000000" pitchFamily="18" charset="-122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562725" y="4048125"/>
            <a:ext cx="1485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73 017;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953375" y="4038600"/>
            <a:ext cx="16192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73 420;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9277350" y="4019550"/>
            <a:ext cx="16668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75 400;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0582275" y="4029075"/>
            <a:ext cx="13239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</a:rPr>
              <a:t>78 655</a:t>
            </a:r>
          </a:p>
        </p:txBody>
      </p:sp>
      <p:sp>
        <p:nvSpPr>
          <p:cNvPr id="35" name="jellyfish 8 - 9Slide.vn"/>
          <p:cNvSpPr/>
          <p:nvPr/>
        </p:nvSpPr>
        <p:spPr>
          <a:xfrm>
            <a:off x="533401" y="4847057"/>
            <a:ext cx="6086474" cy="715543"/>
          </a:xfrm>
          <a:prstGeom prst="roundRect">
            <a:avLst>
              <a:gd name="adj" fmla="val 44848"/>
            </a:avLst>
          </a:prstGeom>
          <a:solidFill>
            <a:srgbClr val="FFFF00"/>
          </a:solidFill>
          <a:ln w="9525">
            <a:solidFill>
              <a:srgbClr val="003300"/>
            </a:solidFill>
          </a:ln>
          <a:effectLst>
            <a:outerShdw blurRad="50800" dist="38100" dir="2700000" sx="101000" sy="101000" algn="tl" rotWithShape="0">
              <a:srgbClr val="21A3E7">
                <a:alpha val="1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altLang="zh-CN" sz="30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b) </a:t>
            </a:r>
            <a:r>
              <a:rPr lang="en-US" altLang="zh-CN" sz="30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Huyện</a:t>
            </a:r>
            <a:r>
              <a:rPr lang="en-US" altLang="zh-CN" sz="30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B </a:t>
            </a:r>
            <a:r>
              <a:rPr lang="en-US" altLang="zh-CN" sz="30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có</a:t>
            </a:r>
            <a:r>
              <a:rPr lang="en-US" altLang="zh-CN" sz="30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đông</a:t>
            </a:r>
            <a:r>
              <a:rPr lang="en-US" altLang="zh-CN" sz="30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dân</a:t>
            </a:r>
            <a:r>
              <a:rPr lang="en-US" altLang="zh-CN" sz="30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nhất</a:t>
            </a:r>
            <a:r>
              <a:rPr lang="en-US" altLang="zh-CN" sz="30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.</a:t>
            </a:r>
            <a:endParaRPr kumimoji="0" lang="zh-CN" altLang="en-US" sz="3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思源宋体 CN Light" panose="02020300000000000000" pitchFamily="18" charset="-122"/>
            </a:endParaRPr>
          </a:p>
        </p:txBody>
      </p:sp>
      <p:sp>
        <p:nvSpPr>
          <p:cNvPr id="36" name="jellyfish 8 - 9Slide.vn"/>
          <p:cNvSpPr/>
          <p:nvPr/>
        </p:nvSpPr>
        <p:spPr>
          <a:xfrm>
            <a:off x="542926" y="5637632"/>
            <a:ext cx="6086474" cy="715543"/>
          </a:xfrm>
          <a:prstGeom prst="roundRect">
            <a:avLst>
              <a:gd name="adj" fmla="val 44848"/>
            </a:avLst>
          </a:prstGeom>
          <a:solidFill>
            <a:srgbClr val="FFFF00"/>
          </a:solidFill>
          <a:ln w="9525">
            <a:solidFill>
              <a:srgbClr val="003300"/>
            </a:solidFill>
          </a:ln>
          <a:effectLst>
            <a:outerShdw blurRad="50800" dist="38100" dir="2700000" sx="101000" sy="101000" algn="tl" rotWithShape="0">
              <a:srgbClr val="21A3E7">
                <a:alpha val="1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defRPr/>
            </a:pPr>
            <a:r>
              <a:rPr lang="en-US" altLang="zh-CN" sz="30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c) </a:t>
            </a:r>
            <a:r>
              <a:rPr lang="en-US" altLang="zh-CN" sz="30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Huyện</a:t>
            </a:r>
            <a:r>
              <a:rPr lang="en-US" altLang="zh-CN" sz="30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A </a:t>
            </a:r>
            <a:r>
              <a:rPr lang="en-US" altLang="zh-CN" sz="30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có</a:t>
            </a:r>
            <a:r>
              <a:rPr lang="en-US" altLang="zh-CN" sz="30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ít</a:t>
            </a:r>
            <a:r>
              <a:rPr lang="en-US" altLang="zh-CN" sz="30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dân</a:t>
            </a:r>
            <a:r>
              <a:rPr lang="en-US" altLang="zh-CN" sz="30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nhất</a:t>
            </a:r>
            <a:r>
              <a:rPr lang="en-US" altLang="zh-CN" sz="30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.</a:t>
            </a:r>
            <a:endParaRPr kumimoji="0" lang="zh-CN" altLang="en-US" sz="3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思源宋体 CN Light" panose="02020300000000000000" pitchFamily="18" charset="-122"/>
            </a:endParaRPr>
          </a:p>
        </p:txBody>
      </p: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8" grpId="0"/>
      <p:bldP spid="31" grpId="0" animBg="1"/>
      <p:bldP spid="31" grpId="1" animBg="1"/>
      <p:bldP spid="35" grpId="0" animBg="1"/>
      <p:bldP spid="35" grpId="1" animBg="1"/>
      <p:bldP spid="36" grpId="0" animBg="1"/>
      <p:bldP spid="36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2 (5)"/>
          <p:cNvPicPr>
            <a:picLocks noChangeAspect="1"/>
          </p:cNvPicPr>
          <p:nvPr/>
        </p:nvPicPr>
        <p:blipFill>
          <a:blip r:embed="rId4"/>
          <a:srcRect t="45240"/>
          <a:stretch>
            <a:fillRect/>
          </a:stretch>
        </p:blipFill>
        <p:spPr>
          <a:xfrm>
            <a:off x="0" y="2929255"/>
            <a:ext cx="12192000" cy="3994150"/>
          </a:xfrm>
          <a:prstGeom prst="rect">
            <a:avLst/>
          </a:prstGeom>
        </p:spPr>
      </p:pic>
      <p:pic>
        <p:nvPicPr>
          <p:cNvPr id="2" name="图片 1" descr="15"/>
          <p:cNvPicPr>
            <a:picLocks noChangeAspect="1"/>
          </p:cNvPicPr>
          <p:nvPr/>
        </p:nvPicPr>
        <p:blipFill>
          <a:blip r:embed="rId5"/>
          <a:srcRect t="34583"/>
          <a:stretch>
            <a:fillRect/>
          </a:stretch>
        </p:blipFill>
        <p:spPr>
          <a:xfrm>
            <a:off x="0" y="3234055"/>
            <a:ext cx="12192000" cy="3623945"/>
          </a:xfrm>
          <a:prstGeom prst="rect">
            <a:avLst/>
          </a:prstGeom>
        </p:spPr>
      </p:pic>
      <p:pic>
        <p:nvPicPr>
          <p:cNvPr id="6" name="图片 5" descr="12"/>
          <p:cNvPicPr>
            <a:picLocks noChangeAspect="1"/>
          </p:cNvPicPr>
          <p:nvPr/>
        </p:nvPicPr>
        <p:blipFill>
          <a:blip r:embed="rId6"/>
          <a:srcRect t="58420" b="19318"/>
          <a:stretch>
            <a:fillRect/>
          </a:stretch>
        </p:blipFill>
        <p:spPr>
          <a:xfrm>
            <a:off x="0" y="5840730"/>
            <a:ext cx="12192000" cy="10826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249287"/>
            <a:ext cx="11517250" cy="6371321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-31750" y="0"/>
            <a:ext cx="12233910" cy="1381760"/>
            <a:chOff x="-50" y="0"/>
            <a:chExt cx="19266" cy="2176"/>
          </a:xfrm>
        </p:grpSpPr>
        <p:grpSp>
          <p:nvGrpSpPr>
            <p:cNvPr id="16" name="组合 15"/>
            <p:cNvGrpSpPr/>
            <p:nvPr/>
          </p:nvGrpSpPr>
          <p:grpSpPr>
            <a:xfrm>
              <a:off x="0" y="0"/>
              <a:ext cx="19200" cy="2176"/>
              <a:chOff x="0" y="0"/>
              <a:chExt cx="19200" cy="2176"/>
            </a:xfrm>
          </p:grpSpPr>
          <p:grpSp>
            <p:nvGrpSpPr>
              <p:cNvPr id="17" name="组合 16"/>
              <p:cNvGrpSpPr/>
              <p:nvPr/>
            </p:nvGrpSpPr>
            <p:grpSpPr>
              <a:xfrm>
                <a:off x="0" y="0"/>
                <a:ext cx="19200" cy="2176"/>
                <a:chOff x="0" y="0"/>
                <a:chExt cx="19200" cy="2176"/>
              </a:xfrm>
            </p:grpSpPr>
            <p:pic>
              <p:nvPicPr>
                <p:cNvPr id="18" name="图片 17" descr="7 (22)"/>
                <p:cNvPicPr>
                  <a:picLocks noChangeAspect="1"/>
                </p:cNvPicPr>
                <p:nvPr/>
              </p:nvPicPr>
              <p:blipFill>
                <a:blip r:embed="rId8">
                  <a:lum bright="18000"/>
                </a:blip>
                <a:srcRect t="2506" b="68642"/>
                <a:stretch>
                  <a:fillRect/>
                </a:stretch>
              </p:blipFill>
              <p:spPr>
                <a:xfrm>
                  <a:off x="0" y="0"/>
                  <a:ext cx="19200" cy="2176"/>
                </a:xfrm>
                <a:prstGeom prst="rect">
                  <a:avLst/>
                </a:prstGeom>
              </p:spPr>
            </p:pic>
            <p:sp>
              <p:nvSpPr>
                <p:cNvPr id="19" name="圆角矩形 18"/>
                <p:cNvSpPr/>
                <p:nvPr/>
              </p:nvSpPr>
              <p:spPr>
                <a:xfrm>
                  <a:off x="308" y="42"/>
                  <a:ext cx="480" cy="325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icrosoft YaHei" panose="020B0503020204020204" pitchFamily="34" charset="-122"/>
                  </a:endParaRPr>
                </a:p>
              </p:txBody>
            </p:sp>
          </p:grpSp>
          <p:sp>
            <p:nvSpPr>
              <p:cNvPr id="20" name="新月形 19"/>
              <p:cNvSpPr/>
              <p:nvPr/>
            </p:nvSpPr>
            <p:spPr>
              <a:xfrm rot="1680000">
                <a:off x="385" y="178"/>
                <a:ext cx="326" cy="446"/>
              </a:xfrm>
              <a:prstGeom prst="moon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icrosoft YaHei" panose="020B0503020204020204" pitchFamily="34" charset="-122"/>
                </a:endParaRPr>
              </a:p>
            </p:txBody>
          </p:sp>
        </p:grpSp>
        <p:sp>
          <p:nvSpPr>
            <p:cNvPr id="25" name="任意多边形 24"/>
            <p:cNvSpPr/>
            <p:nvPr/>
          </p:nvSpPr>
          <p:spPr>
            <a:xfrm>
              <a:off x="-50" y="282"/>
              <a:ext cx="19266" cy="1062"/>
            </a:xfrm>
            <a:custGeom>
              <a:avLst/>
              <a:gdLst>
                <a:gd name="connisteX0" fmla="*/ 0 w 12233910"/>
                <a:gd name="connsiteY0" fmla="*/ 674375 h 674375"/>
                <a:gd name="connisteX1" fmla="*/ 1391920 w 12233910"/>
                <a:gd name="connsiteY1" fmla="*/ 119385 h 674375"/>
                <a:gd name="connisteX2" fmla="*/ 2665730 w 12233910"/>
                <a:gd name="connsiteY2" fmla="*/ 478795 h 674375"/>
                <a:gd name="connisteX3" fmla="*/ 4232910 w 12233910"/>
                <a:gd name="connsiteY3" fmla="*/ 76205 h 674375"/>
                <a:gd name="connisteX4" fmla="*/ 6137910 w 12233910"/>
                <a:gd name="connsiteY4" fmla="*/ 489590 h 674375"/>
                <a:gd name="connisteX5" fmla="*/ 7716520 w 12233910"/>
                <a:gd name="connsiteY5" fmla="*/ 5 h 674375"/>
                <a:gd name="connisteX6" fmla="*/ 10198100 w 12233910"/>
                <a:gd name="connsiteY6" fmla="*/ 500385 h 674375"/>
                <a:gd name="connisteX7" fmla="*/ 12233910 w 12233910"/>
                <a:gd name="connsiteY7" fmla="*/ 381005 h 6743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</a:cxnLst>
              <a:rect l="l" t="t" r="r" b="b"/>
              <a:pathLst>
                <a:path w="12233910" h="674376">
                  <a:moveTo>
                    <a:pt x="0" y="674376"/>
                  </a:moveTo>
                  <a:cubicBezTo>
                    <a:pt x="252730" y="556266"/>
                    <a:pt x="858520" y="158756"/>
                    <a:pt x="1391920" y="119386"/>
                  </a:cubicBezTo>
                  <a:cubicBezTo>
                    <a:pt x="1925320" y="80016"/>
                    <a:pt x="2097405" y="487686"/>
                    <a:pt x="2665730" y="478796"/>
                  </a:cubicBezTo>
                  <a:cubicBezTo>
                    <a:pt x="3234055" y="469906"/>
                    <a:pt x="3538220" y="74301"/>
                    <a:pt x="4232910" y="76206"/>
                  </a:cubicBezTo>
                  <a:cubicBezTo>
                    <a:pt x="4927600" y="78111"/>
                    <a:pt x="5441315" y="504831"/>
                    <a:pt x="6137910" y="489591"/>
                  </a:cubicBezTo>
                  <a:cubicBezTo>
                    <a:pt x="6834505" y="474351"/>
                    <a:pt x="6904355" y="-1899"/>
                    <a:pt x="7716520" y="6"/>
                  </a:cubicBezTo>
                  <a:cubicBezTo>
                    <a:pt x="8528685" y="1911"/>
                    <a:pt x="9294495" y="424186"/>
                    <a:pt x="10198100" y="500386"/>
                  </a:cubicBezTo>
                  <a:cubicBezTo>
                    <a:pt x="11101705" y="576586"/>
                    <a:pt x="11876405" y="414661"/>
                    <a:pt x="12233910" y="381006"/>
                  </a:cubicBezTo>
                </a:path>
              </a:pathLst>
            </a:custGeom>
            <a:noFill/>
            <a:ln w="9525"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Microsoft YaHei" panose="020B0503020204020204" pitchFamily="34" charset="-122"/>
              </a:endParaRPr>
            </a:p>
          </p:txBody>
        </p:sp>
        <p:sp>
          <p:nvSpPr>
            <p:cNvPr id="21" name="五角星 20"/>
            <p:cNvSpPr/>
            <p:nvPr/>
          </p:nvSpPr>
          <p:spPr>
            <a:xfrm>
              <a:off x="18013" y="367"/>
              <a:ext cx="432" cy="432"/>
            </a:xfrm>
            <a:prstGeom prst="star5">
              <a:avLst>
                <a:gd name="adj" fmla="val 23722"/>
                <a:gd name="hf" fmla="val 105146"/>
                <a:gd name="vf" fmla="val 1105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Microsoft YaHei" panose="020B0503020204020204" pitchFamily="34" charset="-122"/>
              </a:endParaRPr>
            </a:p>
          </p:txBody>
        </p:sp>
      </p:grpSp>
      <p:sp>
        <p:nvSpPr>
          <p:cNvPr id="5" name="Rounded Rectangle 4"/>
          <p:cNvSpPr/>
          <p:nvPr/>
        </p:nvSpPr>
        <p:spPr>
          <a:xfrm>
            <a:off x="443132" y="385445"/>
            <a:ext cx="11269443" cy="6006123"/>
          </a:xfrm>
          <a:prstGeom prst="roundRect">
            <a:avLst>
              <a:gd name="adj" fmla="val 6947"/>
            </a:avLst>
          </a:prstGeom>
          <a:solidFill>
            <a:schemeClr val="bg1"/>
          </a:solidFill>
          <a:ln w="381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Oval 6"/>
          <p:cNvSpPr/>
          <p:nvPr/>
        </p:nvSpPr>
        <p:spPr>
          <a:xfrm>
            <a:off x="367451" y="476905"/>
            <a:ext cx="692497" cy="69249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</a:rPr>
              <a:t>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019175" y="560509"/>
            <a:ext cx="10544175" cy="5693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vi-VN" sz="3100" b="1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Dưới đây là sức chứa của 1 số sân vận động ở Việt Nam:</a:t>
            </a:r>
            <a:endParaRPr kumimoji="0" lang="en-US" sz="31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676400" y="1285875"/>
          <a:ext cx="8820150" cy="2535137"/>
        </p:xfrm>
        <a:graphic>
          <a:graphicData uri="http://schemas.openxmlformats.org/drawingml/2006/table">
            <a:tbl>
              <a:tblPr>
                <a:tableStyleId>{ED083AE6-46FA-4A59-8FB0-9F97EB10719F}</a:tableStyleId>
              </a:tblPr>
              <a:tblGrid>
                <a:gridCol w="16911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211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0790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3400"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STT</a:t>
                      </a:r>
                    </a:p>
                  </a:txBody>
                  <a:tcPr marL="0" marR="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Sân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vận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động</a:t>
                      </a:r>
                      <a:endParaRPr lang="en-US" sz="3200" dirty="0">
                        <a:solidFill>
                          <a:srgbClr val="000000"/>
                        </a:solidFill>
                        <a:effectLst/>
                        <a:latin typeface="Cambria" panose="02040503050406030204" pitchFamily="18" charset="0"/>
                        <a:ea typeface="Cambria" panose="020405030504060302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vi-VN" sz="3200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Sức chứa (người)</a:t>
                      </a:r>
                    </a:p>
                  </a:txBody>
                  <a:tcPr marL="68580" marR="68580" marT="0" marB="0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8128"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1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Mỹ Đình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40 192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8128"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 dirty="0" err="1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Lạch</a:t>
                      </a:r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 Tray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28 000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07353"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vi-VN" sz="320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Thiên Trường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30 000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8128"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4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Thống Nhất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sz="3200" dirty="0">
                          <a:solidFill>
                            <a:srgbClr val="000000"/>
                          </a:solidFill>
                          <a:effectLst/>
                          <a:latin typeface="Cambria" panose="02040503050406030204" pitchFamily="18" charset="0"/>
                          <a:ea typeface="Cambria" panose="02040503050406030204" pitchFamily="18" charset="0"/>
                        </a:rPr>
                        <a:t>25 000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981075" y="4276725"/>
            <a:ext cx="104584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vi-VN" sz="2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Trong các sân vận động trên:</a:t>
            </a:r>
          </a:p>
          <a:p>
            <a:pPr algn="just"/>
            <a:r>
              <a:rPr lang="vi-VN" sz="2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a) Sân vận động nào có sức chứa lớn nhất? Sân vận động nào có sức chứa nhỏ nhất?</a:t>
            </a:r>
          </a:p>
          <a:p>
            <a:pPr algn="just"/>
            <a:r>
              <a:rPr lang="vi-VN" sz="28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b) Sân vận động nào có sức chứa trên 40 000 người?</a:t>
            </a:r>
            <a:endParaRPr lang="en-US" sz="2800" b="1" dirty="0">
              <a:solidFill>
                <a:srgbClr val="00206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2 (5)"/>
          <p:cNvPicPr>
            <a:picLocks noChangeAspect="1"/>
          </p:cNvPicPr>
          <p:nvPr/>
        </p:nvPicPr>
        <p:blipFill>
          <a:blip r:embed="rId4"/>
          <a:srcRect t="45240"/>
          <a:stretch>
            <a:fillRect/>
          </a:stretch>
        </p:blipFill>
        <p:spPr>
          <a:xfrm>
            <a:off x="0" y="2929255"/>
            <a:ext cx="12192000" cy="3994150"/>
          </a:xfrm>
          <a:prstGeom prst="rect">
            <a:avLst/>
          </a:prstGeom>
        </p:spPr>
      </p:pic>
      <p:pic>
        <p:nvPicPr>
          <p:cNvPr id="2" name="图片 1" descr="15"/>
          <p:cNvPicPr>
            <a:picLocks noChangeAspect="1"/>
          </p:cNvPicPr>
          <p:nvPr/>
        </p:nvPicPr>
        <p:blipFill>
          <a:blip r:embed="rId5"/>
          <a:srcRect t="34583"/>
          <a:stretch>
            <a:fillRect/>
          </a:stretch>
        </p:blipFill>
        <p:spPr>
          <a:xfrm>
            <a:off x="0" y="3234055"/>
            <a:ext cx="12192000" cy="3623945"/>
          </a:xfrm>
          <a:prstGeom prst="rect">
            <a:avLst/>
          </a:prstGeom>
        </p:spPr>
      </p:pic>
      <p:pic>
        <p:nvPicPr>
          <p:cNvPr id="6" name="图片 5" descr="12"/>
          <p:cNvPicPr>
            <a:picLocks noChangeAspect="1"/>
          </p:cNvPicPr>
          <p:nvPr/>
        </p:nvPicPr>
        <p:blipFill>
          <a:blip r:embed="rId6"/>
          <a:srcRect t="58420" b="19318"/>
          <a:stretch>
            <a:fillRect/>
          </a:stretch>
        </p:blipFill>
        <p:spPr>
          <a:xfrm>
            <a:off x="0" y="5840730"/>
            <a:ext cx="12192000" cy="10826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249287"/>
            <a:ext cx="11517250" cy="6371321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-31750" y="0"/>
            <a:ext cx="12233910" cy="1381760"/>
            <a:chOff x="-50" y="0"/>
            <a:chExt cx="19266" cy="2176"/>
          </a:xfrm>
        </p:grpSpPr>
        <p:grpSp>
          <p:nvGrpSpPr>
            <p:cNvPr id="16" name="组合 15"/>
            <p:cNvGrpSpPr/>
            <p:nvPr/>
          </p:nvGrpSpPr>
          <p:grpSpPr>
            <a:xfrm>
              <a:off x="0" y="0"/>
              <a:ext cx="19200" cy="2176"/>
              <a:chOff x="0" y="0"/>
              <a:chExt cx="19200" cy="2176"/>
            </a:xfrm>
          </p:grpSpPr>
          <p:grpSp>
            <p:nvGrpSpPr>
              <p:cNvPr id="17" name="组合 16"/>
              <p:cNvGrpSpPr/>
              <p:nvPr/>
            </p:nvGrpSpPr>
            <p:grpSpPr>
              <a:xfrm>
                <a:off x="0" y="0"/>
                <a:ext cx="19200" cy="2176"/>
                <a:chOff x="0" y="0"/>
                <a:chExt cx="19200" cy="2176"/>
              </a:xfrm>
            </p:grpSpPr>
            <p:pic>
              <p:nvPicPr>
                <p:cNvPr id="18" name="图片 17" descr="7 (22)"/>
                <p:cNvPicPr>
                  <a:picLocks noChangeAspect="1"/>
                </p:cNvPicPr>
                <p:nvPr/>
              </p:nvPicPr>
              <p:blipFill>
                <a:blip r:embed="rId8">
                  <a:lum bright="18000"/>
                </a:blip>
                <a:srcRect t="2506" b="68642"/>
                <a:stretch>
                  <a:fillRect/>
                </a:stretch>
              </p:blipFill>
              <p:spPr>
                <a:xfrm>
                  <a:off x="0" y="0"/>
                  <a:ext cx="19200" cy="2176"/>
                </a:xfrm>
                <a:prstGeom prst="rect">
                  <a:avLst/>
                </a:prstGeom>
              </p:spPr>
            </p:pic>
            <p:sp>
              <p:nvSpPr>
                <p:cNvPr id="19" name="圆角矩形 18"/>
                <p:cNvSpPr/>
                <p:nvPr/>
              </p:nvSpPr>
              <p:spPr>
                <a:xfrm>
                  <a:off x="308" y="42"/>
                  <a:ext cx="480" cy="325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Microsoft YaHei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20" name="新月形 19"/>
              <p:cNvSpPr/>
              <p:nvPr/>
            </p:nvSpPr>
            <p:spPr>
              <a:xfrm rot="1680000">
                <a:off x="385" y="178"/>
                <a:ext cx="326" cy="446"/>
              </a:xfrm>
              <a:prstGeom prst="moon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Microsoft YaHei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25" name="任意多边形 24"/>
            <p:cNvSpPr/>
            <p:nvPr/>
          </p:nvSpPr>
          <p:spPr>
            <a:xfrm>
              <a:off x="-50" y="282"/>
              <a:ext cx="19266" cy="1062"/>
            </a:xfrm>
            <a:custGeom>
              <a:avLst/>
              <a:gdLst>
                <a:gd name="connisteX0" fmla="*/ 0 w 12233910"/>
                <a:gd name="connsiteY0" fmla="*/ 674375 h 674375"/>
                <a:gd name="connisteX1" fmla="*/ 1391920 w 12233910"/>
                <a:gd name="connsiteY1" fmla="*/ 119385 h 674375"/>
                <a:gd name="connisteX2" fmla="*/ 2665730 w 12233910"/>
                <a:gd name="connsiteY2" fmla="*/ 478795 h 674375"/>
                <a:gd name="connisteX3" fmla="*/ 4232910 w 12233910"/>
                <a:gd name="connsiteY3" fmla="*/ 76205 h 674375"/>
                <a:gd name="connisteX4" fmla="*/ 6137910 w 12233910"/>
                <a:gd name="connsiteY4" fmla="*/ 489590 h 674375"/>
                <a:gd name="connisteX5" fmla="*/ 7716520 w 12233910"/>
                <a:gd name="connsiteY5" fmla="*/ 5 h 674375"/>
                <a:gd name="connisteX6" fmla="*/ 10198100 w 12233910"/>
                <a:gd name="connsiteY6" fmla="*/ 500385 h 674375"/>
                <a:gd name="connisteX7" fmla="*/ 12233910 w 12233910"/>
                <a:gd name="connsiteY7" fmla="*/ 381005 h 6743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</a:cxnLst>
              <a:rect l="l" t="t" r="r" b="b"/>
              <a:pathLst>
                <a:path w="12233910" h="674376">
                  <a:moveTo>
                    <a:pt x="0" y="674376"/>
                  </a:moveTo>
                  <a:cubicBezTo>
                    <a:pt x="252730" y="556266"/>
                    <a:pt x="858520" y="158756"/>
                    <a:pt x="1391920" y="119386"/>
                  </a:cubicBezTo>
                  <a:cubicBezTo>
                    <a:pt x="1925320" y="80016"/>
                    <a:pt x="2097405" y="487686"/>
                    <a:pt x="2665730" y="478796"/>
                  </a:cubicBezTo>
                  <a:cubicBezTo>
                    <a:pt x="3234055" y="469906"/>
                    <a:pt x="3538220" y="74301"/>
                    <a:pt x="4232910" y="76206"/>
                  </a:cubicBezTo>
                  <a:cubicBezTo>
                    <a:pt x="4927600" y="78111"/>
                    <a:pt x="5441315" y="504831"/>
                    <a:pt x="6137910" y="489591"/>
                  </a:cubicBezTo>
                  <a:cubicBezTo>
                    <a:pt x="6834505" y="474351"/>
                    <a:pt x="6904355" y="-1899"/>
                    <a:pt x="7716520" y="6"/>
                  </a:cubicBezTo>
                  <a:cubicBezTo>
                    <a:pt x="8528685" y="1911"/>
                    <a:pt x="9294495" y="424186"/>
                    <a:pt x="10198100" y="500386"/>
                  </a:cubicBezTo>
                  <a:cubicBezTo>
                    <a:pt x="11101705" y="576586"/>
                    <a:pt x="11876405" y="414661"/>
                    <a:pt x="12233910" y="381006"/>
                  </a:cubicBezTo>
                </a:path>
              </a:pathLst>
            </a:custGeom>
            <a:noFill/>
            <a:ln w="9525"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21" name="五角星 20"/>
            <p:cNvSpPr/>
            <p:nvPr/>
          </p:nvSpPr>
          <p:spPr>
            <a:xfrm>
              <a:off x="18013" y="367"/>
              <a:ext cx="432" cy="432"/>
            </a:xfrm>
            <a:prstGeom prst="star5">
              <a:avLst>
                <a:gd name="adj" fmla="val 23722"/>
                <a:gd name="hf" fmla="val 105146"/>
                <a:gd name="vf" fmla="val 1105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" name="Rounded Rectangle 4"/>
          <p:cNvSpPr/>
          <p:nvPr/>
        </p:nvSpPr>
        <p:spPr>
          <a:xfrm>
            <a:off x="443132" y="385445"/>
            <a:ext cx="11269443" cy="6006123"/>
          </a:xfrm>
          <a:prstGeom prst="roundRect">
            <a:avLst>
              <a:gd name="adj" fmla="val 6947"/>
            </a:avLst>
          </a:prstGeom>
          <a:solidFill>
            <a:schemeClr val="bg1"/>
          </a:solidFill>
          <a:ln w="381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943225" y="558488"/>
            <a:ext cx="5566031" cy="182593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923925" y="2400300"/>
            <a:ext cx="10306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Cambria" panose="02040503050406030204" pitchFamily="18" charset="0"/>
                <a:ea typeface="Cambria" panose="02040503050406030204" pitchFamily="18" charset="0"/>
              </a:rPr>
              <a:t>a) Ta </a:t>
            </a:r>
            <a:r>
              <a:rPr lang="en-US" sz="3200" b="1" dirty="0" err="1">
                <a:latin typeface="Cambria" panose="02040503050406030204" pitchFamily="18" charset="0"/>
                <a:ea typeface="Cambria" panose="02040503050406030204" pitchFamily="18" charset="0"/>
              </a:rPr>
              <a:t>có</a:t>
            </a:r>
            <a:r>
              <a:rPr lang="en-US" sz="3200" b="1" dirty="0">
                <a:latin typeface="Cambria" panose="02040503050406030204" pitchFamily="18" charset="0"/>
                <a:ea typeface="Cambria" panose="02040503050406030204" pitchFamily="18" charset="0"/>
              </a:rPr>
              <a:t>: 25 000 &lt; 28 000 &lt; 30 000 &lt; 40 192</a:t>
            </a:r>
          </a:p>
        </p:txBody>
      </p:sp>
      <p:sp>
        <p:nvSpPr>
          <p:cNvPr id="23" name="jellyfish 8 - 9Slide.vn"/>
          <p:cNvSpPr/>
          <p:nvPr/>
        </p:nvSpPr>
        <p:spPr>
          <a:xfrm>
            <a:off x="1371600" y="2923007"/>
            <a:ext cx="8534399" cy="715543"/>
          </a:xfrm>
          <a:prstGeom prst="roundRect">
            <a:avLst>
              <a:gd name="adj" fmla="val 44848"/>
            </a:avLst>
          </a:prstGeom>
          <a:solidFill>
            <a:srgbClr val="FFFF00"/>
          </a:solidFill>
          <a:ln w="9525">
            <a:solidFill>
              <a:srgbClr val="003300"/>
            </a:solidFill>
          </a:ln>
          <a:effectLst>
            <a:outerShdw blurRad="50800" dist="38100" dir="2700000" sx="101000" sy="101000" algn="tl" rotWithShape="0">
              <a:srgbClr val="21A3E7">
                <a:alpha val="1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=&gt;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Sân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vận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động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Mỹ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Đình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có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sức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chứa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lớn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nhất</a:t>
            </a:r>
            <a:endParaRPr kumimoji="0" lang="zh-CN" altLang="en-US" sz="3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思源宋体 CN Light" panose="02020300000000000000" pitchFamily="18" charset="-122"/>
            </a:endParaRPr>
          </a:p>
        </p:txBody>
      </p:sp>
      <p:sp>
        <p:nvSpPr>
          <p:cNvPr id="24" name="jellyfish 8 - 9Slide.vn"/>
          <p:cNvSpPr/>
          <p:nvPr/>
        </p:nvSpPr>
        <p:spPr>
          <a:xfrm>
            <a:off x="1390650" y="3704057"/>
            <a:ext cx="8534399" cy="715543"/>
          </a:xfrm>
          <a:prstGeom prst="roundRect">
            <a:avLst>
              <a:gd name="adj" fmla="val 44848"/>
            </a:avLst>
          </a:prstGeom>
          <a:solidFill>
            <a:srgbClr val="FFFF00"/>
          </a:solidFill>
          <a:ln w="9525">
            <a:solidFill>
              <a:srgbClr val="003300"/>
            </a:solidFill>
          </a:ln>
          <a:effectLst>
            <a:outerShdw blurRad="50800" dist="38100" dir="2700000" sx="101000" sy="101000" algn="tl" rotWithShape="0">
              <a:srgbClr val="21A3E7">
                <a:alpha val="1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=&gt;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Sân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vận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động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Thống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Nhất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có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sức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chứa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nhỏ</a:t>
            </a:r>
            <a:r>
              <a:rPr lang="en-US" altLang="zh-CN" sz="3000" b="1" noProof="0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000" b="1" noProof="0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nhất</a:t>
            </a:r>
            <a:endParaRPr kumimoji="0" lang="zh-CN" altLang="en-US" sz="3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思源宋体 CN Light" panose="02020300000000000000" pitchFamily="18" charset="-122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33425" y="4581525"/>
            <a:ext cx="105822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200" b="1" dirty="0"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200" b="1" dirty="0">
                <a:latin typeface="Cambria" panose="02040503050406030204" pitchFamily="18" charset="0"/>
                <a:ea typeface="Cambria" panose="02040503050406030204" pitchFamily="18" charset="0"/>
              </a:rPr>
              <a:t>b) </a:t>
            </a:r>
            <a:r>
              <a:rPr lang="vi-VN" sz="3200" b="1" dirty="0">
                <a:latin typeface="Cambria" panose="02040503050406030204" pitchFamily="18" charset="0"/>
                <a:ea typeface="Cambria" panose="02040503050406030204" pitchFamily="18" charset="0"/>
              </a:rPr>
              <a:t>Sân vận động Mỹ Đình có sức chứa trên 40 000 người.</a:t>
            </a:r>
            <a:endParaRPr lang="en-US" sz="32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3" grpId="1" animBg="1"/>
      <p:bldP spid="24" grpId="0" animBg="1"/>
      <p:bldP spid="2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VĐ Quốc Gia Mỹ Đình toàn cảnh trước trận tái đấu đội tuyển Trung Quốc ngày  mùng 1 Tết - YouTub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2 (5)"/>
          <p:cNvPicPr>
            <a:picLocks noChangeAspect="1"/>
          </p:cNvPicPr>
          <p:nvPr/>
        </p:nvPicPr>
        <p:blipFill>
          <a:blip r:embed="rId4"/>
          <a:srcRect t="45240"/>
          <a:stretch>
            <a:fillRect/>
          </a:stretch>
        </p:blipFill>
        <p:spPr>
          <a:xfrm>
            <a:off x="0" y="2929255"/>
            <a:ext cx="12192000" cy="3994150"/>
          </a:xfrm>
          <a:prstGeom prst="rect">
            <a:avLst/>
          </a:prstGeom>
        </p:spPr>
      </p:pic>
      <p:pic>
        <p:nvPicPr>
          <p:cNvPr id="2" name="图片 1" descr="15"/>
          <p:cNvPicPr>
            <a:picLocks noChangeAspect="1"/>
          </p:cNvPicPr>
          <p:nvPr/>
        </p:nvPicPr>
        <p:blipFill>
          <a:blip r:embed="rId5"/>
          <a:srcRect t="34583"/>
          <a:stretch>
            <a:fillRect/>
          </a:stretch>
        </p:blipFill>
        <p:spPr>
          <a:xfrm>
            <a:off x="0" y="3234055"/>
            <a:ext cx="12192000" cy="3623945"/>
          </a:xfrm>
          <a:prstGeom prst="rect">
            <a:avLst/>
          </a:prstGeom>
        </p:spPr>
      </p:pic>
      <p:pic>
        <p:nvPicPr>
          <p:cNvPr id="6" name="图片 5" descr="12"/>
          <p:cNvPicPr>
            <a:picLocks noChangeAspect="1"/>
          </p:cNvPicPr>
          <p:nvPr/>
        </p:nvPicPr>
        <p:blipFill>
          <a:blip r:embed="rId6"/>
          <a:srcRect t="58420" b="19318"/>
          <a:stretch>
            <a:fillRect/>
          </a:stretch>
        </p:blipFill>
        <p:spPr>
          <a:xfrm>
            <a:off x="0" y="5840730"/>
            <a:ext cx="12192000" cy="10826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249287"/>
            <a:ext cx="11517250" cy="6371321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-31750" y="0"/>
            <a:ext cx="12233910" cy="1381760"/>
            <a:chOff x="-50" y="0"/>
            <a:chExt cx="19266" cy="2176"/>
          </a:xfrm>
        </p:grpSpPr>
        <p:grpSp>
          <p:nvGrpSpPr>
            <p:cNvPr id="16" name="组合 15"/>
            <p:cNvGrpSpPr/>
            <p:nvPr/>
          </p:nvGrpSpPr>
          <p:grpSpPr>
            <a:xfrm>
              <a:off x="0" y="0"/>
              <a:ext cx="19200" cy="2176"/>
              <a:chOff x="0" y="0"/>
              <a:chExt cx="19200" cy="2176"/>
            </a:xfrm>
          </p:grpSpPr>
          <p:grpSp>
            <p:nvGrpSpPr>
              <p:cNvPr id="17" name="组合 16"/>
              <p:cNvGrpSpPr/>
              <p:nvPr/>
            </p:nvGrpSpPr>
            <p:grpSpPr>
              <a:xfrm>
                <a:off x="0" y="0"/>
                <a:ext cx="19200" cy="2176"/>
                <a:chOff x="0" y="0"/>
                <a:chExt cx="19200" cy="2176"/>
              </a:xfrm>
            </p:grpSpPr>
            <p:pic>
              <p:nvPicPr>
                <p:cNvPr id="18" name="图片 17" descr="7 (22)"/>
                <p:cNvPicPr>
                  <a:picLocks noChangeAspect="1"/>
                </p:cNvPicPr>
                <p:nvPr/>
              </p:nvPicPr>
              <p:blipFill>
                <a:blip r:embed="rId8">
                  <a:lum bright="18000"/>
                </a:blip>
                <a:srcRect t="2506" b="68642"/>
                <a:stretch>
                  <a:fillRect/>
                </a:stretch>
              </p:blipFill>
              <p:spPr>
                <a:xfrm>
                  <a:off x="0" y="0"/>
                  <a:ext cx="19200" cy="2176"/>
                </a:xfrm>
                <a:prstGeom prst="rect">
                  <a:avLst/>
                </a:prstGeom>
              </p:spPr>
            </p:pic>
            <p:sp>
              <p:nvSpPr>
                <p:cNvPr id="19" name="圆角矩形 18"/>
                <p:cNvSpPr/>
                <p:nvPr/>
              </p:nvSpPr>
              <p:spPr>
                <a:xfrm>
                  <a:off x="308" y="42"/>
                  <a:ext cx="480" cy="325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icrosoft YaHei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20" name="新月形 19"/>
              <p:cNvSpPr/>
              <p:nvPr/>
            </p:nvSpPr>
            <p:spPr>
              <a:xfrm rot="1680000">
                <a:off x="385" y="178"/>
                <a:ext cx="326" cy="446"/>
              </a:xfrm>
              <a:prstGeom prst="moon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icrosoft YaHei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25" name="任意多边形 24"/>
            <p:cNvSpPr/>
            <p:nvPr/>
          </p:nvSpPr>
          <p:spPr>
            <a:xfrm>
              <a:off x="-50" y="282"/>
              <a:ext cx="19266" cy="1062"/>
            </a:xfrm>
            <a:custGeom>
              <a:avLst/>
              <a:gdLst>
                <a:gd name="connisteX0" fmla="*/ 0 w 12233910"/>
                <a:gd name="connsiteY0" fmla="*/ 674375 h 674375"/>
                <a:gd name="connisteX1" fmla="*/ 1391920 w 12233910"/>
                <a:gd name="connsiteY1" fmla="*/ 119385 h 674375"/>
                <a:gd name="connisteX2" fmla="*/ 2665730 w 12233910"/>
                <a:gd name="connsiteY2" fmla="*/ 478795 h 674375"/>
                <a:gd name="connisteX3" fmla="*/ 4232910 w 12233910"/>
                <a:gd name="connsiteY3" fmla="*/ 76205 h 674375"/>
                <a:gd name="connisteX4" fmla="*/ 6137910 w 12233910"/>
                <a:gd name="connsiteY4" fmla="*/ 489590 h 674375"/>
                <a:gd name="connisteX5" fmla="*/ 7716520 w 12233910"/>
                <a:gd name="connsiteY5" fmla="*/ 5 h 674375"/>
                <a:gd name="connisteX6" fmla="*/ 10198100 w 12233910"/>
                <a:gd name="connsiteY6" fmla="*/ 500385 h 674375"/>
                <a:gd name="connisteX7" fmla="*/ 12233910 w 12233910"/>
                <a:gd name="connsiteY7" fmla="*/ 381005 h 6743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</a:cxnLst>
              <a:rect l="l" t="t" r="r" b="b"/>
              <a:pathLst>
                <a:path w="12233910" h="674376">
                  <a:moveTo>
                    <a:pt x="0" y="674376"/>
                  </a:moveTo>
                  <a:cubicBezTo>
                    <a:pt x="252730" y="556266"/>
                    <a:pt x="858520" y="158756"/>
                    <a:pt x="1391920" y="119386"/>
                  </a:cubicBezTo>
                  <a:cubicBezTo>
                    <a:pt x="1925320" y="80016"/>
                    <a:pt x="2097405" y="487686"/>
                    <a:pt x="2665730" y="478796"/>
                  </a:cubicBezTo>
                  <a:cubicBezTo>
                    <a:pt x="3234055" y="469906"/>
                    <a:pt x="3538220" y="74301"/>
                    <a:pt x="4232910" y="76206"/>
                  </a:cubicBezTo>
                  <a:cubicBezTo>
                    <a:pt x="4927600" y="78111"/>
                    <a:pt x="5441315" y="504831"/>
                    <a:pt x="6137910" y="489591"/>
                  </a:cubicBezTo>
                  <a:cubicBezTo>
                    <a:pt x="6834505" y="474351"/>
                    <a:pt x="6904355" y="-1899"/>
                    <a:pt x="7716520" y="6"/>
                  </a:cubicBezTo>
                  <a:cubicBezTo>
                    <a:pt x="8528685" y="1911"/>
                    <a:pt x="9294495" y="424186"/>
                    <a:pt x="10198100" y="500386"/>
                  </a:cubicBezTo>
                  <a:cubicBezTo>
                    <a:pt x="11101705" y="576586"/>
                    <a:pt x="11876405" y="414661"/>
                    <a:pt x="12233910" y="381006"/>
                  </a:cubicBezTo>
                </a:path>
              </a:pathLst>
            </a:custGeom>
            <a:noFill/>
            <a:ln w="9525"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21" name="五角星 20"/>
            <p:cNvSpPr/>
            <p:nvPr/>
          </p:nvSpPr>
          <p:spPr>
            <a:xfrm>
              <a:off x="18013" y="367"/>
              <a:ext cx="432" cy="432"/>
            </a:xfrm>
            <a:prstGeom prst="star5">
              <a:avLst>
                <a:gd name="adj" fmla="val 23722"/>
                <a:gd name="hf" fmla="val 105146"/>
                <a:gd name="vf" fmla="val 1105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" name="Rounded Rectangle 4"/>
          <p:cNvSpPr/>
          <p:nvPr/>
        </p:nvSpPr>
        <p:spPr>
          <a:xfrm>
            <a:off x="443132" y="385445"/>
            <a:ext cx="11269443" cy="6006123"/>
          </a:xfrm>
          <a:prstGeom prst="roundRect">
            <a:avLst>
              <a:gd name="adj" fmla="val 6947"/>
            </a:avLst>
          </a:prstGeom>
          <a:solidFill>
            <a:schemeClr val="bg1"/>
          </a:solidFill>
          <a:ln w="381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624626" y="619780"/>
            <a:ext cx="692497" cy="69249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314450" y="408109"/>
            <a:ext cx="1042035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vi-VN" sz="3000" b="1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Công-tơ-mét của một xe máy xác định số ki-lô-mét xe máy đó đã đi được. Dưới đây là công-tơ-mét của ba xe máy:</a:t>
            </a:r>
            <a:endParaRPr kumimoji="0" lang="pt-BR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81237" y="1462087"/>
            <a:ext cx="6863892" cy="177641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847725" y="3171825"/>
            <a:ext cx="109251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vi-VN" sz="3200" b="1" dirty="0">
                <a:solidFill>
                  <a:srgbClr val="0070C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Xe máy nào đã đi được số ki-lô-mét nhiều nhất? Xe máy nào đã đi được số ki-lô-mét ít nhất?</a:t>
            </a:r>
            <a:endParaRPr lang="en-US" sz="3200" b="1" dirty="0">
              <a:solidFill>
                <a:srgbClr val="0070C0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476374" y="4362450"/>
            <a:ext cx="99917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3600" b="1" dirty="0">
                <a:solidFill>
                  <a:srgbClr val="7030A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Ta có: 43 288 &lt; 43 300 &lt; 50 000</a:t>
            </a:r>
          </a:p>
          <a:p>
            <a:r>
              <a:rPr lang="vi-VN" sz="3600" b="1" dirty="0">
                <a:solidFill>
                  <a:srgbClr val="7030A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Xe máy B đã đi được số ki-lô-mét nhiều nhất.</a:t>
            </a:r>
          </a:p>
          <a:p>
            <a:r>
              <a:rPr lang="vi-VN" sz="3600" b="1" dirty="0">
                <a:solidFill>
                  <a:srgbClr val="7030A0"/>
                </a:solidFill>
                <a:latin typeface="Cambria" panose="02040503050406030204" pitchFamily="18" charset="0"/>
                <a:ea typeface="Cambria" panose="02040503050406030204" pitchFamily="18" charset="0"/>
                <a:cs typeface="Calibri" panose="020F0502020204030204" pitchFamily="34" charset="0"/>
              </a:rPr>
              <a:t>Xe máy A đã đi được số ki-lô-mét ít nhất.</a:t>
            </a:r>
            <a:endParaRPr lang="en-US" sz="3600" b="1" dirty="0">
              <a:solidFill>
                <a:srgbClr val="7030A0"/>
              </a:solidFill>
              <a:latin typeface="Cambria" panose="02040503050406030204" pitchFamily="18" charset="0"/>
              <a:ea typeface="Cambria" panose="02040503050406030204" pitchFamily="18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1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2 (5)"/>
          <p:cNvPicPr>
            <a:picLocks noChangeAspect="1"/>
          </p:cNvPicPr>
          <p:nvPr/>
        </p:nvPicPr>
        <p:blipFill>
          <a:blip r:embed="rId4"/>
          <a:srcRect t="45240"/>
          <a:stretch>
            <a:fillRect/>
          </a:stretch>
        </p:blipFill>
        <p:spPr>
          <a:xfrm>
            <a:off x="0" y="2929255"/>
            <a:ext cx="12192000" cy="3994150"/>
          </a:xfrm>
          <a:prstGeom prst="rect">
            <a:avLst/>
          </a:prstGeom>
        </p:spPr>
      </p:pic>
      <p:pic>
        <p:nvPicPr>
          <p:cNvPr id="2" name="图片 1" descr="15"/>
          <p:cNvPicPr>
            <a:picLocks noChangeAspect="1"/>
          </p:cNvPicPr>
          <p:nvPr/>
        </p:nvPicPr>
        <p:blipFill>
          <a:blip r:embed="rId5"/>
          <a:srcRect t="34583"/>
          <a:stretch>
            <a:fillRect/>
          </a:stretch>
        </p:blipFill>
        <p:spPr>
          <a:xfrm>
            <a:off x="0" y="3234055"/>
            <a:ext cx="12192000" cy="3623945"/>
          </a:xfrm>
          <a:prstGeom prst="rect">
            <a:avLst/>
          </a:prstGeom>
        </p:spPr>
      </p:pic>
      <p:pic>
        <p:nvPicPr>
          <p:cNvPr id="6" name="图片 5" descr="12"/>
          <p:cNvPicPr>
            <a:picLocks noChangeAspect="1"/>
          </p:cNvPicPr>
          <p:nvPr/>
        </p:nvPicPr>
        <p:blipFill>
          <a:blip r:embed="rId6"/>
          <a:srcRect t="58420" b="19318"/>
          <a:stretch>
            <a:fillRect/>
          </a:stretch>
        </p:blipFill>
        <p:spPr>
          <a:xfrm>
            <a:off x="0" y="5840730"/>
            <a:ext cx="12192000" cy="10826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00" y="249287"/>
            <a:ext cx="11517250" cy="6371321"/>
          </a:xfrm>
          <a:prstGeom prst="rect">
            <a:avLst/>
          </a:prstGeom>
        </p:spPr>
      </p:pic>
      <p:grpSp>
        <p:nvGrpSpPr>
          <p:cNvPr id="26" name="组合 25"/>
          <p:cNvGrpSpPr/>
          <p:nvPr/>
        </p:nvGrpSpPr>
        <p:grpSpPr>
          <a:xfrm>
            <a:off x="-31750" y="0"/>
            <a:ext cx="12233910" cy="1381760"/>
            <a:chOff x="-50" y="0"/>
            <a:chExt cx="19266" cy="2176"/>
          </a:xfrm>
        </p:grpSpPr>
        <p:grpSp>
          <p:nvGrpSpPr>
            <p:cNvPr id="16" name="组合 15"/>
            <p:cNvGrpSpPr/>
            <p:nvPr/>
          </p:nvGrpSpPr>
          <p:grpSpPr>
            <a:xfrm>
              <a:off x="0" y="0"/>
              <a:ext cx="19200" cy="2176"/>
              <a:chOff x="0" y="0"/>
              <a:chExt cx="19200" cy="2176"/>
            </a:xfrm>
          </p:grpSpPr>
          <p:grpSp>
            <p:nvGrpSpPr>
              <p:cNvPr id="17" name="组合 16"/>
              <p:cNvGrpSpPr/>
              <p:nvPr/>
            </p:nvGrpSpPr>
            <p:grpSpPr>
              <a:xfrm>
                <a:off x="0" y="0"/>
                <a:ext cx="19200" cy="2176"/>
                <a:chOff x="0" y="0"/>
                <a:chExt cx="19200" cy="2176"/>
              </a:xfrm>
            </p:grpSpPr>
            <p:pic>
              <p:nvPicPr>
                <p:cNvPr id="18" name="图片 17" descr="7 (22)"/>
                <p:cNvPicPr>
                  <a:picLocks noChangeAspect="1"/>
                </p:cNvPicPr>
                <p:nvPr/>
              </p:nvPicPr>
              <p:blipFill>
                <a:blip r:embed="rId8">
                  <a:lum bright="18000"/>
                </a:blip>
                <a:srcRect t="2506" b="68642"/>
                <a:stretch>
                  <a:fillRect/>
                </a:stretch>
              </p:blipFill>
              <p:spPr>
                <a:xfrm>
                  <a:off x="0" y="0"/>
                  <a:ext cx="19200" cy="2176"/>
                </a:xfrm>
                <a:prstGeom prst="rect">
                  <a:avLst/>
                </a:prstGeom>
              </p:spPr>
            </p:pic>
            <p:sp>
              <p:nvSpPr>
                <p:cNvPr id="19" name="圆角矩形 18"/>
                <p:cNvSpPr/>
                <p:nvPr/>
              </p:nvSpPr>
              <p:spPr>
                <a:xfrm>
                  <a:off x="308" y="42"/>
                  <a:ext cx="480" cy="325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mbria" panose="02040503050406030204" pitchFamily="18" charset="0"/>
                    <a:ea typeface="Microsoft YaHei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20" name="新月形 19"/>
              <p:cNvSpPr/>
              <p:nvPr/>
            </p:nvSpPr>
            <p:spPr>
              <a:xfrm rot="1680000">
                <a:off x="385" y="178"/>
                <a:ext cx="326" cy="446"/>
              </a:xfrm>
              <a:prstGeom prst="moon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mbria" panose="02040503050406030204" pitchFamily="18" charset="0"/>
                  <a:ea typeface="Microsoft YaHei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25" name="任意多边形 24"/>
            <p:cNvSpPr/>
            <p:nvPr/>
          </p:nvSpPr>
          <p:spPr>
            <a:xfrm>
              <a:off x="-50" y="282"/>
              <a:ext cx="19266" cy="1062"/>
            </a:xfrm>
            <a:custGeom>
              <a:avLst/>
              <a:gdLst>
                <a:gd name="connisteX0" fmla="*/ 0 w 12233910"/>
                <a:gd name="connsiteY0" fmla="*/ 674375 h 674375"/>
                <a:gd name="connisteX1" fmla="*/ 1391920 w 12233910"/>
                <a:gd name="connsiteY1" fmla="*/ 119385 h 674375"/>
                <a:gd name="connisteX2" fmla="*/ 2665730 w 12233910"/>
                <a:gd name="connsiteY2" fmla="*/ 478795 h 674375"/>
                <a:gd name="connisteX3" fmla="*/ 4232910 w 12233910"/>
                <a:gd name="connsiteY3" fmla="*/ 76205 h 674375"/>
                <a:gd name="connisteX4" fmla="*/ 6137910 w 12233910"/>
                <a:gd name="connsiteY4" fmla="*/ 489590 h 674375"/>
                <a:gd name="connisteX5" fmla="*/ 7716520 w 12233910"/>
                <a:gd name="connsiteY5" fmla="*/ 5 h 674375"/>
                <a:gd name="connisteX6" fmla="*/ 10198100 w 12233910"/>
                <a:gd name="connsiteY6" fmla="*/ 500385 h 674375"/>
                <a:gd name="connisteX7" fmla="*/ 12233910 w 12233910"/>
                <a:gd name="connsiteY7" fmla="*/ 381005 h 6743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</a:cxnLst>
              <a:rect l="l" t="t" r="r" b="b"/>
              <a:pathLst>
                <a:path w="12233910" h="674376">
                  <a:moveTo>
                    <a:pt x="0" y="674376"/>
                  </a:moveTo>
                  <a:cubicBezTo>
                    <a:pt x="252730" y="556266"/>
                    <a:pt x="858520" y="158756"/>
                    <a:pt x="1391920" y="119386"/>
                  </a:cubicBezTo>
                  <a:cubicBezTo>
                    <a:pt x="1925320" y="80016"/>
                    <a:pt x="2097405" y="487686"/>
                    <a:pt x="2665730" y="478796"/>
                  </a:cubicBezTo>
                  <a:cubicBezTo>
                    <a:pt x="3234055" y="469906"/>
                    <a:pt x="3538220" y="74301"/>
                    <a:pt x="4232910" y="76206"/>
                  </a:cubicBezTo>
                  <a:cubicBezTo>
                    <a:pt x="4927600" y="78111"/>
                    <a:pt x="5441315" y="504831"/>
                    <a:pt x="6137910" y="489591"/>
                  </a:cubicBezTo>
                  <a:cubicBezTo>
                    <a:pt x="6834505" y="474351"/>
                    <a:pt x="6904355" y="-1899"/>
                    <a:pt x="7716520" y="6"/>
                  </a:cubicBezTo>
                  <a:cubicBezTo>
                    <a:pt x="8528685" y="1911"/>
                    <a:pt x="9294495" y="424186"/>
                    <a:pt x="10198100" y="500386"/>
                  </a:cubicBezTo>
                  <a:cubicBezTo>
                    <a:pt x="11101705" y="576586"/>
                    <a:pt x="11876405" y="414661"/>
                    <a:pt x="12233910" y="381006"/>
                  </a:cubicBezTo>
                </a:path>
              </a:pathLst>
            </a:custGeom>
            <a:noFill/>
            <a:ln w="9525"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21" name="五角星 20"/>
            <p:cNvSpPr/>
            <p:nvPr/>
          </p:nvSpPr>
          <p:spPr>
            <a:xfrm>
              <a:off x="18013" y="367"/>
              <a:ext cx="432" cy="432"/>
            </a:xfrm>
            <a:prstGeom prst="star5">
              <a:avLst>
                <a:gd name="adj" fmla="val 23722"/>
                <a:gd name="hf" fmla="val 105146"/>
                <a:gd name="vf" fmla="val 1105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Microsoft YaHei" panose="020B0503020204020204" pitchFamily="34" charset="-122"/>
                <a:cs typeface="+mn-cs"/>
              </a:endParaRPr>
            </a:p>
          </p:txBody>
        </p:sp>
      </p:grpSp>
      <p:sp>
        <p:nvSpPr>
          <p:cNvPr id="5" name="Rounded Rectangle 4"/>
          <p:cNvSpPr/>
          <p:nvPr/>
        </p:nvSpPr>
        <p:spPr>
          <a:xfrm>
            <a:off x="443132" y="385445"/>
            <a:ext cx="11269443" cy="6006123"/>
          </a:xfrm>
          <a:prstGeom prst="roundRect">
            <a:avLst>
              <a:gd name="adj" fmla="val 6947"/>
            </a:avLst>
          </a:prstGeom>
          <a:solidFill>
            <a:schemeClr val="bg1"/>
          </a:solidFill>
          <a:ln w="38100">
            <a:solidFill>
              <a:schemeClr val="tx1">
                <a:lumMod val="65000"/>
                <a:lumOff val="3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24626" y="619780"/>
            <a:ext cx="692497" cy="692497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mbria" panose="02040503050406030204" pitchFamily="18" charset="0"/>
                <a:ea typeface="Cambria" panose="02040503050406030204" pitchFamily="18" charset="0"/>
                <a:cs typeface="+mn-cs"/>
              </a:rPr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371600" y="646234"/>
            <a:ext cx="104203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defRPr/>
            </a:pPr>
            <a:r>
              <a:rPr lang="en-US" sz="3000" b="1" dirty="0" err="1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Tìm</a:t>
            </a:r>
            <a:r>
              <a:rPr lang="en-US" sz="3000" b="1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000" b="1" dirty="0" err="1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chữ</a:t>
            </a:r>
            <a:r>
              <a:rPr lang="en-US" sz="3000" b="1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000" b="1" dirty="0" err="1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số</a:t>
            </a:r>
            <a:r>
              <a:rPr lang="en-US" sz="3000" b="1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000" b="1" dirty="0" err="1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thích</a:t>
            </a:r>
            <a:r>
              <a:rPr lang="en-US" sz="3000" b="1" dirty="0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US" sz="3000" b="1" dirty="0" err="1">
                <a:solidFill>
                  <a:prstClr val="black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hợp</a:t>
            </a:r>
            <a:endParaRPr kumimoji="0" lang="pt-BR" sz="3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grpSp>
        <p:nvGrpSpPr>
          <p:cNvPr id="10" name="Group 9"/>
          <p:cNvGrpSpPr/>
          <p:nvPr/>
        </p:nvGrpSpPr>
        <p:grpSpPr>
          <a:xfrm>
            <a:off x="628650" y="1457325"/>
            <a:ext cx="4667250" cy="646331"/>
            <a:chOff x="628650" y="1457325"/>
            <a:chExt cx="4667250" cy="646331"/>
          </a:xfrm>
        </p:grpSpPr>
        <p:sp>
          <p:nvSpPr>
            <p:cNvPr id="8" name="TextBox 7"/>
            <p:cNvSpPr txBox="1"/>
            <p:nvPr/>
          </p:nvSpPr>
          <p:spPr>
            <a:xfrm>
              <a:off x="628650" y="1457325"/>
              <a:ext cx="4667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>
                  <a:solidFill>
                    <a:srgbClr val="FF0000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a) 42 371  &gt; 42 37</a:t>
              </a:r>
            </a:p>
          </p:txBody>
        </p:sp>
        <p:sp>
          <p:nvSpPr>
            <p:cNvPr id="9" name="Rectangle: Rounded Corners 8"/>
            <p:cNvSpPr/>
            <p:nvPr/>
          </p:nvSpPr>
          <p:spPr>
            <a:xfrm>
              <a:off x="4552950" y="1533525"/>
              <a:ext cx="533400" cy="514350"/>
            </a:xfrm>
            <a:prstGeom prst="roundRect">
              <a:avLst/>
            </a:prstGeom>
            <a:noFill/>
            <a:ln w="381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dirty="0">
                  <a:solidFill>
                    <a:srgbClr val="FF0000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?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6219825" y="1381125"/>
            <a:ext cx="4667250" cy="646331"/>
            <a:chOff x="628650" y="1457325"/>
            <a:chExt cx="4667250" cy="646331"/>
          </a:xfrm>
        </p:grpSpPr>
        <p:sp>
          <p:nvSpPr>
            <p:cNvPr id="28" name="TextBox 27"/>
            <p:cNvSpPr txBox="1"/>
            <p:nvPr/>
          </p:nvSpPr>
          <p:spPr>
            <a:xfrm>
              <a:off x="628650" y="1457325"/>
              <a:ext cx="46672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b="1" dirty="0">
                  <a:solidFill>
                    <a:srgbClr val="FF0000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b) 50 826 &lt; 50      26       </a:t>
              </a:r>
            </a:p>
          </p:txBody>
        </p:sp>
        <p:sp>
          <p:nvSpPr>
            <p:cNvPr id="29" name="Rectangle: Rounded Corners 28"/>
            <p:cNvSpPr/>
            <p:nvPr/>
          </p:nvSpPr>
          <p:spPr>
            <a:xfrm>
              <a:off x="3810000" y="1533525"/>
              <a:ext cx="533400" cy="514350"/>
            </a:xfrm>
            <a:prstGeom prst="roundRect">
              <a:avLst/>
            </a:prstGeom>
            <a:noFill/>
            <a:ln w="38100">
              <a:solidFill>
                <a:schemeClr val="accent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dirty="0">
                  <a:solidFill>
                    <a:srgbClr val="FF0000"/>
                  </a:solidFill>
                  <a:latin typeface="Cambria" panose="02040503050406030204" pitchFamily="18" charset="0"/>
                  <a:ea typeface="Cambria" panose="02040503050406030204" pitchFamily="18" charset="0"/>
                </a:rPr>
                <a:t>?</a:t>
              </a:r>
            </a:p>
          </p:txBody>
        </p:sp>
      </p:grpSp>
      <p:sp>
        <p:nvSpPr>
          <p:cNvPr id="30" name="jellyfish 8 - 9Slide.vn"/>
          <p:cNvSpPr/>
          <p:nvPr/>
        </p:nvSpPr>
        <p:spPr>
          <a:xfrm>
            <a:off x="933450" y="2608682"/>
            <a:ext cx="10020300" cy="715543"/>
          </a:xfrm>
          <a:prstGeom prst="roundRect">
            <a:avLst>
              <a:gd name="adj" fmla="val 44848"/>
            </a:avLst>
          </a:prstGeom>
          <a:solidFill>
            <a:srgbClr val="FFFF00"/>
          </a:solidFill>
          <a:ln w="9525">
            <a:solidFill>
              <a:srgbClr val="003300"/>
            </a:solidFill>
          </a:ln>
          <a:effectLst>
            <a:outerShdw blurRad="50800" dist="38100" dir="2700000" sx="101000" sy="101000" algn="tl" rotWithShape="0">
              <a:srgbClr val="21A3E7">
                <a:alpha val="1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a) </a:t>
            </a:r>
            <a:r>
              <a:rPr lang="en-US" altLang="zh-CN" sz="36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Vì</a:t>
            </a: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1 &gt; 0 </a:t>
            </a:r>
            <a:r>
              <a:rPr lang="en-US" altLang="zh-CN" sz="36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nên</a:t>
            </a: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6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số</a:t>
            </a: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6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cần</a:t>
            </a: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6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điền</a:t>
            </a: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6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vào</a:t>
            </a: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6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dấu</a:t>
            </a: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? </a:t>
            </a:r>
            <a:r>
              <a:rPr lang="en-US" altLang="zh-CN" sz="36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là</a:t>
            </a: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0.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思源宋体 CN Light" panose="02020300000000000000" pitchFamily="18" charset="-122"/>
            </a:endParaRPr>
          </a:p>
        </p:txBody>
      </p:sp>
      <p:sp>
        <p:nvSpPr>
          <p:cNvPr id="12" name="Rectangle: Rounded Corners 11"/>
          <p:cNvSpPr/>
          <p:nvPr/>
        </p:nvSpPr>
        <p:spPr>
          <a:xfrm>
            <a:off x="4533900" y="1495425"/>
            <a:ext cx="571500" cy="561975"/>
          </a:xfrm>
          <a:prstGeom prst="roundRect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0</a:t>
            </a:r>
          </a:p>
        </p:txBody>
      </p:sp>
      <p:sp>
        <p:nvSpPr>
          <p:cNvPr id="32" name="jellyfish 8 - 9Slide.vn"/>
          <p:cNvSpPr/>
          <p:nvPr/>
        </p:nvSpPr>
        <p:spPr>
          <a:xfrm>
            <a:off x="971550" y="3618332"/>
            <a:ext cx="10020300" cy="715543"/>
          </a:xfrm>
          <a:prstGeom prst="roundRect">
            <a:avLst>
              <a:gd name="adj" fmla="val 44848"/>
            </a:avLst>
          </a:prstGeom>
          <a:solidFill>
            <a:srgbClr val="FFFF00"/>
          </a:solidFill>
          <a:ln w="9525">
            <a:solidFill>
              <a:srgbClr val="003300"/>
            </a:solidFill>
          </a:ln>
          <a:effectLst>
            <a:outerShdw blurRad="50800" dist="38100" dir="2700000" sx="101000" sy="101000" algn="tl" rotWithShape="0">
              <a:srgbClr val="21A3E7">
                <a:alpha val="16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defRPr/>
            </a:pP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b) </a:t>
            </a:r>
            <a:r>
              <a:rPr lang="en-US" altLang="zh-CN" sz="36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Vì</a:t>
            </a: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8 &lt; 9 </a:t>
            </a:r>
            <a:r>
              <a:rPr lang="en-US" altLang="zh-CN" sz="36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nên</a:t>
            </a: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6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số</a:t>
            </a: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6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cần</a:t>
            </a: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6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điền</a:t>
            </a: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6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vào</a:t>
            </a: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</a:t>
            </a:r>
            <a:r>
              <a:rPr lang="en-US" altLang="zh-CN" sz="36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dấu</a:t>
            </a: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? </a:t>
            </a:r>
            <a:r>
              <a:rPr lang="en-US" altLang="zh-CN" sz="3600" b="1" dirty="0" err="1">
                <a:solidFill>
                  <a:srgbClr val="002060"/>
                </a:solidFill>
                <a:ea typeface="思源宋体 CN Light" panose="02020300000000000000" pitchFamily="18" charset="-122"/>
              </a:rPr>
              <a:t>là</a:t>
            </a:r>
            <a:r>
              <a:rPr lang="en-US" altLang="zh-CN" sz="3600" b="1" dirty="0">
                <a:solidFill>
                  <a:srgbClr val="002060"/>
                </a:solidFill>
                <a:ea typeface="思源宋体 CN Light" panose="02020300000000000000" pitchFamily="18" charset="-122"/>
              </a:rPr>
              <a:t> 9.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ea typeface="思源宋体 CN Light" panose="02020300000000000000" pitchFamily="18" charset="-122"/>
            </a:endParaRPr>
          </a:p>
        </p:txBody>
      </p:sp>
      <p:sp>
        <p:nvSpPr>
          <p:cNvPr id="33" name="Rectangle: Rounded Corners 32"/>
          <p:cNvSpPr/>
          <p:nvPr/>
        </p:nvSpPr>
        <p:spPr>
          <a:xfrm>
            <a:off x="9363075" y="1447800"/>
            <a:ext cx="571500" cy="561975"/>
          </a:xfrm>
          <a:prstGeom prst="roundRect">
            <a:avLst/>
          </a:prstGeom>
          <a:ln w="38100"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002060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9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3" grpId="1"/>
      <p:bldP spid="30" grpId="0" animBg="1"/>
      <p:bldP spid="30" grpId="1" animBg="1"/>
      <p:bldP spid="12" grpId="0" animBg="1"/>
      <p:bldP spid="32" grpId="0" animBg="1"/>
      <p:bldP spid="32" grpId="1" animBg="1"/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15"/>
          <p:cNvPicPr>
            <a:picLocks noChangeAspect="1"/>
          </p:cNvPicPr>
          <p:nvPr/>
        </p:nvPicPr>
        <p:blipFill>
          <a:blip r:embed="rId4"/>
          <a:srcRect t="34583"/>
          <a:stretch>
            <a:fillRect/>
          </a:stretch>
        </p:blipFill>
        <p:spPr>
          <a:xfrm>
            <a:off x="0" y="3234055"/>
            <a:ext cx="12192000" cy="3623945"/>
          </a:xfrm>
          <a:prstGeom prst="rect">
            <a:avLst/>
          </a:prstGeom>
        </p:spPr>
      </p:pic>
      <p:pic>
        <p:nvPicPr>
          <p:cNvPr id="4" name="图片 3" descr="4 (10)"/>
          <p:cNvPicPr>
            <a:picLocks noChangeAspect="1"/>
          </p:cNvPicPr>
          <p:nvPr/>
        </p:nvPicPr>
        <p:blipFill>
          <a:blip r:embed="rId5"/>
          <a:srcRect r="15528"/>
          <a:stretch>
            <a:fillRect/>
          </a:stretch>
        </p:blipFill>
        <p:spPr>
          <a:xfrm>
            <a:off x="1962736" y="0"/>
            <a:ext cx="10118725" cy="570420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0391" y="1976145"/>
            <a:ext cx="7870618" cy="23532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 descr="2 (5)"/>
          <p:cNvPicPr>
            <a:picLocks noChangeAspect="1"/>
          </p:cNvPicPr>
          <p:nvPr/>
        </p:nvPicPr>
        <p:blipFill>
          <a:blip r:embed="rId4"/>
          <a:srcRect t="45240"/>
          <a:stretch>
            <a:fillRect/>
          </a:stretch>
        </p:blipFill>
        <p:spPr>
          <a:xfrm>
            <a:off x="0" y="2929255"/>
            <a:ext cx="12192000" cy="3994150"/>
          </a:xfrm>
          <a:prstGeom prst="rect">
            <a:avLst/>
          </a:prstGeom>
        </p:spPr>
      </p:pic>
      <p:pic>
        <p:nvPicPr>
          <p:cNvPr id="2" name="图片 1" descr="15"/>
          <p:cNvPicPr>
            <a:picLocks noChangeAspect="1"/>
          </p:cNvPicPr>
          <p:nvPr/>
        </p:nvPicPr>
        <p:blipFill>
          <a:blip r:embed="rId5"/>
          <a:srcRect t="34583"/>
          <a:stretch>
            <a:fillRect/>
          </a:stretch>
        </p:blipFill>
        <p:spPr>
          <a:xfrm>
            <a:off x="0" y="3234055"/>
            <a:ext cx="12192000" cy="3623945"/>
          </a:xfrm>
          <a:prstGeom prst="rect">
            <a:avLst/>
          </a:prstGeom>
        </p:spPr>
      </p:pic>
      <p:pic>
        <p:nvPicPr>
          <p:cNvPr id="6" name="图片 5" descr="12"/>
          <p:cNvPicPr>
            <a:picLocks noChangeAspect="1"/>
          </p:cNvPicPr>
          <p:nvPr/>
        </p:nvPicPr>
        <p:blipFill>
          <a:blip r:embed="rId6"/>
          <a:srcRect t="58420" b="19318"/>
          <a:stretch>
            <a:fillRect/>
          </a:stretch>
        </p:blipFill>
        <p:spPr>
          <a:xfrm>
            <a:off x="0" y="5840730"/>
            <a:ext cx="12192000" cy="1082675"/>
          </a:xfrm>
          <a:prstGeom prst="rect">
            <a:avLst/>
          </a:prstGeom>
        </p:spPr>
      </p:pic>
      <p:sp>
        <p:nvSpPr>
          <p:cNvPr id="13" name="椭圆 12"/>
          <p:cNvSpPr/>
          <p:nvPr/>
        </p:nvSpPr>
        <p:spPr>
          <a:xfrm>
            <a:off x="8942705" y="2410460"/>
            <a:ext cx="294005" cy="294005"/>
          </a:xfrm>
          <a:prstGeom prst="ellipse">
            <a:avLst/>
          </a:prstGeom>
          <a:solidFill>
            <a:schemeClr val="bg1"/>
          </a:solidFill>
          <a:ln>
            <a:solidFill>
              <a:srgbClr val="32B1CB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sp>
        <p:nvSpPr>
          <p:cNvPr id="14" name="椭圆 13"/>
          <p:cNvSpPr/>
          <p:nvPr/>
        </p:nvSpPr>
        <p:spPr>
          <a:xfrm>
            <a:off x="2955925" y="2410460"/>
            <a:ext cx="294005" cy="294005"/>
          </a:xfrm>
          <a:prstGeom prst="ellipse">
            <a:avLst/>
          </a:prstGeom>
          <a:solidFill>
            <a:schemeClr val="bg1"/>
          </a:solidFill>
          <a:ln>
            <a:solidFill>
              <a:srgbClr val="32B1CB"/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Microsoft YaHei" panose="020B0503020204020204" pitchFamily="34" charset="-122"/>
              <a:cs typeface="+mn-cs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-31750" y="0"/>
            <a:ext cx="12233910" cy="1381760"/>
            <a:chOff x="-50" y="0"/>
            <a:chExt cx="19266" cy="2176"/>
          </a:xfrm>
        </p:grpSpPr>
        <p:grpSp>
          <p:nvGrpSpPr>
            <p:cNvPr id="16" name="组合 15"/>
            <p:cNvGrpSpPr/>
            <p:nvPr/>
          </p:nvGrpSpPr>
          <p:grpSpPr>
            <a:xfrm>
              <a:off x="0" y="0"/>
              <a:ext cx="19200" cy="2176"/>
              <a:chOff x="0" y="0"/>
              <a:chExt cx="19200" cy="2176"/>
            </a:xfrm>
          </p:grpSpPr>
          <p:grpSp>
            <p:nvGrpSpPr>
              <p:cNvPr id="17" name="组合 16"/>
              <p:cNvGrpSpPr/>
              <p:nvPr/>
            </p:nvGrpSpPr>
            <p:grpSpPr>
              <a:xfrm>
                <a:off x="0" y="0"/>
                <a:ext cx="19200" cy="2176"/>
                <a:chOff x="0" y="0"/>
                <a:chExt cx="19200" cy="2176"/>
              </a:xfrm>
            </p:grpSpPr>
            <p:pic>
              <p:nvPicPr>
                <p:cNvPr id="18" name="图片 17" descr="7 (22)"/>
                <p:cNvPicPr>
                  <a:picLocks noChangeAspect="1"/>
                </p:cNvPicPr>
                <p:nvPr/>
              </p:nvPicPr>
              <p:blipFill>
                <a:blip r:embed="rId7">
                  <a:lum bright="18000"/>
                </a:blip>
                <a:srcRect t="2506" b="68642"/>
                <a:stretch>
                  <a:fillRect/>
                </a:stretch>
              </p:blipFill>
              <p:spPr>
                <a:xfrm>
                  <a:off x="0" y="0"/>
                  <a:ext cx="19200" cy="2176"/>
                </a:xfrm>
                <a:prstGeom prst="rect">
                  <a:avLst/>
                </a:prstGeom>
              </p:spPr>
            </p:pic>
            <p:sp>
              <p:nvSpPr>
                <p:cNvPr id="19" name="圆角矩形 18"/>
                <p:cNvSpPr/>
                <p:nvPr/>
              </p:nvSpPr>
              <p:spPr>
                <a:xfrm>
                  <a:off x="308" y="42"/>
                  <a:ext cx="480" cy="325"/>
                </a:xfrm>
                <a:prstGeom prst="round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marL="0" marR="0" lvl="0" indent="0" algn="ctr" defTabSz="914400" rtl="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defRPr/>
                  </a:pPr>
                  <a:endParaRPr kumimoji="0" lang="zh-CN" altLang="en-US" sz="1800" b="0" i="0" u="none" strike="noStrike" kern="1200" cap="none" spc="0" normalizeH="0" baseline="0" noProof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 panose="020F0502020204030204"/>
                    <a:ea typeface="Microsoft YaHei" panose="020B0503020204020204" pitchFamily="34" charset="-122"/>
                    <a:cs typeface="+mn-cs"/>
                  </a:endParaRPr>
                </a:p>
              </p:txBody>
            </p:sp>
          </p:grpSp>
          <p:sp>
            <p:nvSpPr>
              <p:cNvPr id="20" name="新月形 19"/>
              <p:cNvSpPr/>
              <p:nvPr/>
            </p:nvSpPr>
            <p:spPr>
              <a:xfrm rot="1680000">
                <a:off x="385" y="178"/>
                <a:ext cx="326" cy="446"/>
              </a:xfrm>
              <a:prstGeom prst="moon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Microsoft YaHei" panose="020B0503020204020204" pitchFamily="34" charset="-122"/>
                  <a:cs typeface="+mn-cs"/>
                </a:endParaRPr>
              </a:p>
            </p:txBody>
          </p:sp>
        </p:grpSp>
        <p:sp>
          <p:nvSpPr>
            <p:cNvPr id="25" name="任意多边形 24"/>
            <p:cNvSpPr/>
            <p:nvPr/>
          </p:nvSpPr>
          <p:spPr>
            <a:xfrm>
              <a:off x="-50" y="282"/>
              <a:ext cx="19266" cy="1062"/>
            </a:xfrm>
            <a:custGeom>
              <a:avLst/>
              <a:gdLst>
                <a:gd name="connisteX0" fmla="*/ 0 w 12233910"/>
                <a:gd name="connsiteY0" fmla="*/ 674375 h 674375"/>
                <a:gd name="connisteX1" fmla="*/ 1391920 w 12233910"/>
                <a:gd name="connsiteY1" fmla="*/ 119385 h 674375"/>
                <a:gd name="connisteX2" fmla="*/ 2665730 w 12233910"/>
                <a:gd name="connsiteY2" fmla="*/ 478795 h 674375"/>
                <a:gd name="connisteX3" fmla="*/ 4232910 w 12233910"/>
                <a:gd name="connsiteY3" fmla="*/ 76205 h 674375"/>
                <a:gd name="connisteX4" fmla="*/ 6137910 w 12233910"/>
                <a:gd name="connsiteY4" fmla="*/ 489590 h 674375"/>
                <a:gd name="connisteX5" fmla="*/ 7716520 w 12233910"/>
                <a:gd name="connsiteY5" fmla="*/ 5 h 674375"/>
                <a:gd name="connisteX6" fmla="*/ 10198100 w 12233910"/>
                <a:gd name="connsiteY6" fmla="*/ 500385 h 674375"/>
                <a:gd name="connisteX7" fmla="*/ 12233910 w 12233910"/>
                <a:gd name="connsiteY7" fmla="*/ 381005 h 674375"/>
              </a:gdLst>
              <a:ahLst/>
              <a:cxnLst>
                <a:cxn ang="0">
                  <a:pos x="connisteX0" y="connsiteY0"/>
                </a:cxn>
                <a:cxn ang="0">
                  <a:pos x="connisteX1" y="connsiteY1"/>
                </a:cxn>
                <a:cxn ang="0">
                  <a:pos x="connisteX2" y="connsiteY2"/>
                </a:cxn>
                <a:cxn ang="0">
                  <a:pos x="connisteX3" y="connsiteY3"/>
                </a:cxn>
                <a:cxn ang="0">
                  <a:pos x="connisteX4" y="connsiteY4"/>
                </a:cxn>
                <a:cxn ang="0">
                  <a:pos x="connisteX5" y="connsiteY5"/>
                </a:cxn>
                <a:cxn ang="0">
                  <a:pos x="connisteX6" y="connsiteY6"/>
                </a:cxn>
                <a:cxn ang="0">
                  <a:pos x="connisteX7" y="connsiteY7"/>
                </a:cxn>
              </a:cxnLst>
              <a:rect l="l" t="t" r="r" b="b"/>
              <a:pathLst>
                <a:path w="12233910" h="674376">
                  <a:moveTo>
                    <a:pt x="0" y="674376"/>
                  </a:moveTo>
                  <a:cubicBezTo>
                    <a:pt x="252730" y="556266"/>
                    <a:pt x="858520" y="158756"/>
                    <a:pt x="1391920" y="119386"/>
                  </a:cubicBezTo>
                  <a:cubicBezTo>
                    <a:pt x="1925320" y="80016"/>
                    <a:pt x="2097405" y="487686"/>
                    <a:pt x="2665730" y="478796"/>
                  </a:cubicBezTo>
                  <a:cubicBezTo>
                    <a:pt x="3234055" y="469906"/>
                    <a:pt x="3538220" y="74301"/>
                    <a:pt x="4232910" y="76206"/>
                  </a:cubicBezTo>
                  <a:cubicBezTo>
                    <a:pt x="4927600" y="78111"/>
                    <a:pt x="5441315" y="504831"/>
                    <a:pt x="6137910" y="489591"/>
                  </a:cubicBezTo>
                  <a:cubicBezTo>
                    <a:pt x="6834505" y="474351"/>
                    <a:pt x="6904355" y="-1899"/>
                    <a:pt x="7716520" y="6"/>
                  </a:cubicBezTo>
                  <a:cubicBezTo>
                    <a:pt x="8528685" y="1911"/>
                    <a:pt x="9294495" y="424186"/>
                    <a:pt x="10198100" y="500386"/>
                  </a:cubicBezTo>
                  <a:cubicBezTo>
                    <a:pt x="11101705" y="576586"/>
                    <a:pt x="11876405" y="414661"/>
                    <a:pt x="12233910" y="381006"/>
                  </a:cubicBezTo>
                </a:path>
              </a:pathLst>
            </a:custGeom>
            <a:noFill/>
            <a:ln w="9525"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endParaRPr>
            </a:p>
          </p:txBody>
        </p:sp>
        <p:sp>
          <p:nvSpPr>
            <p:cNvPr id="21" name="五角星 20"/>
            <p:cNvSpPr/>
            <p:nvPr/>
          </p:nvSpPr>
          <p:spPr>
            <a:xfrm>
              <a:off x="18013" y="367"/>
              <a:ext cx="432" cy="432"/>
            </a:xfrm>
            <a:prstGeom prst="star5">
              <a:avLst>
                <a:gd name="adj" fmla="val 23722"/>
                <a:gd name="hf" fmla="val 105146"/>
                <a:gd name="vf" fmla="val 11055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Microsoft YaHei" panose="020B0503020204020204" pitchFamily="34" charset="-122"/>
                <a:cs typeface="+mn-cs"/>
              </a:endParaRP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357" y="862532"/>
            <a:ext cx="8791194" cy="413344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419</Words>
  <Application>Microsoft Office PowerPoint</Application>
  <PresentationFormat>Màn hình rộng</PresentationFormat>
  <Paragraphs>64</Paragraphs>
  <Slides>10</Slides>
  <Notes>8</Notes>
  <HiddenSlides>0</HiddenSlides>
  <MMClips>0</MMClips>
  <ScaleCrop>false</ScaleCrop>
  <HeadingPairs>
    <vt:vector size="6" baseType="variant">
      <vt:variant>
        <vt:lpstr>Phông được Dùng</vt:lpstr>
      </vt:variant>
      <vt:variant>
        <vt:i4>4</vt:i4>
      </vt:variant>
      <vt:variant>
        <vt:lpstr>Chủ đề</vt:lpstr>
      </vt:variant>
      <vt:variant>
        <vt:i4>2</vt:i4>
      </vt:variant>
      <vt:variant>
        <vt:lpstr>Tiêu đề Bản chiếu</vt:lpstr>
      </vt:variant>
      <vt:variant>
        <vt:i4>10</vt:i4>
      </vt:variant>
    </vt:vector>
  </HeadingPairs>
  <TitlesOfParts>
    <vt:vector size="16" baseType="lpstr">
      <vt:lpstr>思源宋体 CN Light</vt:lpstr>
      <vt:lpstr>Arial</vt:lpstr>
      <vt:lpstr>Calibri</vt:lpstr>
      <vt:lpstr>Cambria</vt:lpstr>
      <vt:lpstr>Office 主题</vt:lpstr>
      <vt:lpstr>2_Office Theme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  <vt:lpstr>Bản trình bày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Thao Tran</dc:creator>
  <cp:lastModifiedBy>captthai84@outlook.com</cp:lastModifiedBy>
  <cp:revision>34</cp:revision>
  <dcterms:created xsi:type="dcterms:W3CDTF">2022-12-26T09:26:00Z</dcterms:created>
  <dcterms:modified xsi:type="dcterms:W3CDTF">2026-03-20T14:08:07Z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5EC23938B8DD46AAA49F696F0C005D09_13</vt:lpwstr>
  </property>
  <property fmtid="{D5CDD505-2E9C-101B-9397-08002B2CF9AE}" pid="3" name="KSOProductBuildVer">
    <vt:lpwstr>1033-12.2.0.22549</vt:lpwstr>
  </property>
</Properties>
</file>