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11"/>
  </p:notesMasterIdLst>
  <p:sldIdLst>
    <p:sldId id="257" r:id="rId4"/>
    <p:sldId id="2674" r:id="rId5"/>
    <p:sldId id="2675" r:id="rId6"/>
    <p:sldId id="2685" r:id="rId7"/>
    <p:sldId id="2689" r:id="rId8"/>
    <p:sldId id="2676" r:id="rId9"/>
    <p:sldId id="26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0CEAFB-617E-3432-5C23-9009B36A50C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2571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5581650" y="2914650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sX0" fmla="*/ 0 w 5844754"/>
                <a:gd name="csY0" fmla="*/ 212595 h 1275542"/>
                <a:gd name="csX1" fmla="*/ 212595 w 5844754"/>
                <a:gd name="csY1" fmla="*/ 0 h 1275542"/>
                <a:gd name="csX2" fmla="*/ 5632159 w 5844754"/>
                <a:gd name="csY2" fmla="*/ 0 h 1275542"/>
                <a:gd name="csX3" fmla="*/ 5844754 w 5844754"/>
                <a:gd name="csY3" fmla="*/ 212595 h 1275542"/>
                <a:gd name="csX4" fmla="*/ 5844754 w 5844754"/>
                <a:gd name="csY4" fmla="*/ 1062947 h 1275542"/>
                <a:gd name="csX5" fmla="*/ 5632159 w 5844754"/>
                <a:gd name="csY5" fmla="*/ 1275542 h 1275542"/>
                <a:gd name="csX6" fmla="*/ 212595 w 5844754"/>
                <a:gd name="csY6" fmla="*/ 1275542 h 1275542"/>
                <a:gd name="csX7" fmla="*/ 0 w 5844754"/>
                <a:gd name="csY7" fmla="*/ 1062947 h 1275542"/>
                <a:gd name="csX8" fmla="*/ 0 w 5844754"/>
                <a:gd name="csY8" fmla="*/ 212595 h 12755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358</Words>
  <Application>Microsoft Office PowerPoint</Application>
  <PresentationFormat>Màn hình rộng</PresentationFormat>
  <Paragraphs>44</Paragraphs>
  <Slides>7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7</vt:i4>
      </vt:variant>
    </vt:vector>
  </HeadingPairs>
  <TitlesOfParts>
    <vt:vector size="15" baseType="lpstr">
      <vt:lpstr>等线</vt:lpstr>
      <vt:lpstr>字魂59号-创粗黑</vt:lpstr>
      <vt:lpstr>Arial</vt:lpstr>
      <vt:lpstr>Calibri</vt:lpstr>
      <vt:lpstr>Cambria</vt:lpstr>
      <vt:lpstr>Office 主题​​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captthai84@outlook.com</cp:lastModifiedBy>
  <cp:revision>13</cp:revision>
  <dcterms:created xsi:type="dcterms:W3CDTF">2023-02-04T22:50:15Z</dcterms:created>
  <dcterms:modified xsi:type="dcterms:W3CDTF">2026-03-20T14:27:32Z</dcterms:modified>
</cp:coreProperties>
</file>