
<file path=[Content_Types].xml><?xml version="1.0" encoding="utf-8"?>
<Types xmlns="http://schemas.openxmlformats.org/package/2006/content-types"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4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5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2" r:id="rId2"/>
    <p:sldMasterId id="2147483675" r:id="rId3"/>
    <p:sldMasterId id="2147483681" r:id="rId4"/>
    <p:sldMasterId id="2147483712" r:id="rId5"/>
    <p:sldMasterId id="2147483724" r:id="rId6"/>
  </p:sldMasterIdLst>
  <p:notesMasterIdLst>
    <p:notesMasterId r:id="rId19"/>
  </p:notesMasterIdLst>
  <p:sldIdLst>
    <p:sldId id="294" r:id="rId7"/>
    <p:sldId id="11689" r:id="rId8"/>
    <p:sldId id="11696" r:id="rId9"/>
    <p:sldId id="11693" r:id="rId10"/>
    <p:sldId id="2634" r:id="rId11"/>
    <p:sldId id="2665" r:id="rId12"/>
    <p:sldId id="2666" r:id="rId13"/>
    <p:sldId id="2682" r:id="rId14"/>
    <p:sldId id="2683" r:id="rId15"/>
    <p:sldId id="2684" r:id="rId16"/>
    <p:sldId id="2685" r:id="rId17"/>
    <p:sldId id="2662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B3D94"/>
    <a:srgbClr val="DAC2E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0495" autoAdjust="0"/>
  </p:normalViewPr>
  <p:slideViewPr>
    <p:cSldViewPr snapToGrid="0">
      <p:cViewPr varScale="1">
        <p:scale>
          <a:sx n="67" d="100"/>
          <a:sy n="67" d="100"/>
        </p:scale>
        <p:origin x="1219" y="6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tableStyles" Target="tableStyles.xml"/><Relationship Id="rId10" Type="http://schemas.openxmlformats.org/officeDocument/2006/relationships/slide" Target="slides/slide4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4EC00AF-A4C4-4DAD-8926-006B211292E0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8FC4BB9-31B4-452E-B465-57C64F82DB6B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7A75DDD8-1ECD-409E-8538-2F1E746E1F6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SimSun" panose="02010600030101010101" pitchFamily="2" charset="-122"/>
                <a:cs typeface="+mn-cs"/>
              </a:r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SimSun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c6c21a602b_0_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c6c21a602b_0_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sv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userDrawn="1">
  <p:cSld name="Main point">
    <p:bg>
      <p:bgPr>
        <a:solidFill>
          <a:schemeClr val="accent2"/>
        </a:solid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3" name="Google Shape;7;p1"/>
          <p:cNvSpPr txBox="1">
            <a:spLocks noGrp="1"/>
          </p:cNvSpPr>
          <p:nvPr>
            <p:ph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4" name="Graphic 3"/>
          <p:cNvPicPr>
            <a:picLocks noChangeAspect="1"/>
          </p:cNvPicPr>
          <p:nvPr userDrawn="1"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 l="1091" t="29953" r="17860" b="4322"/>
          <a:stretch>
            <a:fillRect/>
          </a:stretch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5" name="Rectangle: Rounded Corners 4"/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 userDrawn="1">
  <p:cSld name="Section title and description">
    <p:bg>
      <p:bgPr>
        <a:solidFill>
          <a:schemeClr val="accent2"/>
        </a:solidFill>
        <a:effectLst/>
      </p:bgPr>
    </p:bg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3" name="Google Shape;7;p1"/>
          <p:cNvSpPr txBox="1">
            <a:spLocks noGrp="1"/>
          </p:cNvSpPr>
          <p:nvPr>
            <p:ph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4" name="Graphic 3"/>
          <p:cNvPicPr>
            <a:picLocks noChangeAspect="1"/>
          </p:cNvPicPr>
          <p:nvPr userDrawn="1"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 l="1091" t="29953" r="17860" b="4322"/>
          <a:stretch>
            <a:fillRect/>
          </a:stretch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5" name="Rectangle: Rounded Corners 4"/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" name="Google Shape;162;p10"/>
          <p:cNvGrpSpPr/>
          <p:nvPr/>
        </p:nvGrpSpPr>
        <p:grpSpPr>
          <a:xfrm>
            <a:off x="1507146" y="886554"/>
            <a:ext cx="9177705" cy="5084869"/>
            <a:chOff x="1130359" y="664915"/>
            <a:chExt cx="6883279" cy="3813652"/>
          </a:xfrm>
        </p:grpSpPr>
        <p:sp>
          <p:nvSpPr>
            <p:cNvPr id="163" name="Google Shape;163;p10"/>
            <p:cNvSpPr/>
            <p:nvPr/>
          </p:nvSpPr>
          <p:spPr>
            <a:xfrm rot="5400000">
              <a:off x="7611455" y="4179633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10"/>
            <p:cNvSpPr/>
            <p:nvPr/>
          </p:nvSpPr>
          <p:spPr>
            <a:xfrm rot="5400000">
              <a:off x="7949183" y="4411964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10"/>
            <p:cNvSpPr/>
            <p:nvPr/>
          </p:nvSpPr>
          <p:spPr>
            <a:xfrm rot="10800000">
              <a:off x="1130359" y="38340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10"/>
            <p:cNvSpPr/>
            <p:nvPr/>
          </p:nvSpPr>
          <p:spPr>
            <a:xfrm rot="10800000">
              <a:off x="1132507" y="44121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10"/>
            <p:cNvSpPr/>
            <p:nvPr/>
          </p:nvSpPr>
          <p:spPr>
            <a:xfrm rot="5400000">
              <a:off x="1372705" y="43060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10"/>
            <p:cNvSpPr/>
            <p:nvPr/>
          </p:nvSpPr>
          <p:spPr>
            <a:xfrm rot="5400000">
              <a:off x="1710433" y="662939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10"/>
            <p:cNvSpPr/>
            <p:nvPr/>
          </p:nvSpPr>
          <p:spPr>
            <a:xfrm rot="10800000">
              <a:off x="7948934" y="664928"/>
              <a:ext cx="56604" cy="541265"/>
            </a:xfrm>
            <a:custGeom>
              <a:avLst/>
              <a:gdLst/>
              <a:ahLst/>
              <a:cxnLst/>
              <a:rect l="l" t="t" r="r" b="b"/>
              <a:pathLst>
                <a:path w="2582" h="21396" extrusionOk="0">
                  <a:moveTo>
                    <a:pt x="1340" y="0"/>
                  </a:moveTo>
                  <a:cubicBezTo>
                    <a:pt x="691" y="0"/>
                    <a:pt x="1" y="451"/>
                    <a:pt x="5" y="1289"/>
                  </a:cubicBezTo>
                  <a:cubicBezTo>
                    <a:pt x="38" y="7629"/>
                    <a:pt x="65" y="13969"/>
                    <a:pt x="129" y="20309"/>
                  </a:cubicBezTo>
                  <a:cubicBezTo>
                    <a:pt x="136" y="21048"/>
                    <a:pt x="674" y="21396"/>
                    <a:pt x="1244" y="21396"/>
                  </a:cubicBezTo>
                  <a:cubicBezTo>
                    <a:pt x="1892" y="21396"/>
                    <a:pt x="2582" y="20944"/>
                    <a:pt x="2574" y="20107"/>
                  </a:cubicBezTo>
                  <a:cubicBezTo>
                    <a:pt x="2509" y="13769"/>
                    <a:pt x="2483" y="7428"/>
                    <a:pt x="2452" y="1088"/>
                  </a:cubicBezTo>
                  <a:cubicBezTo>
                    <a:pt x="2447" y="348"/>
                    <a:pt x="1909" y="0"/>
                    <a:pt x="13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10"/>
            <p:cNvSpPr/>
            <p:nvPr/>
          </p:nvSpPr>
          <p:spPr>
            <a:xfrm rot="10800000">
              <a:off x="7951082" y="1243011"/>
              <a:ext cx="62479" cy="66431"/>
            </a:xfrm>
            <a:custGeom>
              <a:avLst/>
              <a:gdLst/>
              <a:ahLst/>
              <a:cxnLst/>
              <a:rect l="l" t="t" r="r" b="b"/>
              <a:pathLst>
                <a:path w="2850" h="2626" extrusionOk="0">
                  <a:moveTo>
                    <a:pt x="1421" y="1"/>
                  </a:moveTo>
                  <a:cubicBezTo>
                    <a:pt x="803" y="1"/>
                    <a:pt x="253" y="440"/>
                    <a:pt x="135" y="1070"/>
                  </a:cubicBezTo>
                  <a:cubicBezTo>
                    <a:pt x="0" y="1783"/>
                    <a:pt x="469" y="2468"/>
                    <a:pt x="1182" y="2603"/>
                  </a:cubicBezTo>
                  <a:cubicBezTo>
                    <a:pt x="1264" y="2618"/>
                    <a:pt x="1346" y="2626"/>
                    <a:pt x="1427" y="2626"/>
                  </a:cubicBezTo>
                  <a:cubicBezTo>
                    <a:pt x="2045" y="2626"/>
                    <a:pt x="2596" y="2186"/>
                    <a:pt x="2714" y="1556"/>
                  </a:cubicBezTo>
                  <a:cubicBezTo>
                    <a:pt x="2850" y="843"/>
                    <a:pt x="2381" y="158"/>
                    <a:pt x="1667" y="24"/>
                  </a:cubicBezTo>
                  <a:cubicBezTo>
                    <a:pt x="1585" y="8"/>
                    <a:pt x="1502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" name="Google Shape;171;p10"/>
          <p:cNvSpPr txBox="1">
            <a:spLocks noGrp="1"/>
          </p:cNvSpPr>
          <p:nvPr>
            <p:ph type="title"/>
          </p:nvPr>
        </p:nvSpPr>
        <p:spPr>
          <a:xfrm>
            <a:off x="960000" y="1925200"/>
            <a:ext cx="5680400" cy="30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5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5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5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5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5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5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5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5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300"/>
              <a:buNone/>
              <a:defRPr sz="7065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solidFill>
          <a:schemeClr val="accent2"/>
        </a:solidFill>
        <a:effectLst/>
      </p:bgPr>
    </p:bg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11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74" name="Google Shape;174;p11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11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11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11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11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0" name="Google Shape;200;p11"/>
          <p:cNvSpPr txBox="1">
            <a:spLocks noGrp="1"/>
          </p:cNvSpPr>
          <p:nvPr>
            <p:ph type="title" hasCustomPrompt="1"/>
          </p:nvPr>
        </p:nvSpPr>
        <p:spPr>
          <a:xfrm>
            <a:off x="2261733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201" name="Google Shape;201;p11"/>
          <p:cNvSpPr txBox="1">
            <a:spLocks noGrp="1"/>
          </p:cNvSpPr>
          <p:nvPr>
            <p:ph type="subTitle" idx="1"/>
          </p:nvPr>
        </p:nvSpPr>
        <p:spPr>
          <a:xfrm>
            <a:off x="2261733" y="4273400"/>
            <a:ext cx="8768000" cy="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600"/>
              <a:buNone/>
              <a:defRPr sz="2135"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600"/>
              <a:buNone/>
              <a:defRPr sz="2135"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chemeClr val="accent2"/>
        </a:solidFill>
        <a:effectLst/>
      </p:bgPr>
    </p:bg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" name="Google Shape;204;p1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05" name="Google Shape;205;p1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1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1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1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1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1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1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1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1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1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1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1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1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1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1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1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1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1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1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1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1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1" name="Google Shape;231;p13"/>
          <p:cNvSpPr txBox="1">
            <a:spLocks noGrp="1"/>
          </p:cNvSpPr>
          <p:nvPr>
            <p:ph type="title"/>
          </p:nvPr>
        </p:nvSpPr>
        <p:spPr>
          <a:xfrm>
            <a:off x="3288908" y="4441551"/>
            <a:ext cx="6438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32" name="Google Shape;232;p13"/>
          <p:cNvSpPr txBox="1">
            <a:spLocks noGrp="1"/>
          </p:cNvSpPr>
          <p:nvPr>
            <p:ph type="subTitle" idx="1"/>
          </p:nvPr>
        </p:nvSpPr>
        <p:spPr>
          <a:xfrm>
            <a:off x="3288767" y="1707251"/>
            <a:ext cx="6438000" cy="26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2"/>
        </a:solidFill>
        <a:effectLst/>
      </p:bgPr>
    </p:bg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" name="Google Shape;234;p14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235" name="Google Shape;235;p14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14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14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14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14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14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14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14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14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14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14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14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" name="Google Shape;247;p14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" name="Google Shape;248;p14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" name="Google Shape;249;p14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" name="Google Shape;250;p14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" name="Google Shape;251;p14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" name="Google Shape;252;p14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4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4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4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" name="Google Shape;256;p14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4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" name="Google Shape;258;p14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" name="Google Shape;259;p14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" name="Google Shape;260;p14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" name="Google Shape;261;p14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2" name="Google Shape;262;p14"/>
          <p:cNvSpPr txBox="1">
            <a:spLocks noGrp="1"/>
          </p:cNvSpPr>
          <p:nvPr>
            <p:ph type="title"/>
          </p:nvPr>
        </p:nvSpPr>
        <p:spPr>
          <a:xfrm>
            <a:off x="2512284" y="23737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065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63" name="Google Shape;263;p14"/>
          <p:cNvSpPr txBox="1">
            <a:spLocks noGrp="1"/>
          </p:cNvSpPr>
          <p:nvPr>
            <p:ph type="title" idx="2" hasCustomPrompt="1"/>
          </p:nvPr>
        </p:nvSpPr>
        <p:spPr>
          <a:xfrm>
            <a:off x="8377500" y="2373800"/>
            <a:ext cx="2424800" cy="201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5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64" name="Google Shape;264;p14"/>
          <p:cNvSpPr txBox="1">
            <a:spLocks noGrp="1"/>
          </p:cNvSpPr>
          <p:nvPr>
            <p:ph type="subTitle" idx="1"/>
          </p:nvPr>
        </p:nvSpPr>
        <p:spPr>
          <a:xfrm>
            <a:off x="2512284" y="37838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Table of contents">
    <p:bg>
      <p:bgPr>
        <a:solidFill>
          <a:schemeClr val="accent2"/>
        </a:solidFill>
        <a:effectLst/>
      </p:bgPr>
    </p:bg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bg>
      <p:bgPr>
        <a:solidFill>
          <a:schemeClr val="accent2"/>
        </a:solidFill>
        <a:effectLst/>
      </p:bgPr>
    </p:bg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" name="Google Shape;286;p17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87" name="Google Shape;287;p17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17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9" name="Google Shape;289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0" name="Google Shape;290;p17"/>
          <p:cNvSpPr txBox="1">
            <a:spLocks noGrp="1"/>
          </p:cNvSpPr>
          <p:nvPr>
            <p:ph type="title" idx="2"/>
          </p:nvPr>
        </p:nvSpPr>
        <p:spPr>
          <a:xfrm>
            <a:off x="9600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1" name="Google Shape;291;p17"/>
          <p:cNvSpPr txBox="1">
            <a:spLocks noGrp="1"/>
          </p:cNvSpPr>
          <p:nvPr>
            <p:ph type="subTitle" idx="1"/>
          </p:nvPr>
        </p:nvSpPr>
        <p:spPr>
          <a:xfrm>
            <a:off x="90642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17"/>
          <p:cNvSpPr txBox="1">
            <a:spLocks noGrp="1"/>
          </p:cNvSpPr>
          <p:nvPr>
            <p:ph type="title" idx="3"/>
          </p:nvPr>
        </p:nvSpPr>
        <p:spPr>
          <a:xfrm>
            <a:off x="45384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3" name="Google Shape;293;p17"/>
          <p:cNvSpPr txBox="1">
            <a:spLocks noGrp="1"/>
          </p:cNvSpPr>
          <p:nvPr>
            <p:ph type="subTitle" idx="4"/>
          </p:nvPr>
        </p:nvSpPr>
        <p:spPr>
          <a:xfrm>
            <a:off x="4450195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" name="Google Shape;294;p17"/>
          <p:cNvSpPr txBox="1">
            <a:spLocks noGrp="1"/>
          </p:cNvSpPr>
          <p:nvPr>
            <p:ph type="title" idx="5"/>
          </p:nvPr>
        </p:nvSpPr>
        <p:spPr>
          <a:xfrm>
            <a:off x="8116800" y="48111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95" name="Google Shape;295;p17"/>
          <p:cNvSpPr txBox="1">
            <a:spLocks noGrp="1"/>
          </p:cNvSpPr>
          <p:nvPr>
            <p:ph type="subTitle" idx="6"/>
          </p:nvPr>
        </p:nvSpPr>
        <p:spPr>
          <a:xfrm>
            <a:off x="8083951" y="5491600"/>
            <a:ext cx="3188400" cy="6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96" name="Google Shape;296;p17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bg>
      <p:bgPr>
        <a:solidFill>
          <a:schemeClr val="accent2"/>
        </a:solidFill>
        <a:effectLst/>
      </p:bgPr>
    </p:bg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" name="Google Shape;298;p18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299" name="Google Shape;299;p18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18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" name="Google Shape;301;p18"/>
          <p:cNvSpPr txBox="1">
            <a:spLocks noGrp="1"/>
          </p:cNvSpPr>
          <p:nvPr>
            <p:ph type="title"/>
          </p:nvPr>
        </p:nvSpPr>
        <p:spPr>
          <a:xfrm>
            <a:off x="9600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2" name="Google Shape;302;p18"/>
          <p:cNvSpPr txBox="1">
            <a:spLocks noGrp="1"/>
          </p:cNvSpPr>
          <p:nvPr>
            <p:ph type="subTitle" idx="1"/>
          </p:nvPr>
        </p:nvSpPr>
        <p:spPr>
          <a:xfrm>
            <a:off x="9600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303" name="Google Shape;303;p18"/>
          <p:cNvCxnSpPr/>
          <p:nvPr/>
        </p:nvCxnSpPr>
        <p:spPr>
          <a:xfrm>
            <a:off x="1089033" y="14724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04" name="Google Shape;304;p18"/>
          <p:cNvSpPr txBox="1">
            <a:spLocks noGrp="1"/>
          </p:cNvSpPr>
          <p:nvPr>
            <p:ph type="title" idx="2"/>
          </p:nvPr>
        </p:nvSpPr>
        <p:spPr>
          <a:xfrm>
            <a:off x="3723067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5" name="Google Shape;305;p18"/>
          <p:cNvSpPr txBox="1">
            <a:spLocks noGrp="1"/>
          </p:cNvSpPr>
          <p:nvPr>
            <p:ph type="subTitle" idx="3"/>
          </p:nvPr>
        </p:nvSpPr>
        <p:spPr>
          <a:xfrm>
            <a:off x="3723067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" name="Google Shape;306;p18"/>
          <p:cNvSpPr txBox="1">
            <a:spLocks noGrp="1"/>
          </p:cNvSpPr>
          <p:nvPr>
            <p:ph type="title" idx="4"/>
          </p:nvPr>
        </p:nvSpPr>
        <p:spPr>
          <a:xfrm>
            <a:off x="6486133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7" name="Google Shape;307;p18"/>
          <p:cNvSpPr txBox="1">
            <a:spLocks noGrp="1"/>
          </p:cNvSpPr>
          <p:nvPr>
            <p:ph type="subTitle" idx="5"/>
          </p:nvPr>
        </p:nvSpPr>
        <p:spPr>
          <a:xfrm>
            <a:off x="6486133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" name="Google Shape;308;p18"/>
          <p:cNvSpPr txBox="1">
            <a:spLocks noGrp="1"/>
          </p:cNvSpPr>
          <p:nvPr>
            <p:ph type="title" idx="6"/>
          </p:nvPr>
        </p:nvSpPr>
        <p:spPr>
          <a:xfrm>
            <a:off x="9249200" y="2604133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9" name="Google Shape;309;p18"/>
          <p:cNvSpPr txBox="1">
            <a:spLocks noGrp="1"/>
          </p:cNvSpPr>
          <p:nvPr>
            <p:ph type="subTitle" idx="7"/>
          </p:nvPr>
        </p:nvSpPr>
        <p:spPr>
          <a:xfrm>
            <a:off x="9249200" y="3386167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" name="Google Shape;310;p18"/>
          <p:cNvSpPr txBox="1">
            <a:spLocks noGrp="1"/>
          </p:cNvSpPr>
          <p:nvPr>
            <p:ph type="title" idx="8"/>
          </p:nvPr>
        </p:nvSpPr>
        <p:spPr>
          <a:xfrm>
            <a:off x="9600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1" name="Google Shape;311;p18"/>
          <p:cNvSpPr txBox="1">
            <a:spLocks noGrp="1"/>
          </p:cNvSpPr>
          <p:nvPr>
            <p:ph type="subTitle" idx="9"/>
          </p:nvPr>
        </p:nvSpPr>
        <p:spPr>
          <a:xfrm>
            <a:off x="9600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18"/>
          <p:cNvSpPr txBox="1">
            <a:spLocks noGrp="1"/>
          </p:cNvSpPr>
          <p:nvPr>
            <p:ph type="title" idx="13"/>
          </p:nvPr>
        </p:nvSpPr>
        <p:spPr>
          <a:xfrm>
            <a:off x="3723067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3" name="Google Shape;313;p18"/>
          <p:cNvSpPr txBox="1">
            <a:spLocks noGrp="1"/>
          </p:cNvSpPr>
          <p:nvPr>
            <p:ph type="subTitle" idx="14"/>
          </p:nvPr>
        </p:nvSpPr>
        <p:spPr>
          <a:xfrm>
            <a:off x="3723067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" name="Google Shape;314;p18"/>
          <p:cNvSpPr txBox="1">
            <a:spLocks noGrp="1"/>
          </p:cNvSpPr>
          <p:nvPr>
            <p:ph type="title" idx="15"/>
          </p:nvPr>
        </p:nvSpPr>
        <p:spPr>
          <a:xfrm>
            <a:off x="6486133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5" name="Google Shape;315;p18"/>
          <p:cNvSpPr txBox="1">
            <a:spLocks noGrp="1"/>
          </p:cNvSpPr>
          <p:nvPr>
            <p:ph type="subTitle" idx="16"/>
          </p:nvPr>
        </p:nvSpPr>
        <p:spPr>
          <a:xfrm>
            <a:off x="6486133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18"/>
          <p:cNvSpPr txBox="1">
            <a:spLocks noGrp="1"/>
          </p:cNvSpPr>
          <p:nvPr>
            <p:ph type="title" idx="17"/>
          </p:nvPr>
        </p:nvSpPr>
        <p:spPr>
          <a:xfrm>
            <a:off x="9249200" y="4889167"/>
            <a:ext cx="1982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17" name="Google Shape;317;p18"/>
          <p:cNvSpPr txBox="1">
            <a:spLocks noGrp="1"/>
          </p:cNvSpPr>
          <p:nvPr>
            <p:ph type="subTitle" idx="18"/>
          </p:nvPr>
        </p:nvSpPr>
        <p:spPr>
          <a:xfrm>
            <a:off x="9249200" y="5671200"/>
            <a:ext cx="1982800" cy="46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5"/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" name="Google Shape;318;p18"/>
          <p:cNvSpPr txBox="1">
            <a:spLocks noGrp="1"/>
          </p:cNvSpPr>
          <p:nvPr>
            <p:ph type="title" idx="19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2"/>
        </a:solid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" name="Google Shape;320;p19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21" name="Google Shape;321;p19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19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19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19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19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19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19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19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19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19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19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19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19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19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9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9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19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19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19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9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19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19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19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19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19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19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" name="Google Shape;347;p19"/>
          <p:cNvSpPr txBox="1">
            <a:spLocks noGrp="1"/>
          </p:cNvSpPr>
          <p:nvPr>
            <p:ph type="ctrTitle"/>
          </p:nvPr>
        </p:nvSpPr>
        <p:spPr>
          <a:xfrm>
            <a:off x="3572400" y="720000"/>
            <a:ext cx="5047200" cy="209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5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5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5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5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5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5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5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5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6935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348" name="Google Shape;348;p19"/>
          <p:cNvSpPr txBox="1">
            <a:spLocks noGrp="1"/>
          </p:cNvSpPr>
          <p:nvPr>
            <p:ph type="subTitle" idx="1"/>
          </p:nvPr>
        </p:nvSpPr>
        <p:spPr>
          <a:xfrm>
            <a:off x="3572400" y="2941300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9" name="Google Shape;349;p19"/>
          <p:cNvSpPr txBox="1">
            <a:spLocks noGrp="1"/>
          </p:cNvSpPr>
          <p:nvPr>
            <p:ph type="subTitle" idx="2"/>
          </p:nvPr>
        </p:nvSpPr>
        <p:spPr>
          <a:xfrm>
            <a:off x="3572403" y="5640233"/>
            <a:ext cx="5047200" cy="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5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5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5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5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5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5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5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5"/>
            </a:lvl9pPr>
          </a:lstStyle>
          <a:p>
            <a:endParaRPr/>
          </a:p>
        </p:txBody>
      </p:sp>
      <p:sp>
        <p:nvSpPr>
          <p:cNvPr id="350" name="Google Shape;350;p19"/>
          <p:cNvSpPr txBox="1"/>
          <p:nvPr/>
        </p:nvSpPr>
        <p:spPr>
          <a:xfrm>
            <a:off x="3572400" y="4541600"/>
            <a:ext cx="5047200" cy="9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-GB" sz="1600" b="1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CREDITS: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This presentation template was created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2"/>
              </a:rPr>
              <a:t>Slidesgo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including icons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3"/>
              </a:rPr>
              <a:t>Flaticon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,</a:t>
            </a:r>
            <a:r>
              <a:rPr lang="en-GB" sz="1600"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rPr>
              <a:t> and infographics &amp; images by </a:t>
            </a:r>
            <a:r>
              <a:rPr lang="en-GB" sz="1600" b="1" u="sng">
                <a:solidFill>
                  <a:schemeClr val="dk2"/>
                </a:solidFill>
                <a:highlight>
                  <a:schemeClr val="lt1"/>
                </a:highlight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  <a:hlinkClick r:id="rId4"/>
              </a:rPr>
              <a:t>Freepik</a:t>
            </a:r>
            <a:endParaRPr sz="1600" b="1" u="sng">
              <a:solidFill>
                <a:schemeClr val="dk2"/>
              </a:solidFill>
              <a:highlight>
                <a:schemeClr val="lt1"/>
              </a:highlight>
              <a:latin typeface="Karla" panose="020B0004030503030003"/>
              <a:ea typeface="Karla" panose="020B0004030503030003"/>
              <a:cs typeface="Karla" panose="020B0004030503030003"/>
              <a:sym typeface="Karla" panose="020B0004030503030003"/>
            </a:endParaRPr>
          </a:p>
        </p:txBody>
      </p:sp>
      <p:cxnSp>
        <p:nvCxnSpPr>
          <p:cNvPr id="351" name="Google Shape;351;p19"/>
          <p:cNvCxnSpPr/>
          <p:nvPr/>
        </p:nvCxnSpPr>
        <p:spPr>
          <a:xfrm>
            <a:off x="5681400" y="2880200"/>
            <a:ext cx="8292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dk2"/>
        </a:solidFill>
        <a:effectLst/>
      </p:bgPr>
    </p:bg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35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1"/>
        </a:solidFill>
        <a:effectLst/>
      </p:bgPr>
    </p:bg>
    <p:spTree>
      <p:nvGrpSpPr>
        <p:cNvPr id="1" name="Shape 3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2"/>
        </a:solid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" name="Google Shape;356;p2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357" name="Google Shape;357;p2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2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2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2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2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2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2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2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2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2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2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2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2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2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2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2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2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2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2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2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2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2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2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2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2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2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bg>
      <p:bgPr>
        <a:solidFill>
          <a:schemeClr val="accent2"/>
        </a:solid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4" name="Google Shape;384;p24"/>
          <p:cNvGrpSpPr/>
          <p:nvPr/>
        </p:nvGrpSpPr>
        <p:grpSpPr>
          <a:xfrm>
            <a:off x="314300" y="305800"/>
            <a:ext cx="11563200" cy="6246400"/>
            <a:chOff x="235725" y="229350"/>
            <a:chExt cx="8672400" cy="4684800"/>
          </a:xfrm>
        </p:grpSpPr>
        <p:sp>
          <p:nvSpPr>
            <p:cNvPr id="385" name="Google Shape;385;p2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5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5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200" lvl="1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800" lvl="2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400" lvl="3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8000" lvl="4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600" lvl="5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200" lvl="6" indent="-423545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800" lvl="7" indent="-423545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400" lvl="8" indent="-423545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0640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200" lvl="1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800" lvl="2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400" lvl="3" indent="-406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8000" lvl="4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600" lvl="5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200" lvl="6" indent="-4064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800" lvl="7" indent="-4064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400" lvl="8" indent="-4064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5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600" lvl="0" indent="-30480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5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10" name="Google Shape;10;p2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3295767" y="4876300"/>
            <a:ext cx="60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2"/>
          <p:cNvSpPr txBox="1">
            <a:spLocks noGrp="1"/>
          </p:cNvSpPr>
          <p:nvPr>
            <p:ph type="ctrTitle"/>
          </p:nvPr>
        </p:nvSpPr>
        <p:spPr>
          <a:xfrm>
            <a:off x="3295933" y="3984217"/>
            <a:ext cx="6090000" cy="6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2935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ctrTitle" idx="2"/>
          </p:nvPr>
        </p:nvSpPr>
        <p:spPr>
          <a:xfrm>
            <a:off x="3295933" y="1384067"/>
            <a:ext cx="6090000" cy="248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 b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5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5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5"/>
            </a:lvl1pPr>
            <a:lvl2pPr marL="1219200" lvl="1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5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5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1335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1335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600" lvl="0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200" lvl="1" indent="-42354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800" lvl="2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3pPr>
            <a:lvl4pPr marL="2438400" lvl="3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4pPr>
            <a:lvl5pPr marL="3048000" lvl="4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5pPr>
            <a:lvl6pPr marL="3657600" lvl="5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■"/>
              <a:defRPr/>
            </a:lvl6pPr>
            <a:lvl7pPr marL="4267200" lvl="6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●"/>
              <a:defRPr/>
            </a:lvl7pPr>
            <a:lvl8pPr marL="4876800" lvl="7" indent="-423545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Char char="○"/>
              <a:defRPr/>
            </a:lvl8pPr>
            <a:lvl9pPr marL="5486400" lvl="8" indent="-423545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5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2"/>
        </a:solidFill>
        <a:effectLst/>
      </p:bgPr>
    </p:bg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oogle Shape;40;p3"/>
          <p:cNvGrpSpPr/>
          <p:nvPr/>
        </p:nvGrpSpPr>
        <p:grpSpPr>
          <a:xfrm>
            <a:off x="314401" y="284734"/>
            <a:ext cx="11563191" cy="6288533"/>
            <a:chOff x="235800" y="213550"/>
            <a:chExt cx="8672393" cy="4716400"/>
          </a:xfrm>
        </p:grpSpPr>
        <p:sp>
          <p:nvSpPr>
            <p:cNvPr id="41" name="Google Shape;41;p3"/>
            <p:cNvSpPr/>
            <p:nvPr/>
          </p:nvSpPr>
          <p:spPr>
            <a:xfrm>
              <a:off x="420024" y="213550"/>
              <a:ext cx="8311596" cy="4715505"/>
            </a:xfrm>
            <a:custGeom>
              <a:avLst/>
              <a:gdLst/>
              <a:ahLst/>
              <a:cxnLst/>
              <a:rect l="l" t="t" r="r" b="b"/>
              <a:pathLst>
                <a:path w="141824" h="89559" extrusionOk="0">
                  <a:moveTo>
                    <a:pt x="9819" y="0"/>
                  </a:moveTo>
                  <a:cubicBezTo>
                    <a:pt x="4591" y="0"/>
                    <a:pt x="304" y="4267"/>
                    <a:pt x="285" y="9500"/>
                  </a:cubicBezTo>
                  <a:lnTo>
                    <a:pt x="20" y="79757"/>
                  </a:lnTo>
                  <a:cubicBezTo>
                    <a:pt x="1" y="85001"/>
                    <a:pt x="4276" y="89308"/>
                    <a:pt x="9520" y="89327"/>
                  </a:cubicBezTo>
                  <a:lnTo>
                    <a:pt x="40300" y="89442"/>
                  </a:lnTo>
                  <a:lnTo>
                    <a:pt x="135808" y="89551"/>
                  </a:lnTo>
                  <a:lnTo>
                    <a:pt x="137983" y="89559"/>
                  </a:lnTo>
                  <a:cubicBezTo>
                    <a:pt x="137987" y="89559"/>
                    <a:pt x="137992" y="89559"/>
                    <a:pt x="137996" y="89559"/>
                  </a:cubicBezTo>
                  <a:cubicBezTo>
                    <a:pt x="139922" y="89559"/>
                    <a:pt x="141502" y="87986"/>
                    <a:pt x="141510" y="86060"/>
                  </a:cubicBezTo>
                  <a:lnTo>
                    <a:pt x="141818" y="3758"/>
                  </a:lnTo>
                  <a:cubicBezTo>
                    <a:pt x="141823" y="1829"/>
                    <a:pt x="140249" y="242"/>
                    <a:pt x="138319" y="235"/>
                  </a:cubicBezTo>
                  <a:lnTo>
                    <a:pt x="136144" y="225"/>
                  </a:lnTo>
                  <a:lnTo>
                    <a:pt x="40635" y="116"/>
                  </a:lnTo>
                  <a:lnTo>
                    <a:pt x="9855" y="0"/>
                  </a:lnTo>
                  <a:cubicBezTo>
                    <a:pt x="9843" y="0"/>
                    <a:pt x="9831" y="0"/>
                    <a:pt x="9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596481" y="214234"/>
              <a:ext cx="8311713" cy="4715716"/>
            </a:xfrm>
            <a:custGeom>
              <a:avLst/>
              <a:gdLst/>
              <a:ahLst/>
              <a:cxnLst/>
              <a:rect l="l" t="t" r="r" b="b"/>
              <a:pathLst>
                <a:path w="141826" h="89563" extrusionOk="0">
                  <a:moveTo>
                    <a:pt x="9822" y="1"/>
                  </a:moveTo>
                  <a:cubicBezTo>
                    <a:pt x="4592" y="1"/>
                    <a:pt x="306" y="4268"/>
                    <a:pt x="285" y="9501"/>
                  </a:cubicBezTo>
                  <a:lnTo>
                    <a:pt x="21" y="79759"/>
                  </a:lnTo>
                  <a:cubicBezTo>
                    <a:pt x="1" y="85004"/>
                    <a:pt x="4276" y="89308"/>
                    <a:pt x="9520" y="89329"/>
                  </a:cubicBezTo>
                  <a:lnTo>
                    <a:pt x="40301" y="89445"/>
                  </a:lnTo>
                  <a:lnTo>
                    <a:pt x="135810" y="89553"/>
                  </a:lnTo>
                  <a:lnTo>
                    <a:pt x="137984" y="89562"/>
                  </a:lnTo>
                  <a:cubicBezTo>
                    <a:pt x="137988" y="89562"/>
                    <a:pt x="137993" y="89562"/>
                    <a:pt x="137997" y="89562"/>
                  </a:cubicBezTo>
                  <a:cubicBezTo>
                    <a:pt x="139924" y="89562"/>
                    <a:pt x="141504" y="87990"/>
                    <a:pt x="141511" y="86063"/>
                  </a:cubicBezTo>
                  <a:lnTo>
                    <a:pt x="141820" y="3761"/>
                  </a:lnTo>
                  <a:cubicBezTo>
                    <a:pt x="141826" y="1827"/>
                    <a:pt x="140249" y="239"/>
                    <a:pt x="138317" y="233"/>
                  </a:cubicBezTo>
                  <a:lnTo>
                    <a:pt x="136143" y="225"/>
                  </a:lnTo>
                  <a:lnTo>
                    <a:pt x="40635" y="117"/>
                  </a:lnTo>
                  <a:lnTo>
                    <a:pt x="9856" y="1"/>
                  </a:lnTo>
                  <a:cubicBezTo>
                    <a:pt x="9845" y="1"/>
                    <a:pt x="9833" y="1"/>
                    <a:pt x="9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810919" y="559949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0"/>
                  </a:moveTo>
                  <a:lnTo>
                    <a:pt x="0" y="5896"/>
                  </a:lnTo>
                  <a:lnTo>
                    <a:pt x="5897" y="5920"/>
                  </a:lnTo>
                  <a:lnTo>
                    <a:pt x="5918" y="2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250174" y="605967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5" y="0"/>
                    <a:pt x="3" y="349"/>
                    <a:pt x="2" y="782"/>
                  </a:cubicBezTo>
                  <a:cubicBezTo>
                    <a:pt x="1" y="1214"/>
                    <a:pt x="350" y="1567"/>
                    <a:pt x="783" y="1568"/>
                  </a:cubicBezTo>
                  <a:lnTo>
                    <a:pt x="13141" y="1614"/>
                  </a:lnTo>
                  <a:cubicBezTo>
                    <a:pt x="13141" y="1614"/>
                    <a:pt x="13142" y="1614"/>
                    <a:pt x="13142" y="1614"/>
                  </a:cubicBezTo>
                  <a:cubicBezTo>
                    <a:pt x="13574" y="1614"/>
                    <a:pt x="13926" y="1265"/>
                    <a:pt x="13927" y="833"/>
                  </a:cubicBezTo>
                  <a:cubicBezTo>
                    <a:pt x="13930" y="399"/>
                    <a:pt x="13579" y="47"/>
                    <a:pt x="13147" y="46"/>
                  </a:cubicBezTo>
                  <a:lnTo>
                    <a:pt x="788" y="0"/>
                  </a:lnTo>
                  <a:cubicBezTo>
                    <a:pt x="788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249700" y="738071"/>
              <a:ext cx="733397" cy="85034"/>
            </a:xfrm>
            <a:custGeom>
              <a:avLst/>
              <a:gdLst/>
              <a:ahLst/>
              <a:cxnLst/>
              <a:rect l="l" t="t" r="r" b="b"/>
              <a:pathLst>
                <a:path w="13929" h="1615" extrusionOk="0">
                  <a:moveTo>
                    <a:pt x="782" y="0"/>
                  </a:moveTo>
                  <a:cubicBezTo>
                    <a:pt x="353" y="0"/>
                    <a:pt x="3" y="350"/>
                    <a:pt x="1" y="782"/>
                  </a:cubicBezTo>
                  <a:cubicBezTo>
                    <a:pt x="0" y="1214"/>
                    <a:pt x="349" y="1566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5"/>
                    <a:pt x="13927" y="833"/>
                  </a:cubicBezTo>
                  <a:cubicBezTo>
                    <a:pt x="13929" y="400"/>
                    <a:pt x="13580" y="47"/>
                    <a:pt x="13145" y="46"/>
                  </a:cubicBezTo>
                  <a:lnTo>
                    <a:pt x="788" y="0"/>
                  </a:lnTo>
                  <a:cubicBezTo>
                    <a:pt x="786" y="0"/>
                    <a:pt x="784" y="0"/>
                    <a:pt x="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808918" y="108836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3" y="1"/>
                  </a:moveTo>
                  <a:lnTo>
                    <a:pt x="1" y="5898"/>
                  </a:lnTo>
                  <a:lnTo>
                    <a:pt x="5897" y="5920"/>
                  </a:lnTo>
                  <a:lnTo>
                    <a:pt x="5919" y="23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248173" y="1134385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4" y="0"/>
                  </a:moveTo>
                  <a:cubicBezTo>
                    <a:pt x="353" y="0"/>
                    <a:pt x="2" y="348"/>
                    <a:pt x="1" y="782"/>
                  </a:cubicBezTo>
                  <a:cubicBezTo>
                    <a:pt x="0" y="1213"/>
                    <a:pt x="349" y="1566"/>
                    <a:pt x="783" y="1568"/>
                  </a:cubicBezTo>
                  <a:lnTo>
                    <a:pt x="13141" y="1615"/>
                  </a:lnTo>
                  <a:cubicBezTo>
                    <a:pt x="13142" y="1615"/>
                    <a:pt x="13142" y="1615"/>
                    <a:pt x="13143" y="1615"/>
                  </a:cubicBezTo>
                  <a:cubicBezTo>
                    <a:pt x="13574" y="1615"/>
                    <a:pt x="13927" y="1266"/>
                    <a:pt x="13928" y="834"/>
                  </a:cubicBezTo>
                  <a:cubicBezTo>
                    <a:pt x="13930" y="399"/>
                    <a:pt x="13582" y="48"/>
                    <a:pt x="13145" y="47"/>
                  </a:cubicBezTo>
                  <a:lnTo>
                    <a:pt x="788" y="0"/>
                  </a:lnTo>
                  <a:cubicBezTo>
                    <a:pt x="787" y="0"/>
                    <a:pt x="785" y="0"/>
                    <a:pt x="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247647" y="1266594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5" y="0"/>
                  </a:moveTo>
                  <a:cubicBezTo>
                    <a:pt x="354" y="0"/>
                    <a:pt x="3" y="348"/>
                    <a:pt x="2" y="780"/>
                  </a:cubicBezTo>
                  <a:cubicBezTo>
                    <a:pt x="1" y="1212"/>
                    <a:pt x="350" y="1565"/>
                    <a:pt x="783" y="1566"/>
                  </a:cubicBezTo>
                  <a:lnTo>
                    <a:pt x="13141" y="1613"/>
                  </a:lnTo>
                  <a:cubicBezTo>
                    <a:pt x="13142" y="1613"/>
                    <a:pt x="13143" y="1613"/>
                    <a:pt x="13144" y="1613"/>
                  </a:cubicBezTo>
                  <a:cubicBezTo>
                    <a:pt x="13578" y="1613"/>
                    <a:pt x="13927" y="1265"/>
                    <a:pt x="13928" y="832"/>
                  </a:cubicBezTo>
                  <a:cubicBezTo>
                    <a:pt x="13930" y="399"/>
                    <a:pt x="13581" y="47"/>
                    <a:pt x="13146" y="47"/>
                  </a:cubicBezTo>
                  <a:lnTo>
                    <a:pt x="788" y="0"/>
                  </a:lnTo>
                  <a:cubicBezTo>
                    <a:pt x="787" y="0"/>
                    <a:pt x="786" y="0"/>
                    <a:pt x="7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806970" y="1616837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8"/>
                  </a:lnTo>
                  <a:lnTo>
                    <a:pt x="5897" y="5920"/>
                  </a:lnTo>
                  <a:lnTo>
                    <a:pt x="5918" y="24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246172" y="1662802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0"/>
                  </a:moveTo>
                  <a:cubicBezTo>
                    <a:pt x="356" y="0"/>
                    <a:pt x="4" y="350"/>
                    <a:pt x="3" y="781"/>
                  </a:cubicBezTo>
                  <a:cubicBezTo>
                    <a:pt x="1" y="1214"/>
                    <a:pt x="350" y="1567"/>
                    <a:pt x="784" y="1568"/>
                  </a:cubicBezTo>
                  <a:lnTo>
                    <a:pt x="13142" y="1615"/>
                  </a:lnTo>
                  <a:cubicBezTo>
                    <a:pt x="13143" y="1615"/>
                    <a:pt x="13145" y="1615"/>
                    <a:pt x="13147" y="1615"/>
                  </a:cubicBezTo>
                  <a:cubicBezTo>
                    <a:pt x="13577" y="1615"/>
                    <a:pt x="13927" y="1265"/>
                    <a:pt x="13928" y="835"/>
                  </a:cubicBezTo>
                  <a:cubicBezTo>
                    <a:pt x="13929" y="400"/>
                    <a:pt x="13580" y="48"/>
                    <a:pt x="13147" y="47"/>
                  </a:cubicBezTo>
                  <a:lnTo>
                    <a:pt x="789" y="0"/>
                  </a:lnTo>
                  <a:cubicBezTo>
                    <a:pt x="789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245751" y="1794959"/>
              <a:ext cx="733344" cy="85034"/>
            </a:xfrm>
            <a:custGeom>
              <a:avLst/>
              <a:gdLst/>
              <a:ahLst/>
              <a:cxnLst/>
              <a:rect l="l" t="t" r="r" b="b"/>
              <a:pathLst>
                <a:path w="13928" h="1615" extrusionOk="0">
                  <a:moveTo>
                    <a:pt x="787" y="0"/>
                  </a:moveTo>
                  <a:cubicBezTo>
                    <a:pt x="355" y="0"/>
                    <a:pt x="2" y="349"/>
                    <a:pt x="1" y="782"/>
                  </a:cubicBezTo>
                  <a:cubicBezTo>
                    <a:pt x="0" y="1214"/>
                    <a:pt x="350" y="1565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3" y="1614"/>
                    <a:pt x="13144" y="1614"/>
                  </a:cubicBezTo>
                  <a:cubicBezTo>
                    <a:pt x="13575" y="1614"/>
                    <a:pt x="13926" y="1266"/>
                    <a:pt x="13927" y="834"/>
                  </a:cubicBezTo>
                  <a:cubicBezTo>
                    <a:pt x="13928" y="400"/>
                    <a:pt x="13579" y="47"/>
                    <a:pt x="13146" y="47"/>
                  </a:cubicBezTo>
                  <a:lnTo>
                    <a:pt x="789" y="0"/>
                  </a:lnTo>
                  <a:cubicBezTo>
                    <a:pt x="788" y="0"/>
                    <a:pt x="788" y="0"/>
                    <a:pt x="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804969" y="2145307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1" y="5897"/>
                  </a:lnTo>
                  <a:lnTo>
                    <a:pt x="5896" y="5919"/>
                  </a:lnTo>
                  <a:lnTo>
                    <a:pt x="5919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244172" y="2191325"/>
              <a:ext cx="733502" cy="85034"/>
            </a:xfrm>
            <a:custGeom>
              <a:avLst/>
              <a:gdLst/>
              <a:ahLst/>
              <a:cxnLst/>
              <a:rect l="l" t="t" r="r" b="b"/>
              <a:pathLst>
                <a:path w="13931" h="1615" extrusionOk="0">
                  <a:moveTo>
                    <a:pt x="786" y="0"/>
                  </a:moveTo>
                  <a:cubicBezTo>
                    <a:pt x="353" y="0"/>
                    <a:pt x="2" y="349"/>
                    <a:pt x="1" y="780"/>
                  </a:cubicBezTo>
                  <a:cubicBezTo>
                    <a:pt x="0" y="1214"/>
                    <a:pt x="349" y="1567"/>
                    <a:pt x="783" y="1568"/>
                  </a:cubicBezTo>
                  <a:lnTo>
                    <a:pt x="13140" y="1614"/>
                  </a:lnTo>
                  <a:cubicBezTo>
                    <a:pt x="13141" y="1614"/>
                    <a:pt x="13141" y="1614"/>
                    <a:pt x="13142" y="1614"/>
                  </a:cubicBezTo>
                  <a:cubicBezTo>
                    <a:pt x="13574" y="1614"/>
                    <a:pt x="13927" y="1265"/>
                    <a:pt x="13928" y="833"/>
                  </a:cubicBezTo>
                  <a:cubicBezTo>
                    <a:pt x="13931" y="400"/>
                    <a:pt x="13581" y="48"/>
                    <a:pt x="13146" y="46"/>
                  </a:cubicBezTo>
                  <a:lnTo>
                    <a:pt x="788" y="0"/>
                  </a:lnTo>
                  <a:cubicBezTo>
                    <a:pt x="787" y="0"/>
                    <a:pt x="787" y="0"/>
                    <a:pt x="7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243645" y="2323324"/>
              <a:ext cx="733555" cy="85086"/>
            </a:xfrm>
            <a:custGeom>
              <a:avLst/>
              <a:gdLst/>
              <a:ahLst/>
              <a:cxnLst/>
              <a:rect l="l" t="t" r="r" b="b"/>
              <a:pathLst>
                <a:path w="13932" h="1616" extrusionOk="0">
                  <a:moveTo>
                    <a:pt x="788" y="1"/>
                  </a:moveTo>
                  <a:cubicBezTo>
                    <a:pt x="356" y="1"/>
                    <a:pt x="4" y="350"/>
                    <a:pt x="3" y="782"/>
                  </a:cubicBezTo>
                  <a:cubicBezTo>
                    <a:pt x="1" y="1216"/>
                    <a:pt x="352" y="1568"/>
                    <a:pt x="784" y="1569"/>
                  </a:cubicBezTo>
                  <a:lnTo>
                    <a:pt x="13143" y="1616"/>
                  </a:lnTo>
                  <a:cubicBezTo>
                    <a:pt x="13144" y="1616"/>
                    <a:pt x="13145" y="1616"/>
                    <a:pt x="13146" y="1616"/>
                  </a:cubicBezTo>
                  <a:cubicBezTo>
                    <a:pt x="13577" y="1616"/>
                    <a:pt x="13928" y="1266"/>
                    <a:pt x="13929" y="835"/>
                  </a:cubicBezTo>
                  <a:cubicBezTo>
                    <a:pt x="13931" y="401"/>
                    <a:pt x="13581" y="51"/>
                    <a:pt x="13147" y="47"/>
                  </a:cubicBezTo>
                  <a:lnTo>
                    <a:pt x="789" y="1"/>
                  </a:lnTo>
                  <a:cubicBezTo>
                    <a:pt x="789" y="1"/>
                    <a:pt x="788" y="1"/>
                    <a:pt x="7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802968" y="2673830"/>
              <a:ext cx="311650" cy="311703"/>
            </a:xfrm>
            <a:custGeom>
              <a:avLst/>
              <a:gdLst/>
              <a:ahLst/>
              <a:cxnLst/>
              <a:rect l="l" t="t" r="r" b="b"/>
              <a:pathLst>
                <a:path w="5919" h="5920" extrusionOk="0">
                  <a:moveTo>
                    <a:pt x="23" y="1"/>
                  </a:moveTo>
                  <a:lnTo>
                    <a:pt x="0" y="5897"/>
                  </a:lnTo>
                  <a:lnTo>
                    <a:pt x="5898" y="5919"/>
                  </a:lnTo>
                  <a:lnTo>
                    <a:pt x="5918" y="2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3"/>
            <p:cNvSpPr/>
            <p:nvPr/>
          </p:nvSpPr>
          <p:spPr>
            <a:xfrm>
              <a:off x="242224" y="2719638"/>
              <a:ext cx="733502" cy="85139"/>
            </a:xfrm>
            <a:custGeom>
              <a:avLst/>
              <a:gdLst/>
              <a:ahLst/>
              <a:cxnLst/>
              <a:rect l="l" t="t" r="r" b="b"/>
              <a:pathLst>
                <a:path w="13931" h="1617" extrusionOk="0">
                  <a:moveTo>
                    <a:pt x="790" y="1"/>
                  </a:moveTo>
                  <a:cubicBezTo>
                    <a:pt x="356" y="1"/>
                    <a:pt x="5" y="350"/>
                    <a:pt x="2" y="782"/>
                  </a:cubicBezTo>
                  <a:cubicBezTo>
                    <a:pt x="1" y="1217"/>
                    <a:pt x="351" y="1569"/>
                    <a:pt x="783" y="1570"/>
                  </a:cubicBezTo>
                  <a:lnTo>
                    <a:pt x="13140" y="1617"/>
                  </a:lnTo>
                  <a:cubicBezTo>
                    <a:pt x="13575" y="1617"/>
                    <a:pt x="13926" y="1270"/>
                    <a:pt x="13927" y="838"/>
                  </a:cubicBezTo>
                  <a:cubicBezTo>
                    <a:pt x="13930" y="402"/>
                    <a:pt x="13580" y="51"/>
                    <a:pt x="13149" y="48"/>
                  </a:cubicBezTo>
                  <a:lnTo>
                    <a:pt x="7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3"/>
            <p:cNvSpPr/>
            <p:nvPr/>
          </p:nvSpPr>
          <p:spPr>
            <a:xfrm>
              <a:off x="241697" y="2851795"/>
              <a:ext cx="733502" cy="85086"/>
            </a:xfrm>
            <a:custGeom>
              <a:avLst/>
              <a:gdLst/>
              <a:ahLst/>
              <a:cxnLst/>
              <a:rect l="l" t="t" r="r" b="b"/>
              <a:pathLst>
                <a:path w="13931" h="1616" extrusionOk="0">
                  <a:moveTo>
                    <a:pt x="787" y="1"/>
                  </a:moveTo>
                  <a:cubicBezTo>
                    <a:pt x="354" y="1"/>
                    <a:pt x="4" y="350"/>
                    <a:pt x="2" y="783"/>
                  </a:cubicBezTo>
                  <a:cubicBezTo>
                    <a:pt x="0" y="1216"/>
                    <a:pt x="350" y="1569"/>
                    <a:pt x="784" y="1570"/>
                  </a:cubicBezTo>
                  <a:lnTo>
                    <a:pt x="13141" y="1616"/>
                  </a:lnTo>
                  <a:cubicBezTo>
                    <a:pt x="13142" y="1616"/>
                    <a:pt x="13142" y="1616"/>
                    <a:pt x="13143" y="1616"/>
                  </a:cubicBezTo>
                  <a:cubicBezTo>
                    <a:pt x="13577" y="1616"/>
                    <a:pt x="13927" y="1266"/>
                    <a:pt x="13930" y="835"/>
                  </a:cubicBezTo>
                  <a:cubicBezTo>
                    <a:pt x="13931" y="401"/>
                    <a:pt x="13582" y="49"/>
                    <a:pt x="13147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800968" y="3202195"/>
              <a:ext cx="311703" cy="311808"/>
            </a:xfrm>
            <a:custGeom>
              <a:avLst/>
              <a:gdLst/>
              <a:ahLst/>
              <a:cxnLst/>
              <a:rect l="l" t="t" r="r" b="b"/>
              <a:pathLst>
                <a:path w="5920" h="5922" extrusionOk="0">
                  <a:moveTo>
                    <a:pt x="23" y="1"/>
                  </a:moveTo>
                  <a:lnTo>
                    <a:pt x="1" y="5897"/>
                  </a:lnTo>
                  <a:lnTo>
                    <a:pt x="5898" y="5921"/>
                  </a:lnTo>
                  <a:lnTo>
                    <a:pt x="5920" y="2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240275" y="3248161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7" y="1"/>
                  </a:moveTo>
                  <a:cubicBezTo>
                    <a:pt x="353" y="1"/>
                    <a:pt x="2" y="350"/>
                    <a:pt x="1" y="782"/>
                  </a:cubicBezTo>
                  <a:cubicBezTo>
                    <a:pt x="0" y="1216"/>
                    <a:pt x="350" y="1568"/>
                    <a:pt x="783" y="1570"/>
                  </a:cubicBezTo>
                  <a:lnTo>
                    <a:pt x="13141" y="1616"/>
                  </a:lnTo>
                  <a:cubicBezTo>
                    <a:pt x="13142" y="1616"/>
                    <a:pt x="13144" y="1616"/>
                    <a:pt x="13145" y="1616"/>
                  </a:cubicBezTo>
                  <a:cubicBezTo>
                    <a:pt x="13575" y="1616"/>
                    <a:pt x="13927" y="1268"/>
                    <a:pt x="13928" y="835"/>
                  </a:cubicBezTo>
                  <a:cubicBezTo>
                    <a:pt x="13930" y="401"/>
                    <a:pt x="13581" y="50"/>
                    <a:pt x="13146" y="48"/>
                  </a:cubicBezTo>
                  <a:lnTo>
                    <a:pt x="789" y="1"/>
                  </a:lnTo>
                  <a:cubicBezTo>
                    <a:pt x="788" y="1"/>
                    <a:pt x="788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239749" y="3380318"/>
              <a:ext cx="733502" cy="84981"/>
            </a:xfrm>
            <a:custGeom>
              <a:avLst/>
              <a:gdLst/>
              <a:ahLst/>
              <a:cxnLst/>
              <a:rect l="l" t="t" r="r" b="b"/>
              <a:pathLst>
                <a:path w="13931" h="1614" extrusionOk="0">
                  <a:moveTo>
                    <a:pt x="783" y="1"/>
                  </a:moveTo>
                  <a:cubicBezTo>
                    <a:pt x="353" y="1"/>
                    <a:pt x="5" y="350"/>
                    <a:pt x="2" y="780"/>
                  </a:cubicBezTo>
                  <a:cubicBezTo>
                    <a:pt x="1" y="1215"/>
                    <a:pt x="351" y="1566"/>
                    <a:pt x="783" y="1569"/>
                  </a:cubicBezTo>
                  <a:lnTo>
                    <a:pt x="13141" y="1614"/>
                  </a:lnTo>
                  <a:cubicBezTo>
                    <a:pt x="13142" y="1614"/>
                    <a:pt x="13144" y="1614"/>
                    <a:pt x="13146" y="1614"/>
                  </a:cubicBezTo>
                  <a:cubicBezTo>
                    <a:pt x="13576" y="1614"/>
                    <a:pt x="13926" y="1263"/>
                    <a:pt x="13927" y="835"/>
                  </a:cubicBezTo>
                  <a:cubicBezTo>
                    <a:pt x="13930" y="400"/>
                    <a:pt x="13580" y="48"/>
                    <a:pt x="13147" y="45"/>
                  </a:cubicBezTo>
                  <a:lnTo>
                    <a:pt x="788" y="1"/>
                  </a:lnTo>
                  <a:cubicBezTo>
                    <a:pt x="787" y="1"/>
                    <a:pt x="785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799019" y="3730665"/>
              <a:ext cx="311650" cy="311755"/>
            </a:xfrm>
            <a:custGeom>
              <a:avLst/>
              <a:gdLst/>
              <a:ahLst/>
              <a:cxnLst/>
              <a:rect l="l" t="t" r="r" b="b"/>
              <a:pathLst>
                <a:path w="5919" h="5921" extrusionOk="0">
                  <a:moveTo>
                    <a:pt x="22" y="1"/>
                  </a:moveTo>
                  <a:lnTo>
                    <a:pt x="0" y="5897"/>
                  </a:lnTo>
                  <a:lnTo>
                    <a:pt x="5898" y="5920"/>
                  </a:lnTo>
                  <a:lnTo>
                    <a:pt x="5918" y="2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238275" y="3776578"/>
              <a:ext cx="733449" cy="85034"/>
            </a:xfrm>
            <a:custGeom>
              <a:avLst/>
              <a:gdLst/>
              <a:ahLst/>
              <a:cxnLst/>
              <a:rect l="l" t="t" r="r" b="b"/>
              <a:pathLst>
                <a:path w="13930" h="1615" extrusionOk="0">
                  <a:moveTo>
                    <a:pt x="786" y="1"/>
                  </a:moveTo>
                  <a:cubicBezTo>
                    <a:pt x="355" y="1"/>
                    <a:pt x="3" y="351"/>
                    <a:pt x="2" y="782"/>
                  </a:cubicBezTo>
                  <a:cubicBezTo>
                    <a:pt x="1" y="1215"/>
                    <a:pt x="350" y="1568"/>
                    <a:pt x="783" y="1569"/>
                  </a:cubicBezTo>
                  <a:lnTo>
                    <a:pt x="13140" y="1615"/>
                  </a:lnTo>
                  <a:cubicBezTo>
                    <a:pt x="13142" y="1615"/>
                    <a:pt x="13144" y="1615"/>
                    <a:pt x="13146" y="1615"/>
                  </a:cubicBezTo>
                  <a:cubicBezTo>
                    <a:pt x="13577" y="1615"/>
                    <a:pt x="13926" y="1267"/>
                    <a:pt x="13928" y="834"/>
                  </a:cubicBezTo>
                  <a:cubicBezTo>
                    <a:pt x="13929" y="404"/>
                    <a:pt x="13580" y="50"/>
                    <a:pt x="13147" y="48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237801" y="3908683"/>
              <a:ext cx="733449" cy="85139"/>
            </a:xfrm>
            <a:custGeom>
              <a:avLst/>
              <a:gdLst/>
              <a:ahLst/>
              <a:cxnLst/>
              <a:rect l="l" t="t" r="r" b="b"/>
              <a:pathLst>
                <a:path w="13930" h="1617" extrusionOk="0">
                  <a:moveTo>
                    <a:pt x="789" y="1"/>
                  </a:moveTo>
                  <a:cubicBezTo>
                    <a:pt x="354" y="1"/>
                    <a:pt x="2" y="350"/>
                    <a:pt x="1" y="782"/>
                  </a:cubicBezTo>
                  <a:cubicBezTo>
                    <a:pt x="0" y="1216"/>
                    <a:pt x="349" y="1569"/>
                    <a:pt x="783" y="1570"/>
                  </a:cubicBezTo>
                  <a:lnTo>
                    <a:pt x="13140" y="1617"/>
                  </a:lnTo>
                  <a:cubicBezTo>
                    <a:pt x="13141" y="1617"/>
                    <a:pt x="13141" y="1617"/>
                    <a:pt x="13142" y="1617"/>
                  </a:cubicBezTo>
                  <a:cubicBezTo>
                    <a:pt x="13575" y="1617"/>
                    <a:pt x="13926" y="1267"/>
                    <a:pt x="13927" y="835"/>
                  </a:cubicBezTo>
                  <a:cubicBezTo>
                    <a:pt x="13930" y="402"/>
                    <a:pt x="13579" y="50"/>
                    <a:pt x="13146" y="47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1326852" y="576450"/>
              <a:ext cx="7375789" cy="3990588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797071" y="4259188"/>
              <a:ext cx="311650" cy="311650"/>
            </a:xfrm>
            <a:custGeom>
              <a:avLst/>
              <a:gdLst/>
              <a:ahLst/>
              <a:cxnLst/>
              <a:rect l="l" t="t" r="r" b="b"/>
              <a:pathLst>
                <a:path w="5919" h="5919" extrusionOk="0">
                  <a:moveTo>
                    <a:pt x="22" y="1"/>
                  </a:moveTo>
                  <a:lnTo>
                    <a:pt x="1" y="5896"/>
                  </a:lnTo>
                  <a:lnTo>
                    <a:pt x="5897" y="5919"/>
                  </a:lnTo>
                  <a:lnTo>
                    <a:pt x="5919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236274" y="4305048"/>
              <a:ext cx="733449" cy="85086"/>
            </a:xfrm>
            <a:custGeom>
              <a:avLst/>
              <a:gdLst/>
              <a:ahLst/>
              <a:cxnLst/>
              <a:rect l="l" t="t" r="r" b="b"/>
              <a:pathLst>
                <a:path w="13930" h="1616" extrusionOk="0">
                  <a:moveTo>
                    <a:pt x="786" y="1"/>
                  </a:moveTo>
                  <a:cubicBezTo>
                    <a:pt x="353" y="1"/>
                    <a:pt x="3" y="350"/>
                    <a:pt x="1" y="782"/>
                  </a:cubicBezTo>
                  <a:cubicBezTo>
                    <a:pt x="0" y="1215"/>
                    <a:pt x="349" y="1568"/>
                    <a:pt x="783" y="1570"/>
                  </a:cubicBezTo>
                  <a:lnTo>
                    <a:pt x="13140" y="1616"/>
                  </a:lnTo>
                  <a:cubicBezTo>
                    <a:pt x="13141" y="1616"/>
                    <a:pt x="13141" y="1616"/>
                    <a:pt x="13142" y="1616"/>
                  </a:cubicBezTo>
                  <a:cubicBezTo>
                    <a:pt x="13575" y="1616"/>
                    <a:pt x="13928" y="1267"/>
                    <a:pt x="13929" y="834"/>
                  </a:cubicBezTo>
                  <a:cubicBezTo>
                    <a:pt x="13930" y="401"/>
                    <a:pt x="13581" y="49"/>
                    <a:pt x="13146" y="49"/>
                  </a:cubicBezTo>
                  <a:lnTo>
                    <a:pt x="788" y="1"/>
                  </a:lnTo>
                  <a:cubicBezTo>
                    <a:pt x="787" y="1"/>
                    <a:pt x="786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235800" y="4437100"/>
              <a:ext cx="733449" cy="85192"/>
            </a:xfrm>
            <a:custGeom>
              <a:avLst/>
              <a:gdLst/>
              <a:ahLst/>
              <a:cxnLst/>
              <a:rect l="l" t="t" r="r" b="b"/>
              <a:pathLst>
                <a:path w="13930" h="1618" extrusionOk="0">
                  <a:moveTo>
                    <a:pt x="786" y="1"/>
                  </a:moveTo>
                  <a:cubicBezTo>
                    <a:pt x="355" y="1"/>
                    <a:pt x="3" y="349"/>
                    <a:pt x="2" y="782"/>
                  </a:cubicBezTo>
                  <a:cubicBezTo>
                    <a:pt x="1" y="1218"/>
                    <a:pt x="351" y="1568"/>
                    <a:pt x="783" y="1571"/>
                  </a:cubicBezTo>
                  <a:lnTo>
                    <a:pt x="13141" y="1618"/>
                  </a:lnTo>
                  <a:cubicBezTo>
                    <a:pt x="13142" y="1618"/>
                    <a:pt x="13143" y="1618"/>
                    <a:pt x="13144" y="1618"/>
                  </a:cubicBezTo>
                  <a:cubicBezTo>
                    <a:pt x="13576" y="1618"/>
                    <a:pt x="13927" y="1269"/>
                    <a:pt x="13928" y="836"/>
                  </a:cubicBezTo>
                  <a:cubicBezTo>
                    <a:pt x="13929" y="402"/>
                    <a:pt x="13579" y="50"/>
                    <a:pt x="13146" y="47"/>
                  </a:cubicBezTo>
                  <a:lnTo>
                    <a:pt x="788" y="1"/>
                  </a:lnTo>
                  <a:cubicBezTo>
                    <a:pt x="788" y="1"/>
                    <a:pt x="787" y="1"/>
                    <a:pt x="7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8" name="Google Shape;68;p3"/>
          <p:cNvSpPr txBox="1">
            <a:spLocks noGrp="1"/>
          </p:cNvSpPr>
          <p:nvPr>
            <p:ph type="title"/>
          </p:nvPr>
        </p:nvSpPr>
        <p:spPr>
          <a:xfrm>
            <a:off x="3434117" y="3344684"/>
            <a:ext cx="5813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065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69" name="Google Shape;69;p3"/>
          <p:cNvSpPr txBox="1">
            <a:spLocks noGrp="1"/>
          </p:cNvSpPr>
          <p:nvPr>
            <p:ph type="title" idx="2" hasCustomPrompt="1"/>
          </p:nvPr>
        </p:nvSpPr>
        <p:spPr>
          <a:xfrm>
            <a:off x="4240333" y="1460884"/>
            <a:ext cx="4201200" cy="22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4665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0" name="Google Shape;70;p3"/>
          <p:cNvSpPr txBox="1">
            <a:spLocks noGrp="1"/>
          </p:cNvSpPr>
          <p:nvPr>
            <p:ph type="subTitle" idx="1"/>
          </p:nvPr>
        </p:nvSpPr>
        <p:spPr>
          <a:xfrm>
            <a:off x="3434117" y="4754717"/>
            <a:ext cx="5813600" cy="5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5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5"/>
              </a:spcBef>
              <a:spcAft>
                <a:spcPts val="2135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5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5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5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5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5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/>
              </a:rPr>
              <a:t>Slidesgo</a:t>
            </a: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Flaticon</a:t>
            </a:r>
            <a:r>
              <a:rPr lang="en-GB" sz="1335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-GB" sz="1335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/>
              </a:rPr>
              <a:t>Freepik</a:t>
            </a:r>
            <a:endParaRPr sz="1335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2026/3/26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2026/3/26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2026/3/26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2026/3/26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2026/3/26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9649572" y="6356233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 panose="020F0502020204030204"/>
                <a:ea typeface="SimSun" panose="02010600030101010101" pitchFamily="2" charset="-122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 panose="020F0502020204030204"/>
              <a:ea typeface="SimSun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2026/3/26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2026/3/26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2026/3/26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2026/3/26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userDrawn="1">
  <p:cSld name="Title and two columns">
    <p:bg>
      <p:bgPr>
        <a:solidFill>
          <a:schemeClr val="accent2"/>
        </a:solidFill>
        <a:effectLst/>
      </p:bgPr>
    </p:bg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3" name="Google Shape;7;p1"/>
          <p:cNvSpPr txBox="1">
            <a:spLocks noGrp="1"/>
          </p:cNvSpPr>
          <p:nvPr>
            <p:ph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4" name="Graphic 3"/>
          <p:cNvPicPr>
            <a:picLocks noChangeAspect="1"/>
          </p:cNvPicPr>
          <p:nvPr userDrawn="1"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 l="1091" t="29953" r="17860" b="4322"/>
          <a:stretch>
            <a:fillRect/>
          </a:stretch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5" name="Rectangle: Rounded Corners 4"/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2026/3/26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2026/3/26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userDrawn="1">
  <p:cSld name="Title only">
    <p:bg>
      <p:bgPr>
        <a:solidFill>
          <a:schemeClr val="accent2"/>
        </a:solidFill>
        <a:effectLst/>
      </p:bgPr>
    </p:bg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3" name="Google Shape;7;p1"/>
          <p:cNvSpPr txBox="1">
            <a:spLocks noGrp="1"/>
          </p:cNvSpPr>
          <p:nvPr>
            <p:ph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4" name="Graphic 3"/>
          <p:cNvPicPr>
            <a:picLocks noChangeAspect="1"/>
          </p:cNvPicPr>
          <p:nvPr userDrawn="1"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 l="1091" t="29953" r="17860" b="4322"/>
          <a:stretch>
            <a:fillRect/>
          </a:stretch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5" name="Rectangle: Rounded Corners 4"/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7785B3E-8AAE-47DB-A744-2A531A51ACC8}" type="datetimeFigureOut">
              <a:rPr lang="en-US" smtClean="0"/>
              <a:t>3/26/2026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78C583D-B587-4BBE-8770-8B94995ACFDD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One column text">
    <p:bg>
      <p:bgPr>
        <a:solidFill>
          <a:schemeClr val="accent2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3" name="Google Shape;7;p1"/>
          <p:cNvSpPr txBox="1">
            <a:spLocks noGrp="1"/>
          </p:cNvSpPr>
          <p:nvPr>
            <p:ph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4" name="Graphic 3"/>
          <p:cNvPicPr>
            <a:picLocks noChangeAspect="1"/>
          </p:cNvPicPr>
          <p:nvPr userDrawn="1"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2"/>
              </a:ext>
            </a:extLst>
          </a:blip>
          <a:srcRect l="1091" t="29953" r="17860" b="4322"/>
          <a:stretch>
            <a:fillRect/>
          </a:stretch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5" name="Rectangle: Rounded Corners 4"/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1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6.xml"/><Relationship Id="rId21" Type="http://schemas.openxmlformats.org/officeDocument/2006/relationships/slideLayout" Target="../slideLayouts/slideLayout24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1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5.xml"/><Relationship Id="rId16" Type="http://schemas.openxmlformats.org/officeDocument/2006/relationships/slideLayout" Target="../slideLayouts/slideLayout19.xml"/><Relationship Id="rId20" Type="http://schemas.openxmlformats.org/officeDocument/2006/relationships/slideLayout" Target="../slideLayouts/slideLayout23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24" Type="http://schemas.openxmlformats.org/officeDocument/2006/relationships/image" Target="../media/image1.svg"/><Relationship Id="rId5" Type="http://schemas.openxmlformats.org/officeDocument/2006/relationships/slideLayout" Target="../slideLayouts/slideLayout8.xml"/><Relationship Id="rId15" Type="http://schemas.openxmlformats.org/officeDocument/2006/relationships/slideLayout" Target="../slideLayouts/slideLayout18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3.xml"/><Relationship Id="rId19" Type="http://schemas.openxmlformats.org/officeDocument/2006/relationships/slideLayout" Target="../slideLayouts/slideLayout22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7.xml"/><Relationship Id="rId22" Type="http://schemas.openxmlformats.org/officeDocument/2006/relationships/slideLayout" Target="../slideLayouts/slideLayout2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28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30.xml"/><Relationship Id="rId10" Type="http://schemas.openxmlformats.org/officeDocument/2006/relationships/image" Target="../media/image2.png"/><Relationship Id="rId4" Type="http://schemas.openxmlformats.org/officeDocument/2006/relationships/slideLayout" Target="../slideLayouts/slideLayout29.xml"/><Relationship Id="rId9" Type="http://schemas.openxmlformats.org/officeDocument/2006/relationships/tags" Target="../tags/tag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.xml"/><Relationship Id="rId13" Type="http://schemas.openxmlformats.org/officeDocument/2006/relationships/slideLayout" Target="../slideLayouts/slideLayout43.xml"/><Relationship Id="rId18" Type="http://schemas.openxmlformats.org/officeDocument/2006/relationships/slideLayout" Target="../slideLayouts/slideLayout48.xml"/><Relationship Id="rId26" Type="http://schemas.openxmlformats.org/officeDocument/2006/relationships/slideLayout" Target="../slideLayouts/slideLayout56.xml"/><Relationship Id="rId3" Type="http://schemas.openxmlformats.org/officeDocument/2006/relationships/slideLayout" Target="../slideLayouts/slideLayout33.xml"/><Relationship Id="rId21" Type="http://schemas.openxmlformats.org/officeDocument/2006/relationships/slideLayout" Target="../slideLayouts/slideLayout51.xml"/><Relationship Id="rId7" Type="http://schemas.openxmlformats.org/officeDocument/2006/relationships/slideLayout" Target="../slideLayouts/slideLayout37.xml"/><Relationship Id="rId12" Type="http://schemas.openxmlformats.org/officeDocument/2006/relationships/slideLayout" Target="../slideLayouts/slideLayout42.xml"/><Relationship Id="rId17" Type="http://schemas.openxmlformats.org/officeDocument/2006/relationships/slideLayout" Target="../slideLayouts/slideLayout47.xml"/><Relationship Id="rId25" Type="http://schemas.openxmlformats.org/officeDocument/2006/relationships/slideLayout" Target="../slideLayouts/slideLayout55.xml"/><Relationship Id="rId2" Type="http://schemas.openxmlformats.org/officeDocument/2006/relationships/slideLayout" Target="../slideLayouts/slideLayout32.xml"/><Relationship Id="rId1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50.xml"/><Relationship Id="rId29" Type="http://schemas.openxmlformats.org/officeDocument/2006/relationships/slideLayout" Target="../slideLayouts/slideLayout59.xml"/><Relationship Id="rId1" Type="http://schemas.openxmlformats.org/officeDocument/2006/relationships/slideLayout" Target="../slideLayouts/slideLayout31.xml"/><Relationship Id="rId6" Type="http://schemas.openxmlformats.org/officeDocument/2006/relationships/slideLayout" Target="../slideLayouts/slideLayout36.xml"/><Relationship Id="rId11" Type="http://schemas.openxmlformats.org/officeDocument/2006/relationships/slideLayout" Target="../slideLayouts/slideLayout41.xml"/><Relationship Id="rId24" Type="http://schemas.openxmlformats.org/officeDocument/2006/relationships/slideLayout" Target="../slideLayouts/slideLayout54.xml"/><Relationship Id="rId5" Type="http://schemas.openxmlformats.org/officeDocument/2006/relationships/slideLayout" Target="../slideLayouts/slideLayout35.xml"/><Relationship Id="rId15" Type="http://schemas.openxmlformats.org/officeDocument/2006/relationships/slideLayout" Target="../slideLayouts/slideLayout45.xml"/><Relationship Id="rId23" Type="http://schemas.openxmlformats.org/officeDocument/2006/relationships/slideLayout" Target="../slideLayouts/slideLayout53.xml"/><Relationship Id="rId28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40.xml"/><Relationship Id="rId19" Type="http://schemas.openxmlformats.org/officeDocument/2006/relationships/slideLayout" Target="../slideLayouts/slideLayout49.xml"/><Relationship Id="rId31" Type="http://schemas.openxmlformats.org/officeDocument/2006/relationships/theme" Target="../theme/theme4.xml"/><Relationship Id="rId4" Type="http://schemas.openxmlformats.org/officeDocument/2006/relationships/slideLayout" Target="../slideLayouts/slideLayout34.xml"/><Relationship Id="rId9" Type="http://schemas.openxmlformats.org/officeDocument/2006/relationships/slideLayout" Target="../slideLayouts/slideLayout39.xml"/><Relationship Id="rId14" Type="http://schemas.openxmlformats.org/officeDocument/2006/relationships/slideLayout" Target="../slideLayouts/slideLayout44.xml"/><Relationship Id="rId22" Type="http://schemas.openxmlformats.org/officeDocument/2006/relationships/slideLayout" Target="../slideLayouts/slideLayout52.xml"/><Relationship Id="rId27" Type="http://schemas.openxmlformats.org/officeDocument/2006/relationships/slideLayout" Target="../slideLayouts/slideLayout57.xml"/><Relationship Id="rId30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8.xml"/><Relationship Id="rId13" Type="http://schemas.openxmlformats.org/officeDocument/2006/relationships/image" Target="../media/image3.jpeg"/><Relationship Id="rId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67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Relationship Id="rId6" Type="http://schemas.openxmlformats.org/officeDocument/2006/relationships/slideLayout" Target="../slideLayouts/slideLayout66.xml"/><Relationship Id="rId11" Type="http://schemas.openxmlformats.org/officeDocument/2006/relationships/slideLayout" Target="../slideLayouts/slideLayout71.xml"/><Relationship Id="rId5" Type="http://schemas.openxmlformats.org/officeDocument/2006/relationships/slideLayout" Target="../slideLayouts/slideLayout65.xml"/><Relationship Id="rId15" Type="http://schemas.openxmlformats.org/officeDocument/2006/relationships/image" Target="../media/image5.png"/><Relationship Id="rId10" Type="http://schemas.openxmlformats.org/officeDocument/2006/relationships/slideLayout" Target="../slideLayouts/slideLayout70.xml"/><Relationship Id="rId4" Type="http://schemas.openxmlformats.org/officeDocument/2006/relationships/slideLayout" Target="../slideLayouts/slideLayout64.xml"/><Relationship Id="rId9" Type="http://schemas.openxmlformats.org/officeDocument/2006/relationships/slideLayout" Target="../slideLayouts/slideLayout69.xml"/><Relationship Id="rId14" Type="http://schemas.openxmlformats.org/officeDocument/2006/relationships/image" Target="../media/image4.jpe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13" Type="http://schemas.openxmlformats.org/officeDocument/2006/relationships/image" Target="../media/image5.png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81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xStyles>
    <p:titleStyle>
      <a:lvl1pPr algn="l" defTabSz="1219200" rtl="0" eaLnBrk="1" latinLnBrk="0" hangingPunct="1">
        <a:lnSpc>
          <a:spcPct val="90000"/>
        </a:lnSpc>
        <a:spcBef>
          <a:spcPct val="0"/>
        </a:spcBef>
        <a:buNone/>
        <a:defRPr sz="586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4800" indent="-304800" algn="l" defTabSz="1219200" rtl="0" eaLnBrk="1" latinLnBrk="0" hangingPunct="1">
        <a:lnSpc>
          <a:spcPct val="90000"/>
        </a:lnSpc>
        <a:spcBef>
          <a:spcPts val="1335"/>
        </a:spcBef>
        <a:buFont typeface="Arial" panose="020B0604020202020204" pitchFamily="34" charset="0"/>
        <a:buChar char="•"/>
        <a:defRPr sz="3735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indent="-304800" algn="l" defTabSz="1219200" rtl="0" eaLnBrk="1" latinLnBrk="0" hangingPunct="1">
        <a:lnSpc>
          <a:spcPct val="90000"/>
        </a:lnSpc>
        <a:spcBef>
          <a:spcPts val="665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4000" indent="-304800" algn="l" defTabSz="1219200" rtl="0" eaLnBrk="1" latinLnBrk="0" hangingPunct="1">
        <a:lnSpc>
          <a:spcPct val="90000"/>
        </a:lnSpc>
        <a:spcBef>
          <a:spcPts val="665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3pPr>
      <a:lvl4pPr marL="2133600" indent="-304800" algn="l" defTabSz="1219200" rtl="0" eaLnBrk="1" latinLnBrk="0" hangingPunct="1">
        <a:lnSpc>
          <a:spcPct val="90000"/>
        </a:lnSpc>
        <a:spcBef>
          <a:spcPts val="665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200" indent="-304800" algn="l" defTabSz="1219200" rtl="0" eaLnBrk="1" latinLnBrk="0" hangingPunct="1">
        <a:lnSpc>
          <a:spcPct val="90000"/>
        </a:lnSpc>
        <a:spcBef>
          <a:spcPts val="665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800" indent="-304800" algn="l" defTabSz="1219200" rtl="0" eaLnBrk="1" latinLnBrk="0" hangingPunct="1">
        <a:lnSpc>
          <a:spcPct val="90000"/>
        </a:lnSpc>
        <a:spcBef>
          <a:spcPts val="665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400" indent="-304800" algn="l" defTabSz="1219200" rtl="0" eaLnBrk="1" latinLnBrk="0" hangingPunct="1">
        <a:lnSpc>
          <a:spcPct val="90000"/>
        </a:lnSpc>
        <a:spcBef>
          <a:spcPts val="665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2000" indent="-304800" algn="l" defTabSz="1219200" rtl="0" eaLnBrk="1" latinLnBrk="0" hangingPunct="1">
        <a:lnSpc>
          <a:spcPct val="90000"/>
        </a:lnSpc>
        <a:spcBef>
          <a:spcPts val="665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600" indent="-304800" algn="l" defTabSz="1219200" rtl="0" eaLnBrk="1" latinLnBrk="0" hangingPunct="1">
        <a:lnSpc>
          <a:spcPct val="90000"/>
        </a:lnSpc>
        <a:spcBef>
          <a:spcPts val="665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8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4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80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6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2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800" algn="l" defTabSz="121920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Love Ya Like A Sister" panose="02000000000000000000"/>
              <a:buNone/>
              <a:defRPr sz="2800">
                <a:solidFill>
                  <a:schemeClr val="dk2"/>
                </a:solidFill>
                <a:latin typeface="Love Ya Like A Sister" panose="02000000000000000000"/>
                <a:ea typeface="Love Ya Like A Sister" panose="02000000000000000000"/>
                <a:cs typeface="Love Ya Like A Sister" panose="02000000000000000000"/>
                <a:sym typeface="Love Ya Like A Sister" panose="02000000000000000000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649440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●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Karla" panose="020B0004030503030003"/>
              <a:buChar char="○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Karla" panose="020B0004030503030003"/>
              <a:buChar char="■"/>
              <a:defRPr>
                <a:solidFill>
                  <a:schemeClr val="dk2"/>
                </a:solidFill>
                <a:latin typeface="Karla" panose="020B0004030503030003"/>
                <a:ea typeface="Karla" panose="020B0004030503030003"/>
                <a:cs typeface="Karla" panose="020B0004030503030003"/>
                <a:sym typeface="Karla" panose="020B0004030503030003"/>
              </a:defRPr>
            </a:lvl9pPr>
          </a:lstStyle>
          <a:p>
            <a:endParaRPr/>
          </a:p>
        </p:txBody>
      </p:sp>
      <p:pic>
        <p:nvPicPr>
          <p:cNvPr id="2" name="Graphic 1"/>
          <p:cNvPicPr>
            <a:picLocks noChangeAspect="1"/>
          </p:cNvPicPr>
          <p:nvPr userDrawn="1"/>
        </p:nvPicPr>
        <p:blipFill rotWithShape="1">
          <a:blip>
            <a:extLst>
              <a:ext uri="{96DAC541-7B7A-43D3-8B79-37D633B846F1}">
                <asvg:svgBlip xmlns:asvg="http://schemas.microsoft.com/office/drawing/2016/SVG/main" r:embed="rId24"/>
              </a:ext>
            </a:extLst>
          </a:blip>
          <a:srcRect l="1091" t="29953" r="17860" b="4322"/>
          <a:stretch>
            <a:fillRect/>
          </a:stretch>
        </p:blipFill>
        <p:spPr>
          <a:xfrm>
            <a:off x="-132080" y="0"/>
            <a:ext cx="12425680" cy="6858000"/>
          </a:xfrm>
          <a:prstGeom prst="rect">
            <a:avLst/>
          </a:prstGeom>
        </p:spPr>
      </p:pic>
      <p:sp>
        <p:nvSpPr>
          <p:cNvPr id="3" name="Rectangle: Rounded Corners 2"/>
          <p:cNvSpPr/>
          <p:nvPr userDrawn="1"/>
        </p:nvSpPr>
        <p:spPr>
          <a:xfrm>
            <a:off x="304800" y="190500"/>
            <a:ext cx="11582400" cy="652561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3" r:id="rId1"/>
    <p:sldLayoutId id="2147483654" r:id="rId2"/>
    <p:sldLayoutId id="2147483655" r:id="rId3"/>
    <p:sldLayoutId id="2147483656" r:id="rId4"/>
    <p:sldLayoutId id="2147483657" r:id="rId5"/>
    <p:sldLayoutId id="2147483658" r:id="rId6"/>
    <p:sldLayoutId id="2147483659" r:id="rId7"/>
    <p:sldLayoutId id="2147483660" r:id="rId8"/>
    <p:sldLayoutId id="2147483661" r:id="rId9"/>
    <p:sldLayoutId id="2147483662" r:id="rId10"/>
    <p:sldLayoutId id="2147483663" r:id="rId11"/>
    <p:sldLayoutId id="2147483664" r:id="rId12"/>
    <p:sldLayoutId id="2147483665" r:id="rId13"/>
    <p:sldLayoutId id="2147483666" r:id="rId14"/>
    <p:sldLayoutId id="2147483667" r:id="rId15"/>
    <p:sldLayoutId id="2147483668" r:id="rId16"/>
    <p:sldLayoutId id="2147483669" r:id="rId17"/>
    <p:sldLayoutId id="2147483670" r:id="rId18"/>
    <p:sldLayoutId id="2147483671" r:id="rId19"/>
    <p:sldLayoutId id="2147483672" r:id="rId20"/>
    <p:sldLayoutId id="2147483673" r:id="rId21"/>
    <p:sldLayoutId id="2147483674" r:id="rId22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/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/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/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/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 white circle with leaves and blue text&#10;&#10;Description automatically generated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065" y="7229977"/>
            <a:ext cx="1266825" cy="1266825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76" r:id="rId1"/>
    <p:sldLayoutId id="2147483677" r:id="rId2"/>
    <p:sldLayoutId id="2147483678" r:id="rId3"/>
    <p:sldLayoutId id="2147483679" r:id="rId4"/>
    <p:sldLayoutId id="2147483680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  <p:sldLayoutId id="2147483690" r:id="rId9"/>
    <p:sldLayoutId id="2147483691" r:id="rId10"/>
    <p:sldLayoutId id="2147483692" r:id="rId11"/>
    <p:sldLayoutId id="2147483693" r:id="rId12"/>
    <p:sldLayoutId id="2147483694" r:id="rId13"/>
    <p:sldLayoutId id="2147483695" r:id="rId14"/>
    <p:sldLayoutId id="2147483696" r:id="rId15"/>
    <p:sldLayoutId id="2147483697" r:id="rId16"/>
    <p:sldLayoutId id="2147483698" r:id="rId17"/>
    <p:sldLayoutId id="2147483699" r:id="rId18"/>
    <p:sldLayoutId id="2147483700" r:id="rId19"/>
    <p:sldLayoutId id="2147483701" r:id="rId20"/>
    <p:sldLayoutId id="2147483702" r:id="rId21"/>
    <p:sldLayoutId id="2147483703" r:id="rId22"/>
    <p:sldLayoutId id="2147483704" r:id="rId23"/>
    <p:sldLayoutId id="2147483705" r:id="rId24"/>
    <p:sldLayoutId id="2147483706" r:id="rId25"/>
    <p:sldLayoutId id="2147483707" r:id="rId26"/>
    <p:sldLayoutId id="2147483708" r:id="rId27"/>
    <p:sldLayoutId id="2147483709" r:id="rId28"/>
    <p:sldLayoutId id="2147483710" r:id="rId29"/>
    <p:sldLayoutId id="2147483711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865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组合 62"/>
          <p:cNvGrpSpPr/>
          <p:nvPr userDrawn="1"/>
        </p:nvGrpSpPr>
        <p:grpSpPr>
          <a:xfrm>
            <a:off x="0" y="1"/>
            <a:ext cx="12192000" cy="6858000"/>
            <a:chOff x="0" y="0"/>
            <a:chExt cx="12192000" cy="6858000"/>
          </a:xfrm>
        </p:grpSpPr>
        <p:pic>
          <p:nvPicPr>
            <p:cNvPr id="64" name="图片 63"/>
            <p:cNvPicPr>
              <a:picLocks noChangeAspect="1"/>
            </p:cNvPicPr>
            <p:nvPr/>
          </p:nvPicPr>
          <p:blipFill rotWithShape="1">
            <a:blip r:embed="rId13" cstate="screen"/>
            <a:srcRect/>
            <a:stretch>
              <a:fillRect/>
            </a:stretch>
          </p:blipFill>
          <p:spPr>
            <a:xfrm>
              <a:off x="0" y="4140223"/>
              <a:ext cx="4733046" cy="2717776"/>
            </a:xfrm>
            <a:prstGeom prst="rect">
              <a:avLst/>
            </a:prstGeom>
          </p:spPr>
        </p:pic>
        <p:pic>
          <p:nvPicPr>
            <p:cNvPr id="65" name="图片 64"/>
            <p:cNvPicPr>
              <a:picLocks noChangeAspect="1"/>
            </p:cNvPicPr>
            <p:nvPr/>
          </p:nvPicPr>
          <p:blipFill rotWithShape="1">
            <a:blip r:embed="rId13" cstate="screen"/>
            <a:srcRect/>
            <a:stretch>
              <a:fillRect/>
            </a:stretch>
          </p:blipFill>
          <p:spPr>
            <a:xfrm>
              <a:off x="0" y="0"/>
              <a:ext cx="4733046" cy="271777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 rotWithShape="1">
            <a:blip r:embed="rId13" cstate="screen"/>
            <a:srcRect/>
            <a:stretch>
              <a:fillRect/>
            </a:stretch>
          </p:blipFill>
          <p:spPr>
            <a:xfrm>
              <a:off x="0" y="2717775"/>
              <a:ext cx="4733046" cy="2717776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 rotWithShape="1">
            <a:blip r:embed="rId13" cstate="screen"/>
            <a:srcRect/>
            <a:stretch>
              <a:fillRect/>
            </a:stretch>
          </p:blipFill>
          <p:spPr>
            <a:xfrm>
              <a:off x="4733046" y="0"/>
              <a:ext cx="4733046" cy="27177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 rotWithShape="1">
            <a:blip r:embed="rId13" cstate="screen"/>
            <a:srcRect/>
            <a:stretch>
              <a:fillRect/>
            </a:stretch>
          </p:blipFill>
          <p:spPr>
            <a:xfrm>
              <a:off x="4733046" y="2717775"/>
              <a:ext cx="4733046" cy="2717776"/>
            </a:xfrm>
            <a:prstGeom prst="rect">
              <a:avLst/>
            </a:prstGeom>
          </p:spPr>
        </p:pic>
        <p:pic>
          <p:nvPicPr>
            <p:cNvPr id="69" name="图片 68"/>
            <p:cNvPicPr>
              <a:picLocks noChangeAspect="1"/>
            </p:cNvPicPr>
            <p:nvPr/>
          </p:nvPicPr>
          <p:blipFill rotWithShape="1">
            <a:blip r:embed="rId13" cstate="screen"/>
            <a:srcRect/>
            <a:stretch>
              <a:fillRect/>
            </a:stretch>
          </p:blipFill>
          <p:spPr>
            <a:xfrm rot="5400000">
              <a:off x="8429781" y="3095780"/>
              <a:ext cx="4733046" cy="2791392"/>
            </a:xfrm>
            <a:prstGeom prst="rect">
              <a:avLst/>
            </a:prstGeom>
          </p:spPr>
        </p:pic>
        <p:pic>
          <p:nvPicPr>
            <p:cNvPr id="70" name="图片 69"/>
            <p:cNvPicPr>
              <a:picLocks noChangeAspect="1"/>
            </p:cNvPicPr>
            <p:nvPr/>
          </p:nvPicPr>
          <p:blipFill rotWithShape="1">
            <a:blip r:embed="rId13" cstate="screen"/>
            <a:srcRect/>
            <a:stretch>
              <a:fillRect/>
            </a:stretch>
          </p:blipFill>
          <p:spPr>
            <a:xfrm>
              <a:off x="2389351" y="4140223"/>
              <a:ext cx="4733046" cy="2717776"/>
            </a:xfrm>
            <a:prstGeom prst="rect">
              <a:avLst/>
            </a:prstGeom>
          </p:spPr>
        </p:pic>
        <p:pic>
          <p:nvPicPr>
            <p:cNvPr id="71" name="图片 70"/>
            <p:cNvPicPr>
              <a:picLocks noChangeAspect="1"/>
            </p:cNvPicPr>
            <p:nvPr/>
          </p:nvPicPr>
          <p:blipFill rotWithShape="1">
            <a:blip r:embed="rId13" cstate="screen"/>
            <a:srcRect/>
            <a:stretch>
              <a:fillRect/>
            </a:stretch>
          </p:blipFill>
          <p:spPr>
            <a:xfrm>
              <a:off x="6942025" y="4140224"/>
              <a:ext cx="4733046" cy="2717776"/>
            </a:xfrm>
            <a:prstGeom prst="rect">
              <a:avLst/>
            </a:prstGeom>
          </p:spPr>
        </p:pic>
        <p:pic>
          <p:nvPicPr>
            <p:cNvPr id="72" name="图片 71"/>
            <p:cNvPicPr>
              <a:picLocks noChangeAspect="1"/>
            </p:cNvPicPr>
            <p:nvPr/>
          </p:nvPicPr>
          <p:blipFill rotWithShape="1">
            <a:blip r:embed="rId14" cstate="screen"/>
            <a:srcRect/>
            <a:stretch>
              <a:fillRect/>
            </a:stretch>
          </p:blipFill>
          <p:spPr>
            <a:xfrm>
              <a:off x="9402592" y="0"/>
              <a:ext cx="2789408" cy="2717776"/>
            </a:xfrm>
            <a:prstGeom prst="rect">
              <a:avLst/>
            </a:prstGeom>
          </p:spPr>
        </p:pic>
      </p:grpSp>
      <p:pic>
        <p:nvPicPr>
          <p:cNvPr id="4" name="Picture 3" descr="A round pink circle with white text and a black background&#10;&#10;AI-generated content may be incorrect."/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3591" y="99357"/>
            <a:ext cx="1752303" cy="175230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</p:sldLayoutIdLst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und pink circle with white text and a black background&#10;&#10;AI-generated content may be incorrect.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3591" y="99357"/>
            <a:ext cx="1752303" cy="175230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audio" Target="../media/audio1.wav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8.png"/><Relationship Id="rId5" Type="http://schemas.openxmlformats.org/officeDocument/2006/relationships/image" Target="../media/image7.svg"/><Relationship Id="rId10" Type="http://schemas.openxmlformats.org/officeDocument/2006/relationships/audio" Target="../media/audio1.wav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pn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11" Type="http://schemas.openxmlformats.org/officeDocument/2006/relationships/image" Target="../media/image26.png"/><Relationship Id="rId5" Type="http://schemas.openxmlformats.org/officeDocument/2006/relationships/image" Target="../media/image20.png"/><Relationship Id="rId10" Type="http://schemas.openxmlformats.org/officeDocument/2006/relationships/image" Target="../media/image25.png"/><Relationship Id="rId4" Type="http://schemas.openxmlformats.org/officeDocument/2006/relationships/image" Target="../media/image19.jpeg"/><Relationship Id="rId9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Relationship Id="rId5" Type="http://schemas.microsoft.com/office/2007/relationships/hdphoto" Target="../media/hdphoto1.wdp"/><Relationship Id="rId4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pic>
        <p:nvPicPr>
          <p:cNvPr id="3" name="Graphic 2"/>
          <p:cNvPicPr>
            <a:picLocks noChangeAspect="1"/>
          </p:cNvPicPr>
          <p:nvPr/>
        </p:nvPicPr>
        <p:blipFill>
          <a:blip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93311" y="1442758"/>
            <a:ext cx="2938527" cy="204843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19140" y="2629908"/>
            <a:ext cx="7078069" cy="3103133"/>
          </a:xfrm>
          <a:prstGeom prst="rect">
            <a:avLst/>
          </a:prstGeom>
        </p:spPr>
      </p:pic>
      <p:pic>
        <p:nvPicPr>
          <p:cNvPr id="4" name="Picture 3" descr="A round pink circle with white text and a black background&#10;&#10;AI-generated content may be incorrect.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53591" y="99357"/>
            <a:ext cx="1752303" cy="175230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0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476500" y="885824"/>
            <a:ext cx="6467475" cy="13620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09850" y="112395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6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+ 5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= 11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95575" y="170497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6 000 + 5 000 = 11 000</a:t>
            </a:r>
          </a:p>
        </p:txBody>
      </p:sp>
      <p:sp>
        <p:nvSpPr>
          <p:cNvPr id="5" name="Rectangle 4"/>
          <p:cNvSpPr/>
          <p:nvPr/>
        </p:nvSpPr>
        <p:spPr>
          <a:xfrm>
            <a:off x="2600325" y="3038474"/>
            <a:ext cx="6467475" cy="13620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733675" y="327660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+ 4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= 13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819400" y="385762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9 000 + 4 000 = 13 000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29050" y="27622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a) 6 000 + 5 000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010025" y="246697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b) 9 000 + 4 000 </a:t>
            </a:r>
          </a:p>
        </p:txBody>
      </p:sp>
      <p:sp>
        <p:nvSpPr>
          <p:cNvPr id="10" name="Rectangle 9"/>
          <p:cNvSpPr/>
          <p:nvPr/>
        </p:nvSpPr>
        <p:spPr>
          <a:xfrm>
            <a:off x="2876550" y="5076824"/>
            <a:ext cx="6467475" cy="136207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009900" y="531495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7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+ 9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= 16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095625" y="589597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7 000 + 9 000 = 16 000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286250" y="4505325"/>
            <a:ext cx="381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b) 7 000 + 9 000 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4" grpId="0"/>
      <p:bldP spid="5" grpId="0" animBg="1"/>
      <p:bldP spid="6" grpId="0"/>
      <p:bldP spid="7" grpId="0"/>
      <p:bldP spid="8" grpId="0"/>
      <p:bldP spid="9" grpId="0"/>
      <p:bldP spid="10" grpId="0" animBg="1"/>
      <p:bldP spid="11" grpId="0"/>
      <p:bldP spid="12" grpId="0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152239" y="523738"/>
            <a:ext cx="11620285" cy="1687407"/>
            <a:chOff x="1058" y="292"/>
            <a:chExt cx="11327" cy="1993"/>
          </a:xfrm>
        </p:grpSpPr>
        <p:sp>
          <p:nvSpPr>
            <p:cNvPr id="16" name="Text Box 14"/>
            <p:cNvSpPr txBox="1"/>
            <p:nvPr/>
          </p:nvSpPr>
          <p:spPr>
            <a:xfrm>
              <a:off x="1848" y="385"/>
              <a:ext cx="10537" cy="1900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just" defTabSz="12192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Để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phục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vụ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học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sinh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chuẩn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bị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năm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</a:t>
              </a:r>
              <a:r>
                <a:rPr lang="en-US" sz="2800" b="1" dirty="0" err="1">
                  <a:solidFill>
                    <a:srgbClr val="00000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ọc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mới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một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nhập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về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6 500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giáo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khoa, 3 860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tham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khảo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8 500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cửa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hàng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đó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đã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nhập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về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tất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cả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cuốn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sách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và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2800" b="1" i="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vở</a:t>
              </a:r>
              <a:r>
                <a:rPr lang="en-US" sz="2800" b="1" i="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icrosoft YaHei" panose="020B0503020204020204" charset="-122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1058" y="292"/>
              <a:ext cx="756" cy="1050"/>
              <a:chOff x="974" y="314"/>
              <a:chExt cx="756" cy="1050"/>
            </a:xfrm>
          </p:grpSpPr>
          <p:sp>
            <p:nvSpPr>
              <p:cNvPr id="18" name="Oval 17"/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Microsoft YaHei" panose="020B0503020204020204" charset="-122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9" name="Text Box 10"/>
              <p:cNvSpPr txBox="1"/>
              <p:nvPr/>
            </p:nvSpPr>
            <p:spPr>
              <a:xfrm>
                <a:off x="1056" y="314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2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r>
                  <a:rPr kumimoji="0" lang="en-US" sz="4265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Microsoft YaHei" panose="020B0503020204020204" charset="-122"/>
                    <a:cs typeface="Calibri" panose="020F0502020204030204" pitchFamily="34" charset="0"/>
                    <a:sym typeface="Arial" panose="020B0604020202020204"/>
                  </a:rPr>
                  <a:t>4</a:t>
                </a:r>
              </a:p>
            </p:txBody>
          </p:sp>
        </p:grpSp>
      </p:grpSp>
      <p:cxnSp>
        <p:nvCxnSpPr>
          <p:cNvPr id="20" name="Straight Connector 19"/>
          <p:cNvCxnSpPr/>
          <p:nvPr/>
        </p:nvCxnSpPr>
        <p:spPr>
          <a:xfrm>
            <a:off x="1638300" y="1609725"/>
            <a:ext cx="3924300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5838825" y="1628775"/>
            <a:ext cx="4238625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10877550" y="1628775"/>
            <a:ext cx="857250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1066800" y="2105025"/>
            <a:ext cx="1209675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876300" y="2676525"/>
            <a:ext cx="1082040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u="sng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Bài</a:t>
            </a:r>
            <a:r>
              <a:rPr lang="en-US" sz="3200" u="sng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u="sng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giải</a:t>
            </a:r>
            <a:r>
              <a:rPr lang="en-US" sz="3200" u="sng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Cửa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hàng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đã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nhập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về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giáo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khoa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tham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khảo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6 500 + 3 860 = 10 360 (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algn="ctr"/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Cửa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hàng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đã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nhập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về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sách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và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vở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</a:t>
            </a:r>
          </a:p>
          <a:p>
            <a:pPr algn="ctr"/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10 360 + 8 500 = 18 860 (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)</a:t>
            </a:r>
          </a:p>
          <a:p>
            <a:pPr algn="r"/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Đáp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 18 860 </a:t>
            </a:r>
            <a:r>
              <a:rPr lang="en-US" sz="32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cuốn</a:t>
            </a:r>
            <a:r>
              <a:rPr lang="en-US" sz="32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</a:p>
        </p:txBody>
      </p:sp>
      <p:cxnSp>
        <p:nvCxnSpPr>
          <p:cNvPr id="25" name="Straight Connector 24"/>
          <p:cNvCxnSpPr/>
          <p:nvPr/>
        </p:nvCxnSpPr>
        <p:spPr>
          <a:xfrm>
            <a:off x="5005449" y="2140651"/>
            <a:ext cx="6419850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13698" y="5443605"/>
            <a:ext cx="12233700" cy="1414395"/>
          </a:xfrm>
          <a:prstGeom prst="rect">
            <a:avLst/>
          </a:prstGeom>
        </p:spPr>
      </p:pic>
      <p:pic>
        <p:nvPicPr>
          <p:cNvPr id="12" name="图片 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6998"/>
            <a:ext cx="6858003" cy="12192000"/>
          </a:xfrm>
          <a:prstGeom prst="rect">
            <a:avLst/>
          </a:prstGeom>
        </p:spPr>
      </p:pic>
      <p:pic>
        <p:nvPicPr>
          <p:cNvPr id="13" name="图片 8"/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58" b="13608"/>
          <a:stretch>
            <a:fillRect/>
          </a:stretch>
        </p:blipFill>
        <p:spPr>
          <a:xfrm rot="5195870">
            <a:off x="3708726" y="-2516831"/>
            <a:ext cx="5216604" cy="10546603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97" t="8773"/>
          <a:stretch>
            <a:fillRect/>
          </a:stretch>
        </p:blipFill>
        <p:spPr>
          <a:xfrm>
            <a:off x="6530549" y="3069378"/>
            <a:ext cx="5685052" cy="3923098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595" t="401" r="61267" b="3746"/>
          <a:stretch>
            <a:fillRect/>
          </a:stretch>
        </p:blipFill>
        <p:spPr>
          <a:xfrm>
            <a:off x="201335" y="3245362"/>
            <a:ext cx="3732435" cy="3702339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48718" y="-558613"/>
            <a:ext cx="6607860" cy="2942671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265" t="-1976" r="5635" b="78498"/>
          <a:stretch>
            <a:fillRect/>
          </a:stretch>
        </p:blipFill>
        <p:spPr>
          <a:xfrm>
            <a:off x="9937361" y="285068"/>
            <a:ext cx="2345394" cy="1362605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41702" y="52390"/>
            <a:ext cx="1809435" cy="1762716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340863" y="591139"/>
            <a:ext cx="10040982" cy="495647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76580" y="1368425"/>
            <a:ext cx="260096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12 547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23 628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652780" y="2576421"/>
            <a:ext cx="1585595" cy="0"/>
          </a:xfrm>
          <a:prstGeom prst="line">
            <a:avLst/>
          </a:prstGeom>
          <a:ln w="57150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278958" y="1707937"/>
            <a:ext cx="4470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+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775699" y="1498764"/>
            <a:ext cx="91327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8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15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5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nhớ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1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842057" y="2502110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5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775700" y="2009849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4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thêm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5; 5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2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7,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7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569085" y="2502110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755380" y="2560937"/>
            <a:ext cx="94366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lang="en-US" sz="2800" dirty="0">
                <a:solidFill>
                  <a:srgbClr val="000000">
                    <a:lumMod val="10000"/>
                  </a:srgbClr>
                </a:solidFill>
                <a:latin typeface="Arial" panose="020B0604020202020204"/>
                <a:ea typeface="Microsoft YaHei" panose="020B0503020204020204" charset="-122"/>
              </a:rPr>
              <a:t>5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6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11,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nhớ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1.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302229" y="2505495"/>
            <a:ext cx="31724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755380" y="3149200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2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thêm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1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3; 3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3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6,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6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874915" y="2511635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6</a:t>
            </a:r>
          </a:p>
        </p:txBody>
      </p:sp>
      <p:sp>
        <p:nvSpPr>
          <p:cNvPr id="13" name="Rectangle: Rounded Corners 12"/>
          <p:cNvSpPr/>
          <p:nvPr/>
        </p:nvSpPr>
        <p:spPr>
          <a:xfrm>
            <a:off x="3419474" y="447675"/>
            <a:ext cx="4972049" cy="67191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 w="38100"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40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12 547 + 23 628 = ?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70115" y="2511635"/>
            <a:ext cx="48267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3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764905" y="3815950"/>
            <a:ext cx="79329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1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cộng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2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bằng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3,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viết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srgbClr val="00000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+mn-cs"/>
              </a:rPr>
              <a:t> 3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Microsoft YaHei" panose="020B0503020204020204" charset="-122"/>
              <a:cs typeface="+mn-cs"/>
            </a:endParaRPr>
          </a:p>
        </p:txBody>
      </p:sp>
      <p:sp>
        <p:nvSpPr>
          <p:cNvPr id="18" name="Rectangle: Rounded Corners 17"/>
          <p:cNvSpPr/>
          <p:nvPr/>
        </p:nvSpPr>
        <p:spPr>
          <a:xfrm>
            <a:off x="3609975" y="4619625"/>
            <a:ext cx="5191125" cy="885825"/>
          </a:xfrm>
          <a:prstGeom prst="roundRect">
            <a:avLst>
              <a:gd name="adj" fmla="val 47850"/>
            </a:avLst>
          </a:prstGeom>
          <a:ln w="57150">
            <a:solidFill>
              <a:srgbClr val="EB3D94"/>
            </a:solidFill>
            <a:prstDash val="sysDot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12 547 + 23 628 = 36 175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"/>
                            </p:stCondLst>
                            <p:childTnLst>
                              <p:par>
                                <p:cTn id="7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  <p:bldP spid="13" grpId="0" animBg="1"/>
      <p:bldP spid="16" grpId="0"/>
      <p:bldP spid="17" grpId="0"/>
      <p:bldP spid="18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Cartoon of a robot&#10;&#10;AI-generated content may be incorrect.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55600" y="2692400"/>
            <a:ext cx="2691673" cy="4165600"/>
          </a:xfrm>
          <a:prstGeom prst="rect">
            <a:avLst/>
          </a:prstGeom>
        </p:spPr>
      </p:pic>
      <p:sp>
        <p:nvSpPr>
          <p:cNvPr id="15" name="Speech Bubble: Rectangle with Corners Rounded 19"/>
          <p:cNvSpPr/>
          <p:nvPr/>
        </p:nvSpPr>
        <p:spPr>
          <a:xfrm>
            <a:off x="3866750" y="605642"/>
            <a:ext cx="7482134" cy="1421283"/>
          </a:xfrm>
          <a:custGeom>
            <a:avLst/>
            <a:gdLst>
              <a:gd name="connsiteX0" fmla="*/ 0 w 7086600"/>
              <a:gd name="connsiteY0" fmla="*/ 358515 h 2151048"/>
              <a:gd name="connsiteX1" fmla="*/ 358515 w 7086600"/>
              <a:gd name="connsiteY1" fmla="*/ 0 h 2151048"/>
              <a:gd name="connsiteX2" fmla="*/ 6728085 w 7086600"/>
              <a:gd name="connsiteY2" fmla="*/ 0 h 2151048"/>
              <a:gd name="connsiteX3" fmla="*/ 7086600 w 7086600"/>
              <a:gd name="connsiteY3" fmla="*/ 358515 h 2151048"/>
              <a:gd name="connsiteX4" fmla="*/ 7086600 w 7086600"/>
              <a:gd name="connsiteY4" fmla="*/ 1792533 h 2151048"/>
              <a:gd name="connsiteX5" fmla="*/ 6728085 w 7086600"/>
              <a:gd name="connsiteY5" fmla="*/ 2151048 h 2151048"/>
              <a:gd name="connsiteX6" fmla="*/ 358515 w 7086600"/>
              <a:gd name="connsiteY6" fmla="*/ 2151048 h 2151048"/>
              <a:gd name="connsiteX7" fmla="*/ 0 w 7086600"/>
              <a:gd name="connsiteY7" fmla="*/ 1792533 h 2151048"/>
              <a:gd name="connsiteX8" fmla="*/ 0 w 7086600"/>
              <a:gd name="connsiteY8" fmla="*/ 358515 h 215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86600" h="2151048" fill="none" extrusionOk="0">
                <a:moveTo>
                  <a:pt x="0" y="358515"/>
                </a:moveTo>
                <a:cubicBezTo>
                  <a:pt x="-23292" y="155979"/>
                  <a:pt x="156061" y="238"/>
                  <a:pt x="358515" y="0"/>
                </a:cubicBezTo>
                <a:cubicBezTo>
                  <a:pt x="2682321" y="44757"/>
                  <a:pt x="4518263" y="-105023"/>
                  <a:pt x="6728085" y="0"/>
                </a:cubicBezTo>
                <a:cubicBezTo>
                  <a:pt x="6899308" y="-9854"/>
                  <a:pt x="7083697" y="177400"/>
                  <a:pt x="7086600" y="358515"/>
                </a:cubicBezTo>
                <a:cubicBezTo>
                  <a:pt x="7151821" y="908436"/>
                  <a:pt x="7121715" y="1484582"/>
                  <a:pt x="7086600" y="1792533"/>
                </a:cubicBezTo>
                <a:cubicBezTo>
                  <a:pt x="7107085" y="1997010"/>
                  <a:pt x="6929333" y="2163324"/>
                  <a:pt x="6728085" y="2151048"/>
                </a:cubicBezTo>
                <a:cubicBezTo>
                  <a:pt x="6062877" y="2066075"/>
                  <a:pt x="3453723" y="2272635"/>
                  <a:pt x="358515" y="2151048"/>
                </a:cubicBezTo>
                <a:cubicBezTo>
                  <a:pt x="133865" y="2177958"/>
                  <a:pt x="-5710" y="1994873"/>
                  <a:pt x="0" y="1792533"/>
                </a:cubicBezTo>
                <a:cubicBezTo>
                  <a:pt x="7514" y="1623273"/>
                  <a:pt x="-48961" y="887458"/>
                  <a:pt x="0" y="358515"/>
                </a:cubicBezTo>
                <a:close/>
              </a:path>
              <a:path w="7086600" h="2151048" stroke="0" extrusionOk="0">
                <a:moveTo>
                  <a:pt x="0" y="358515"/>
                </a:moveTo>
                <a:cubicBezTo>
                  <a:pt x="15063" y="154469"/>
                  <a:pt x="121651" y="1907"/>
                  <a:pt x="358515" y="0"/>
                </a:cubicBezTo>
                <a:cubicBezTo>
                  <a:pt x="2302964" y="120733"/>
                  <a:pt x="3735176" y="-81149"/>
                  <a:pt x="6728085" y="0"/>
                </a:cubicBezTo>
                <a:cubicBezTo>
                  <a:pt x="6940974" y="17077"/>
                  <a:pt x="7048931" y="169303"/>
                  <a:pt x="7086600" y="358515"/>
                </a:cubicBezTo>
                <a:cubicBezTo>
                  <a:pt x="6978355" y="732881"/>
                  <a:pt x="6977051" y="1613467"/>
                  <a:pt x="7086600" y="1792533"/>
                </a:cubicBezTo>
                <a:cubicBezTo>
                  <a:pt x="7071752" y="1998809"/>
                  <a:pt x="6940514" y="2150189"/>
                  <a:pt x="6728085" y="2151048"/>
                </a:cubicBezTo>
                <a:cubicBezTo>
                  <a:pt x="5399274" y="2198187"/>
                  <a:pt x="3339694" y="2110403"/>
                  <a:pt x="358515" y="2151048"/>
                </a:cubicBezTo>
                <a:cubicBezTo>
                  <a:pt x="160576" y="2113450"/>
                  <a:pt x="-5777" y="1953901"/>
                  <a:pt x="0" y="1792533"/>
                </a:cubicBezTo>
                <a:cubicBezTo>
                  <a:pt x="-27012" y="1537237"/>
                  <a:pt x="81439" y="503235"/>
                  <a:pt x="0" y="358515"/>
                </a:cubicBezTo>
                <a:close/>
              </a:path>
            </a:pathLst>
          </a:custGeom>
          <a:solidFill>
            <a:srgbClr val="CCECFF"/>
          </a:solidFill>
          <a:ln w="38100">
            <a:solidFill>
              <a:srgbClr val="002060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Muốn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cộng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năm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chữ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ta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sau</a:t>
            </a:r>
            <a:r>
              <a:rPr lang="en-US" sz="36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</p:txBody>
      </p:sp>
      <p:sp>
        <p:nvSpPr>
          <p:cNvPr id="19" name="Rectangle: Rounded Corners 18"/>
          <p:cNvSpPr/>
          <p:nvPr/>
        </p:nvSpPr>
        <p:spPr>
          <a:xfrm>
            <a:off x="3325091" y="2452719"/>
            <a:ext cx="8383979" cy="3567081"/>
          </a:xfrm>
          <a:custGeom>
            <a:avLst/>
            <a:gdLst>
              <a:gd name="connsiteX0" fmla="*/ 0 w 8383979"/>
              <a:gd name="connsiteY0" fmla="*/ 594525 h 3567081"/>
              <a:gd name="connsiteX1" fmla="*/ 594525 w 8383979"/>
              <a:gd name="connsiteY1" fmla="*/ 0 h 3567081"/>
              <a:gd name="connsiteX2" fmla="*/ 7789454 w 8383979"/>
              <a:gd name="connsiteY2" fmla="*/ 0 h 3567081"/>
              <a:gd name="connsiteX3" fmla="*/ 8383979 w 8383979"/>
              <a:gd name="connsiteY3" fmla="*/ 594525 h 3567081"/>
              <a:gd name="connsiteX4" fmla="*/ 8383979 w 8383979"/>
              <a:gd name="connsiteY4" fmla="*/ 2972556 h 3567081"/>
              <a:gd name="connsiteX5" fmla="*/ 7789454 w 8383979"/>
              <a:gd name="connsiteY5" fmla="*/ 3567081 h 3567081"/>
              <a:gd name="connsiteX6" fmla="*/ 594525 w 8383979"/>
              <a:gd name="connsiteY6" fmla="*/ 3567081 h 3567081"/>
              <a:gd name="connsiteX7" fmla="*/ 0 w 8383979"/>
              <a:gd name="connsiteY7" fmla="*/ 2972556 h 3567081"/>
              <a:gd name="connsiteX8" fmla="*/ 0 w 8383979"/>
              <a:gd name="connsiteY8" fmla="*/ 594525 h 3567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83979" h="3567081" fill="none" extrusionOk="0">
                <a:moveTo>
                  <a:pt x="0" y="594525"/>
                </a:moveTo>
                <a:cubicBezTo>
                  <a:pt x="23283" y="237882"/>
                  <a:pt x="225603" y="-10051"/>
                  <a:pt x="594525" y="0"/>
                </a:cubicBezTo>
                <a:cubicBezTo>
                  <a:pt x="2173824" y="18744"/>
                  <a:pt x="4949198" y="-35776"/>
                  <a:pt x="7789454" y="0"/>
                </a:cubicBezTo>
                <a:cubicBezTo>
                  <a:pt x="8171088" y="-10313"/>
                  <a:pt x="8383654" y="259976"/>
                  <a:pt x="8383979" y="594525"/>
                </a:cubicBezTo>
                <a:cubicBezTo>
                  <a:pt x="8471423" y="1094379"/>
                  <a:pt x="8476247" y="2251190"/>
                  <a:pt x="8383979" y="2972556"/>
                </a:cubicBezTo>
                <a:cubicBezTo>
                  <a:pt x="8385068" y="3289784"/>
                  <a:pt x="8112239" y="3553236"/>
                  <a:pt x="7789454" y="3567081"/>
                </a:cubicBezTo>
                <a:cubicBezTo>
                  <a:pt x="6986301" y="3516053"/>
                  <a:pt x="3500600" y="3530002"/>
                  <a:pt x="594525" y="3567081"/>
                </a:cubicBezTo>
                <a:cubicBezTo>
                  <a:pt x="233845" y="3590410"/>
                  <a:pt x="32644" y="3318564"/>
                  <a:pt x="0" y="2972556"/>
                </a:cubicBezTo>
                <a:cubicBezTo>
                  <a:pt x="36009" y="2434508"/>
                  <a:pt x="-149224" y="1700414"/>
                  <a:pt x="0" y="594525"/>
                </a:cubicBezTo>
                <a:close/>
              </a:path>
              <a:path w="8383979" h="3567081" stroke="0" extrusionOk="0">
                <a:moveTo>
                  <a:pt x="0" y="594525"/>
                </a:moveTo>
                <a:cubicBezTo>
                  <a:pt x="-30414" y="255016"/>
                  <a:pt x="266298" y="-57985"/>
                  <a:pt x="594525" y="0"/>
                </a:cubicBezTo>
                <a:cubicBezTo>
                  <a:pt x="2062751" y="-88310"/>
                  <a:pt x="6168732" y="-77351"/>
                  <a:pt x="7789454" y="0"/>
                </a:cubicBezTo>
                <a:cubicBezTo>
                  <a:pt x="8162938" y="11948"/>
                  <a:pt x="8359425" y="280160"/>
                  <a:pt x="8383979" y="594525"/>
                </a:cubicBezTo>
                <a:cubicBezTo>
                  <a:pt x="8239009" y="1270613"/>
                  <a:pt x="8395846" y="2666490"/>
                  <a:pt x="8383979" y="2972556"/>
                </a:cubicBezTo>
                <a:cubicBezTo>
                  <a:pt x="8375619" y="3291853"/>
                  <a:pt x="8121185" y="3620464"/>
                  <a:pt x="7789454" y="3567081"/>
                </a:cubicBezTo>
                <a:cubicBezTo>
                  <a:pt x="6561710" y="3688480"/>
                  <a:pt x="2813829" y="3702626"/>
                  <a:pt x="594525" y="3567081"/>
                </a:cubicBezTo>
                <a:cubicBezTo>
                  <a:pt x="282414" y="3563128"/>
                  <a:pt x="352" y="3305406"/>
                  <a:pt x="0" y="2972556"/>
                </a:cubicBezTo>
                <a:cubicBezTo>
                  <a:pt x="-43329" y="2419744"/>
                  <a:pt x="72630" y="1637027"/>
                  <a:pt x="0" y="594525"/>
                </a:cubicBezTo>
                <a:close/>
              </a:path>
            </a:pathLst>
          </a:custGeom>
          <a:solidFill>
            <a:srgbClr val="FCF9CF"/>
          </a:solidFill>
          <a:ln w="38100"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b="1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144487" y="2719396"/>
            <a:ext cx="75170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Cộng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theo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thứ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tự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phải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sang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trái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lang="vi-VN" sz="3600" b="1" dirty="0">
              <a:solidFill>
                <a:srgbClr val="00206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061361" y="3957030"/>
            <a:ext cx="769521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Cộng đơn vị với đơn vị, chục với chục, trăm với trăm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, </a:t>
            </a:r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 với nghìn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,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chục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với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chục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  <a:r>
              <a:rPr lang="en-US" sz="3600" b="1" dirty="0" err="1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lang="en-US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.</a:t>
            </a:r>
            <a:r>
              <a:rPr lang="vi-VN" sz="3600" b="1" dirty="0">
                <a:solidFill>
                  <a:srgbClr val="002060"/>
                </a:solidFill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</a:t>
            </a:r>
          </a:p>
        </p:txBody>
      </p:sp>
      <p:pic>
        <p:nvPicPr>
          <p:cNvPr id="22" name="Picture 2" descr="tick-xanh - Cách Bỏ Thuốc Lá Trong 5 Ngày - Cai Thuốc Lá Hiệu Quả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2311" y="2732950"/>
            <a:ext cx="662771" cy="6627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 descr="tick-xanh - Cách Bỏ Thuốc Lá Trong 5 Ngày - Cai Thuốc Lá Hiệu Quả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4186" y="4068740"/>
            <a:ext cx="662771" cy="6627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20" grpId="0"/>
      <p:bldP spid="2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A white rectangular object with text&#10;&#10;AI-generated content may be incorrect.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34494" y="915121"/>
            <a:ext cx="3924552" cy="5550993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3621974" y="332509"/>
            <a:ext cx="522514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</a:rPr>
              <a:t>Hoàn </a:t>
            </a:r>
            <a:r>
              <a:rPr lang="en-US" sz="3200" b="1" dirty="0" err="1">
                <a:solidFill>
                  <a:srgbClr val="FF0000"/>
                </a:solidFill>
              </a:rPr>
              <a:t>thành</a:t>
            </a:r>
            <a:r>
              <a:rPr lang="en-US" sz="3200" b="1" dirty="0">
                <a:solidFill>
                  <a:srgbClr val="FF0000"/>
                </a:solidFill>
              </a:rPr>
              <a:t> </a:t>
            </a:r>
            <a:r>
              <a:rPr lang="en-US" sz="3200" b="1" dirty="0" err="1">
                <a:solidFill>
                  <a:srgbClr val="FF0000"/>
                </a:solidFill>
              </a:rPr>
              <a:t>phiếu</a:t>
            </a:r>
            <a:r>
              <a:rPr lang="en-US" sz="3200" b="1" dirty="0">
                <a:solidFill>
                  <a:srgbClr val="FF0000"/>
                </a:solidFill>
              </a:rPr>
              <a:t> </a:t>
            </a:r>
            <a:r>
              <a:rPr lang="en-US" sz="3200" b="1" dirty="0" err="1">
                <a:solidFill>
                  <a:srgbClr val="FF0000"/>
                </a:solidFill>
              </a:rPr>
              <a:t>học</a:t>
            </a:r>
            <a:r>
              <a:rPr lang="en-US" sz="3200" b="1" dirty="0">
                <a:solidFill>
                  <a:srgbClr val="FF0000"/>
                </a:solidFill>
              </a:rPr>
              <a:t> </a:t>
            </a:r>
            <a:r>
              <a:rPr lang="en-US" sz="3200" b="1" dirty="0" err="1">
                <a:solidFill>
                  <a:srgbClr val="FF0000"/>
                </a:solidFill>
              </a:rPr>
              <a:t>tập</a:t>
            </a:r>
            <a:endParaRPr lang="en-US" sz="3200" b="1" dirty="0">
              <a:solidFill>
                <a:srgbClr val="FF0000"/>
              </a:solidFill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513576" y="468671"/>
            <a:ext cx="1841477" cy="828040"/>
            <a:chOff x="1058" y="410"/>
            <a:chExt cx="1795" cy="978"/>
          </a:xfrm>
        </p:grpSpPr>
        <p:sp>
          <p:nvSpPr>
            <p:cNvPr id="13" name="Text Box 14"/>
            <p:cNvSpPr txBox="1"/>
            <p:nvPr/>
          </p:nvSpPr>
          <p:spPr>
            <a:xfrm>
              <a:off x="1836" y="441"/>
              <a:ext cx="1017" cy="8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r>
                <a:rPr kumimoji="0" lang="en-US" sz="3735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Microsoft YaHei" panose="020B0503020204020204" charset="-122"/>
                  <a:cs typeface="Calibri" panose="020F0502020204030204" pitchFamily="34" charset="0"/>
                  <a:sym typeface="Arial" panose="020B0604020202020204"/>
                </a:rPr>
                <a:t>Tính</a:t>
              </a:r>
              <a:endParaRPr kumimoji="0" lang="en-US" sz="3735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icrosoft YaHei" panose="020B0503020204020204" charset="-122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15" name="Oval 14"/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Microsoft YaHei" panose="020B0503020204020204" charset="-122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6" name="Text Box 10"/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2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r>
                  <a:rPr kumimoji="0" lang="en-US" sz="4265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Microsoft YaHei" panose="020B0503020204020204" charset="-122"/>
                    <a:cs typeface="Calibri" panose="020F0502020204030204" pitchFamily="34" charset="0"/>
                    <a:sym typeface="Arial" panose="020B0604020202020204"/>
                  </a:rPr>
                  <a:t>1</a:t>
                </a: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/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Arial" panose="020B0604020202020204" pitchFamily="34" charset="0"/>
              </a:rPr>
              <a:t>86 362 + 918</a:t>
            </a:r>
          </a:p>
        </p:txBody>
      </p:sp>
      <p:pic>
        <p:nvPicPr>
          <p:cNvPr id="45" name="Picture 2" descr="Bảng gỗ học sinh Hồng Hà (3447) | Shopee Việt Nam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>
            <a:fillRect/>
          </a:stretch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/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86 362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5610225" y="2634474"/>
            <a:ext cx="31818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918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/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7" name="Oval 76"/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4710068" y="26939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/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8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/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Arial" panose="020B0604020202020204" pitchFamily="34" charset="0"/>
              </a:rPr>
              <a:t>93 246 + 4 825</a:t>
            </a:r>
          </a:p>
        </p:txBody>
      </p:sp>
      <p:pic>
        <p:nvPicPr>
          <p:cNvPr id="45" name="Picture 2" descr="Bảng gỗ học sinh Hồng Hà (3447) | Shopee Việt Nam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>
            <a:fillRect/>
          </a:stretch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/>
          <p:cNvSpPr txBox="1"/>
          <p:nvPr/>
        </p:nvSpPr>
        <p:spPr>
          <a:xfrm>
            <a:off x="3619501" y="1397872"/>
            <a:ext cx="458347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93 246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4381500" y="2634474"/>
            <a:ext cx="441060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4 825</a:t>
            </a:r>
          </a:p>
        </p:txBody>
      </p:sp>
      <p:sp>
        <p:nvSpPr>
          <p:cNvPr id="64" name="Rectangle 63"/>
          <p:cNvSpPr/>
          <p:nvPr/>
        </p:nvSpPr>
        <p:spPr>
          <a:xfrm>
            <a:off x="3282517" y="285142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/>
          <p:cNvSpPr/>
          <p:nvPr/>
        </p:nvSpPr>
        <p:spPr>
          <a:xfrm flipV="1">
            <a:off x="3876675" y="412750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7121479" y="3852208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1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401816" y="384437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89609" y="383880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4450733" y="3888923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77" name="Oval 76"/>
          <p:cNvSpPr/>
          <p:nvPr/>
        </p:nvSpPr>
        <p:spPr>
          <a:xfrm>
            <a:off x="6624786" y="2705416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4700543" y="2703442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/>
          <p:cNvSpPr/>
          <p:nvPr/>
        </p:nvSpPr>
        <p:spPr>
          <a:xfrm rot="16200000">
            <a:off x="3272992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726833" y="3879398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"/>
                            </p:stCondLst>
                            <p:childTnLst>
                              <p:par>
                                <p:cTn id="37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77" grpId="0" animBg="1"/>
      <p:bldP spid="77" grpId="1" animBg="1"/>
      <p:bldP spid="23" grpId="0" animBg="1"/>
      <p:bldP spid="23" grpId="1" animBg="1"/>
      <p:bldP spid="14" grpId="0" animBg="1"/>
      <p:bldP spid="1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ounded Rectangle 11"/>
          <p:cNvSpPr/>
          <p:nvPr/>
        </p:nvSpPr>
        <p:spPr>
          <a:xfrm>
            <a:off x="2600326" y="161925"/>
            <a:ext cx="7172324" cy="1033304"/>
          </a:xfrm>
          <a:prstGeom prst="roundRect">
            <a:avLst/>
          </a:prstGeom>
          <a:solidFill>
            <a:sysClr val="window" lastClr="FFFFFF">
              <a:alpha val="83000"/>
            </a:sysClr>
          </a:solidFill>
          <a:ln w="12700" cap="flat" cmpd="sng" algn="ctr">
            <a:solidFill>
              <a:srgbClr val="5B9BD5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6600" b="1" i="0" u="none" strike="noStrike" kern="0" cap="none" spc="0" normalizeH="0" baseline="0" noProof="0" dirty="0">
                <a:ln>
                  <a:noFill/>
                </a:ln>
                <a:solidFill>
                  <a:srgbClr val="0064D2">
                    <a:lumMod val="50000"/>
                  </a:srgbClr>
                </a:solidFill>
                <a:effectLst/>
                <a:uLnTx/>
                <a:uFillTx/>
                <a:latin typeface="Arial" panose="020B0604020202020204"/>
                <a:ea typeface="Microsoft YaHei" panose="020B0503020204020204" charset="-122"/>
                <a:cs typeface="Arial" panose="020B0604020202020204" pitchFamily="34" charset="0"/>
              </a:rPr>
              <a:t>67 294 + 25 431</a:t>
            </a:r>
          </a:p>
        </p:txBody>
      </p:sp>
      <p:pic>
        <p:nvPicPr>
          <p:cNvPr id="45" name="Picture 2" descr="Bảng gỗ học sinh Hồng Hà (3447) | Shopee Việt Nam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85" t="18000" r="2691" b="17870"/>
          <a:stretch>
            <a:fillRect/>
          </a:stretch>
        </p:blipFill>
        <p:spPr bwMode="auto">
          <a:xfrm>
            <a:off x="2298680" y="1348280"/>
            <a:ext cx="7480137" cy="50695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6" name="TextBox 45"/>
          <p:cNvSpPr txBox="1"/>
          <p:nvPr/>
        </p:nvSpPr>
        <p:spPr>
          <a:xfrm>
            <a:off x="3695700" y="1378822"/>
            <a:ext cx="528832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67 294 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3771900" y="2615424"/>
            <a:ext cx="580125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9600" spc="600" dirty="0">
                <a:solidFill>
                  <a:prstClr val="white"/>
                </a:solidFill>
                <a:cs typeface="Arial" panose="020B0604020202020204" pitchFamily="34" charset="0"/>
              </a:rPr>
              <a:t>25 431</a:t>
            </a:r>
            <a:endParaRPr kumimoji="0" lang="en-US" sz="9600" b="0" i="0" u="none" strike="noStrike" kern="1200" cap="none" spc="60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3168217" y="2860946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Rectangle 64"/>
          <p:cNvSpPr/>
          <p:nvPr/>
        </p:nvSpPr>
        <p:spPr>
          <a:xfrm flipV="1">
            <a:off x="3981450" y="4032250"/>
            <a:ext cx="4113919" cy="457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7121479" y="3861733"/>
            <a:ext cx="12261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401816" y="3853897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589609" y="3848332"/>
            <a:ext cx="96744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4528457" y="3898448"/>
            <a:ext cx="88972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3" name="Oval 22"/>
          <p:cNvSpPr/>
          <p:nvPr/>
        </p:nvSpPr>
        <p:spPr>
          <a:xfrm>
            <a:off x="5824493" y="26939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ectangle 13"/>
          <p:cNvSpPr/>
          <p:nvPr/>
        </p:nvSpPr>
        <p:spPr>
          <a:xfrm rot="16200000">
            <a:off x="3158692" y="2870471"/>
            <a:ext cx="551219" cy="10132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ysClr val="window" lastClr="FFFFFF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2" name="Oval 1"/>
          <p:cNvSpPr/>
          <p:nvPr/>
        </p:nvSpPr>
        <p:spPr>
          <a:xfrm>
            <a:off x="4043318" y="2655817"/>
            <a:ext cx="260751" cy="192951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788229" y="3887562"/>
            <a:ext cx="88972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9600" b="0" i="0" u="none" strike="noStrike" kern="1200" cap="none" spc="6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 pitchFamily="34" charset="0"/>
              </a:rPr>
              <a:t>9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63" grpId="0"/>
      <p:bldP spid="64" grpId="0" animBg="1"/>
      <p:bldP spid="65" grpId="0" animBg="1"/>
      <p:bldP spid="66" grpId="0"/>
      <p:bldP spid="67" grpId="0"/>
      <p:bldP spid="70" grpId="0"/>
      <p:bldP spid="71" grpId="0"/>
      <p:bldP spid="23" grpId="0" animBg="1"/>
      <p:bldP spid="23" grpId="1" animBg="1"/>
      <p:bldP spid="14" grpId="0" animBg="1"/>
      <p:bldP spid="2" grpId="0" animBg="1"/>
      <p:bldP spid="2" grpId="1" animBg="1"/>
      <p:bldP spid="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624187" y="845519"/>
            <a:ext cx="4163072" cy="849207"/>
            <a:chOff x="1058" y="385"/>
            <a:chExt cx="4058" cy="1003"/>
          </a:xfrm>
        </p:grpSpPr>
        <p:sp>
          <p:nvSpPr>
            <p:cNvPr id="4" name="Text Box 14"/>
            <p:cNvSpPr txBox="1"/>
            <p:nvPr/>
          </p:nvSpPr>
          <p:spPr>
            <a:xfrm>
              <a:off x="1848" y="385"/>
              <a:ext cx="3268" cy="869"/>
            </a:xfrm>
            <a:prstGeom prst="rect">
              <a:avLst/>
            </a:prstGeom>
            <a:solidFill>
              <a:srgbClr val="F9A9CF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r>
                <a:rPr lang="en-US" sz="3735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Microsoft YaHei" panose="020B0503020204020204" charset="-122"/>
                  <a:cs typeface="Calibri" panose="020F0502020204030204" pitchFamily="34" charset="0"/>
                  <a:sym typeface="Arial" panose="020B0604020202020204"/>
                </a:rPr>
                <a:t>Đặt</a:t>
              </a:r>
              <a:r>
                <a:rPr lang="en-US" sz="3735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Microsoft YaHei" panose="020B0503020204020204" charset="-122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5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Microsoft YaHei" panose="020B0503020204020204" charset="-122"/>
                  <a:cs typeface="Calibri" panose="020F0502020204030204" pitchFamily="34" charset="0"/>
                  <a:sym typeface="Arial" panose="020B0604020202020204"/>
                </a:rPr>
                <a:t>tính</a:t>
              </a:r>
              <a:r>
                <a:rPr lang="en-US" sz="3735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Microsoft YaHei" panose="020B0503020204020204" charset="-122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5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Microsoft YaHei" panose="020B0503020204020204" charset="-122"/>
                  <a:cs typeface="Calibri" panose="020F0502020204030204" pitchFamily="34" charset="0"/>
                  <a:sym typeface="Arial" panose="020B0604020202020204"/>
                </a:rPr>
                <a:t>rồi</a:t>
              </a:r>
              <a:r>
                <a:rPr lang="en-US" sz="3735" b="1" kern="0" dirty="0">
                  <a:solidFill>
                    <a:srgbClr val="000000"/>
                  </a:solidFill>
                  <a:latin typeface="Calibri" panose="020F0502020204030204" pitchFamily="34" charset="0"/>
                  <a:ea typeface="Microsoft YaHei" panose="020B0503020204020204" charset="-122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lang="en-US" sz="3735" b="1" kern="0" dirty="0" err="1">
                  <a:solidFill>
                    <a:srgbClr val="000000"/>
                  </a:solidFill>
                  <a:latin typeface="Calibri" panose="020F0502020204030204" pitchFamily="34" charset="0"/>
                  <a:ea typeface="Microsoft YaHei" panose="020B0503020204020204" charset="-122"/>
                  <a:cs typeface="Calibri" panose="020F0502020204030204" pitchFamily="34" charset="0"/>
                  <a:sym typeface="Arial" panose="020B0604020202020204"/>
                </a:rPr>
                <a:t>tính</a:t>
              </a:r>
              <a:endParaRPr kumimoji="0" lang="en-US" sz="3735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Microsoft YaHei" panose="020B0503020204020204" charset="-122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6" name="Oval 5"/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Microsoft YaHei" panose="020B0503020204020204" charset="-122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7" name="Text Box 10"/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2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r>
                  <a:rPr kumimoji="0" lang="en-US" sz="4265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Microsoft YaHei" panose="020B0503020204020204" charset="-122"/>
                    <a:cs typeface="Calibri" panose="020F0502020204030204" pitchFamily="34" charset="0"/>
                    <a:sym typeface="Arial" panose="020B0604020202020204"/>
                  </a:rPr>
                  <a:t>2</a:t>
                </a:r>
              </a:p>
            </p:txBody>
          </p:sp>
        </p:grp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41002" y="2580199"/>
            <a:ext cx="10136644" cy="1509713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2600697" y="1353787"/>
            <a:ext cx="6673932" cy="6500439"/>
            <a:chOff x="2600697" y="1353787"/>
            <a:chExt cx="6673932" cy="6500439"/>
          </a:xfrm>
        </p:grpSpPr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600697" y="1353787"/>
              <a:ext cx="6673932" cy="6500439"/>
            </a:xfrm>
            <a:prstGeom prst="rect">
              <a:avLst/>
            </a:prstGeom>
          </p:spPr>
        </p:pic>
        <p:sp>
          <p:nvSpPr>
            <p:cNvPr id="11" name="TextBox 10"/>
            <p:cNvSpPr txBox="1"/>
            <p:nvPr/>
          </p:nvSpPr>
          <p:spPr>
            <a:xfrm>
              <a:off x="5474525" y="5047014"/>
              <a:ext cx="1757548" cy="9848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 err="1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Làm</a:t>
              </a:r>
              <a:r>
                <a:rPr lang="en-US" sz="3200" b="1" dirty="0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dirty="0" err="1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vào</a:t>
              </a:r>
              <a:r>
                <a:rPr lang="en-US" sz="3200" b="1" dirty="0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dirty="0" err="1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bảng</a:t>
              </a:r>
              <a:r>
                <a:rPr lang="en-US" sz="3200" b="1" dirty="0">
                  <a:solidFill>
                    <a:schemeClr val="bg1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con</a:t>
              </a:r>
            </a:p>
          </p:txBody>
        </p:sp>
      </p:grp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grpSp>
        <p:nvGrpSpPr>
          <p:cNvPr id="2" name="Group 1"/>
          <p:cNvGrpSpPr/>
          <p:nvPr/>
        </p:nvGrpSpPr>
        <p:grpSpPr>
          <a:xfrm>
            <a:off x="2375239" y="675164"/>
            <a:ext cx="5610606" cy="828040"/>
            <a:chOff x="1058" y="410"/>
            <a:chExt cx="5469" cy="978"/>
          </a:xfrm>
        </p:grpSpPr>
        <p:sp>
          <p:nvSpPr>
            <p:cNvPr id="8" name="Text Box 14"/>
            <p:cNvSpPr txBox="1"/>
            <p:nvPr/>
          </p:nvSpPr>
          <p:spPr>
            <a:xfrm>
              <a:off x="1848" y="483"/>
              <a:ext cx="4679" cy="8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defRPr/>
              </a:pPr>
              <a:r>
                <a:rPr kumimoji="0" lang="en-US" sz="3735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Tính</a:t>
              </a:r>
              <a:r>
                <a:rPr kumimoji="0" lang="en-US" sz="3735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5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nhẩm</a:t>
              </a:r>
              <a:r>
                <a:rPr kumimoji="0" lang="en-US" sz="3735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5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theo</a:t>
              </a:r>
              <a:r>
                <a:rPr kumimoji="0" lang="en-US" sz="3735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 </a:t>
              </a:r>
              <a:r>
                <a:rPr kumimoji="0" lang="en-US" sz="3735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Calibri" panose="020F0502020204030204" pitchFamily="34" charset="0"/>
                  <a:sym typeface="Arial" panose="020B0604020202020204"/>
                </a:rPr>
                <a:t>mẫu</a:t>
              </a:r>
              <a:endParaRPr kumimoji="0" lang="en-US" sz="3735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  <a:sym typeface="Arial" panose="020B0604020202020204"/>
              </a:endParaRPr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1058" y="410"/>
              <a:ext cx="756" cy="978"/>
              <a:chOff x="974" y="432"/>
              <a:chExt cx="756" cy="978"/>
            </a:xfrm>
          </p:grpSpPr>
          <p:sp>
            <p:nvSpPr>
              <p:cNvPr id="10" name="Oval 9"/>
              <p:cNvSpPr/>
              <p:nvPr/>
            </p:nvSpPr>
            <p:spPr>
              <a:xfrm>
                <a:off x="974" y="528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sym typeface="Arial" panose="020B0604020202020204"/>
                </a:endParaRPr>
              </a:p>
            </p:txBody>
          </p:sp>
          <p:sp>
            <p:nvSpPr>
              <p:cNvPr id="11" name="Text Box 10"/>
              <p:cNvSpPr txBox="1"/>
              <p:nvPr/>
            </p:nvSpPr>
            <p:spPr>
              <a:xfrm>
                <a:off x="1019" y="432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2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defRPr/>
                </a:pPr>
                <a:r>
                  <a:rPr kumimoji="0" lang="en-US" sz="4265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Calibri" panose="020F0502020204030204" pitchFamily="34" charset="0"/>
                    <a:sym typeface="Arial" panose="020B0604020202020204"/>
                  </a:rPr>
                  <a:t>3</a:t>
                </a:r>
              </a:p>
            </p:txBody>
          </p:sp>
        </p:grpSp>
      </p:grpSp>
      <p:sp>
        <p:nvSpPr>
          <p:cNvPr id="12" name="Rectangle 11"/>
          <p:cNvSpPr/>
          <p:nvPr/>
        </p:nvSpPr>
        <p:spPr>
          <a:xfrm>
            <a:off x="3342991" y="2138855"/>
            <a:ext cx="6467475" cy="17145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933541" y="2186480"/>
            <a:ext cx="43529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Mẫu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: 8 000 + 7 000 = ?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476341" y="2729405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Nhẩm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8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+ 7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 = 15 </a:t>
            </a:r>
            <a:r>
              <a:rPr lang="en-US" sz="3200" dirty="0" err="1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nghìn</a:t>
            </a:r>
            <a:endParaRPr lang="en-US" sz="3200" dirty="0">
              <a:latin typeface="Cambria" panose="02040503050406030204" pitchFamily="18" charset="0"/>
              <a:ea typeface="Cambria" panose="02040503050406030204" pitchFamily="18" charset="0"/>
              <a:cs typeface="Calibri" panose="020F050202020403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562066" y="3310430"/>
            <a:ext cx="629602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8 000 + 7 000 = 15 000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452095" y="4189068"/>
            <a:ext cx="4573151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pt-BR" sz="36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a) 6 000 + 5 000</a:t>
            </a:r>
          </a:p>
          <a:p>
            <a:pPr algn="just"/>
            <a:r>
              <a:rPr lang="pt-BR" sz="36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b) 9 000 + 4 000</a:t>
            </a:r>
          </a:p>
          <a:p>
            <a:pPr algn="just"/>
            <a:r>
              <a:rPr lang="pt-BR" sz="36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  <a:cs typeface="Calibri" panose="020F0502020204030204" pitchFamily="34" charset="0"/>
              </a:rPr>
              <a:t>c) 7 000 + 9 000</a:t>
            </a:r>
          </a:p>
        </p:txBody>
      </p:sp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/>
      <p:bldP spid="15" grpId="0"/>
      <p:bldP spid="17" grpId="0"/>
      <p:bldP spid="18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Office 主题">
  <a:themeElements>
    <a:clrScheme name="自定义 101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C85100"/>
      </a:accent1>
      <a:accent2>
        <a:srgbClr val="FCA32C"/>
      </a:accent2>
      <a:accent3>
        <a:srgbClr val="C85100"/>
      </a:accent3>
      <a:accent4>
        <a:srgbClr val="FCA32C"/>
      </a:accent4>
      <a:accent5>
        <a:srgbClr val="C85100"/>
      </a:accent5>
      <a:accent6>
        <a:srgbClr val="FCA32C"/>
      </a:accent6>
      <a:hlink>
        <a:srgbClr val="C85100"/>
      </a:hlink>
      <a:folHlink>
        <a:srgbClr val="FCA32C"/>
      </a:folHlink>
    </a:clrScheme>
    <a:fontScheme name="自定义 1">
      <a:majorFont>
        <a:latin typeface="Arial Black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Printable Number Sense Activities for Pre-K by Slidesgo">
  <a:themeElements>
    <a:clrScheme name="Simple Light">
      <a:dk1>
        <a:srgbClr val="EFEFEF"/>
      </a:dk1>
      <a:lt1>
        <a:srgbClr val="FFFFFF"/>
      </a:lt1>
      <a:dk2>
        <a:srgbClr val="6B4C6D"/>
      </a:dk2>
      <a:lt2>
        <a:srgbClr val="B64BA7"/>
      </a:lt2>
      <a:accent1>
        <a:srgbClr val="FF828A"/>
      </a:accent1>
      <a:accent2>
        <a:srgbClr val="85E2E6"/>
      </a:accent2>
      <a:accent3>
        <a:srgbClr val="B2B911"/>
      </a:accent3>
      <a:accent4>
        <a:srgbClr val="E1F337"/>
      </a:accent4>
      <a:accent5>
        <a:srgbClr val="A77644"/>
      </a:accent5>
      <a:accent6>
        <a:srgbClr val="FFC73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hkjjmnf">
      <a:majorFont>
        <a:latin typeface="字魂59号-创粗黑"/>
        <a:ea typeface="字魂59号-创粗黑"/>
        <a:cs typeface=""/>
      </a:majorFont>
      <a:minorFont>
        <a:latin typeface="字魂59号-创粗黑"/>
        <a:ea typeface="字魂59号-创粗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426</Words>
  <Application>Microsoft Office PowerPoint</Application>
  <PresentationFormat>Màn hình rộng</PresentationFormat>
  <Paragraphs>76</Paragraphs>
  <Slides>12</Slides>
  <Notes>11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9</vt:i4>
      </vt:variant>
      <vt:variant>
        <vt:lpstr>Chủ đề</vt:lpstr>
      </vt:variant>
      <vt:variant>
        <vt:i4>6</vt:i4>
      </vt:variant>
      <vt:variant>
        <vt:lpstr>Tiêu đề Bản chiếu</vt:lpstr>
      </vt:variant>
      <vt:variant>
        <vt:i4>12</vt:i4>
      </vt:variant>
    </vt:vector>
  </HeadingPairs>
  <TitlesOfParts>
    <vt:vector size="27" baseType="lpstr">
      <vt:lpstr>#9Slide02 Noi dung dai</vt:lpstr>
      <vt:lpstr>Balsamiq Sans</vt:lpstr>
      <vt:lpstr>Coiny</vt:lpstr>
      <vt:lpstr>Love Ya Like A Sister</vt:lpstr>
      <vt:lpstr>Arial</vt:lpstr>
      <vt:lpstr>Calibri</vt:lpstr>
      <vt:lpstr>Cambria</vt:lpstr>
      <vt:lpstr>Karla</vt:lpstr>
      <vt:lpstr>Nunito</vt:lpstr>
      <vt:lpstr>Office 主题</vt:lpstr>
      <vt:lpstr>Printable Number Sense Activities for Pre-K by Slidesgo</vt:lpstr>
      <vt:lpstr>1_Office Theme</vt:lpstr>
      <vt:lpstr>The Jungle Agency by Slidesgo</vt:lpstr>
      <vt:lpstr>第一PPT，www.1ppt.com</vt:lpstr>
      <vt:lpstr>1_Custom Design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captthai84@outlook.com</cp:lastModifiedBy>
  <cp:revision>63</cp:revision>
  <dcterms:created xsi:type="dcterms:W3CDTF">2023-02-04T23:13:00Z</dcterms:created>
  <dcterms:modified xsi:type="dcterms:W3CDTF">2026-03-26T13:35:11Z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A73145D264D04BF3BC4A5655A72411C6_13</vt:lpwstr>
  </property>
  <property fmtid="{D5CDD505-2E9C-101B-9397-08002B2CF9AE}" pid="3" name="KSOProductBuildVer">
    <vt:lpwstr>1033-12.2.0.22549</vt:lpwstr>
  </property>
</Properties>
</file>