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201352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727710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422841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327762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407211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486935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571762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357734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441554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95834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51918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522263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520929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521826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659138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521564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775509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151245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200082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7779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54102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63697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7972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8053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25 346 + 37 292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vi-VN" sz="4000" b="1" dirty="0">
                <a:latin typeface="Times New Roman" panose="02020603050405020304" pitchFamily="18" charset="0"/>
              </a:rPr>
              <a:t>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380103" y="318076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4000" b="1" dirty="0">
                <a:latin typeface="Times New Roman" panose="02020603050405020304" pitchFamily="18" charset="0"/>
              </a:rPr>
              <a:t>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000" b="1" dirty="0">
                <a:latin typeface="Times New Roman" panose="02020603050405020304" pitchFamily="18" charset="0"/>
              </a:rPr>
              <a:t>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4000" b="1" dirty="0">
                <a:latin typeface="Times New Roman" panose="02020603050405020304" pitchFamily="18" charset="0"/>
              </a:rPr>
              <a:t>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944" y="5306486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5473559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944" y="631188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17" y="718832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2435" y="1055563"/>
            <a:ext cx="15629686" cy="1754326"/>
            <a:chOff x="1470819" y="1393448"/>
            <a:chExt cx="15629686" cy="17543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393448"/>
              <a:ext cx="1502919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6 500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3 860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8 500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16312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10 360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508</Words>
  <Application>Microsoft Office PowerPoint</Application>
  <PresentationFormat>Custom</PresentationFormat>
  <Paragraphs>110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174</cp:revision>
  <dcterms:created xsi:type="dcterms:W3CDTF">2022-07-10T01:37:20Z</dcterms:created>
  <dcterms:modified xsi:type="dcterms:W3CDTF">2025-04-03T13:57:40Z</dcterms:modified>
</cp:coreProperties>
</file>