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7"/>
  </p:notesMasterIdLst>
  <p:sldIdLst>
    <p:sldId id="488" r:id="rId3"/>
    <p:sldId id="511" r:id="rId4"/>
    <p:sldId id="507" r:id="rId5"/>
    <p:sldId id="508" r:id="rId6"/>
    <p:sldId id="509" r:id="rId7"/>
    <p:sldId id="505" r:id="rId8"/>
    <p:sldId id="489" r:id="rId9"/>
    <p:sldId id="500" r:id="rId10"/>
    <p:sldId id="497" r:id="rId11"/>
    <p:sldId id="512" r:id="rId12"/>
    <p:sldId id="513" r:id="rId13"/>
    <p:sldId id="514" r:id="rId14"/>
    <p:sldId id="515" r:id="rId15"/>
    <p:sldId id="4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03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E:\nhac%20tre\nh&#7841;c%20thi&#7871;u%20nhi\Hoang%20Yen%20-%20Thao%20Vy%20-%20Truc%20Huynh%20-%20Co%20La%20Tat%20Ca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3.png"/><Relationship Id="rId5" Type="http://schemas.openxmlformats.org/officeDocument/2006/relationships/audio" Target="NULL" TargetMode="External"/><Relationship Id="rId1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7.png"/><Relationship Id="rId5" Type="http://schemas.openxmlformats.org/officeDocument/2006/relationships/audio" Target="NULL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9.xml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929FA2-34ED-41D2-9611-E582EDC45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243376" y="308889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UTM Avo" panose="02040603050506020204" pitchFamily="18" charset="0"/>
              </a:rPr>
              <a:t>TRƯỜNG TIỂU HỌC …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5153" y="4346199"/>
            <a:ext cx="7784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2022- 2023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….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Bộ SGK Lớp 6 - Kết nối tri thức với cuộc sống - Công ty Cổ phần Đầu tư và  Phát triển Giáo dục Phương Nam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a16="http://schemas.microsoft.com/office/drawing/2014/main" xmlns:lc="http://schemas.openxmlformats.org/drawingml/2006/lockedCanvas" id="{D1A59C5F-5E2A-465C-A839-19558C4E4B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08" y="-173533"/>
            <a:ext cx="2380615" cy="2380615"/>
          </a:xfrm>
          <a:prstGeom prst="rect">
            <a:avLst/>
          </a:prstGeom>
          <a:noFill/>
          <a:extLst/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507137-DDAB-B1B0-6432-2F1C700FA853}"/>
              </a:ext>
            </a:extLst>
          </p:cNvPr>
          <p:cNvSpPr txBox="1"/>
          <p:nvPr/>
        </p:nvSpPr>
        <p:spPr>
          <a:xfrm>
            <a:off x="566672" y="2697347"/>
            <a:ext cx="11388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KÍNH CHÀO QUÍ THẦY CÔ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VÀ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3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=""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346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4" y="1252009"/>
            <a:ext cx="9180094" cy="56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0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=""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52555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3. Chia </a:t>
            </a:r>
            <a:r>
              <a:rPr lang="en-US" sz="3200" b="1" dirty="0" err="1"/>
              <a:t>sẻ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được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37" y="2033337"/>
            <a:ext cx="7915227" cy="460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0"/>
            <a:ext cx="12071684" cy="69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306" y="4533127"/>
            <a:ext cx="2861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89769" y="4493248"/>
            <a:ext cx="2861852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56159" y="4493248"/>
            <a:ext cx="295174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thử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260305" y="4497031"/>
            <a:ext cx="271111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976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5615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260305" y="5241895"/>
            <a:ext cx="2711116" cy="79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, </a:t>
            </a:r>
            <a:r>
              <a:rPr lang="en-US" sz="2400" b="1" dirty="0"/>
              <a:t>internet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68442"/>
            <a:ext cx="11875168" cy="6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1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7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19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6" y="698346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CEFAD26-3A77-451D-A001-71B9B70B7547}"/>
              </a:ext>
            </a:extLst>
          </p:cNvPr>
          <p:cNvSpPr txBox="1"/>
          <p:nvPr/>
        </p:nvSpPr>
        <p:spPr>
          <a:xfrm>
            <a:off x="584379" y="516681"/>
            <a:ext cx="881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dirty="0" smtClean="0">
                <a:solidFill>
                  <a:schemeClr val="bg1"/>
                </a:solidFill>
                <a:latin typeface="HP-087" panose="020B0803050302020204" pitchFamily="34" charset="0"/>
              </a:rPr>
              <a:t>CỦNG CỐ - DẶN DÒ- NHẬN XÉT</a:t>
            </a:r>
            <a:endParaRPr lang="en-US" sz="4000" dirty="0">
              <a:solidFill>
                <a:schemeClr val="bg1"/>
              </a:solidFill>
              <a:latin typeface="HP-087" panose="020B0803050302020204" pitchFamily="34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68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3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975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7129"/>
            <a:ext cx="11705968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(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bus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" y="1540586"/>
            <a:ext cx="384411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7824" y="1528761"/>
            <a:ext cx="3959691" cy="9817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6068" y="1528762"/>
            <a:ext cx="3841568" cy="998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6400"/>
            <a:ext cx="398317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5390" y="1748772"/>
            <a:ext cx="4181219" cy="13411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8425" y="1790700"/>
            <a:ext cx="405714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xmlns="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1" y="-394493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09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….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2023</a:t>
            </a:r>
            <a:endParaRPr lang="en-US" sz="48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0243" y="1210640"/>
            <a:ext cx="505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21">
            <a:extLst>
              <a:ext uri="{FF2B5EF4-FFF2-40B4-BE49-F238E27FC236}">
                <a16:creationId xmlns:a16="http://schemas.microsoft.com/office/drawing/2014/main" xmlns="" id="{61140438-D033-A23B-1ED5-5EDD3B9CA589}"/>
              </a:ext>
            </a:extLst>
          </p:cNvPr>
          <p:cNvSpPr txBox="1"/>
          <p:nvPr/>
        </p:nvSpPr>
        <p:spPr>
          <a:xfrm>
            <a:off x="842212" y="2102141"/>
            <a:ext cx="105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24: Thu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thập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thông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tin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về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chất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và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hoạt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động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có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hại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cho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sức</a:t>
            </a:r>
            <a:r>
              <a:rPr lang="en-US" altLang="zh-CN" sz="4800" b="1" dirty="0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 smtClean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khỏe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9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xuyên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=""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8" r="9842" b="26637"/>
          <a:stretch>
            <a:fillRect/>
          </a:stretch>
        </p:blipFill>
        <p:spPr>
          <a:xfrm>
            <a:off x="1" y="2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465" y="131944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xuyên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9" y="4065920"/>
            <a:ext cx="2928872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8" y="4795220"/>
            <a:ext cx="1611074" cy="142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73" y="351157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=""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8849904" y="2273671"/>
            <a:ext cx="3692002" cy="5375553"/>
          </a:xfrm>
          <a:prstGeom prst="rect">
            <a:avLst/>
          </a:prstGeom>
        </p:spPr>
      </p:pic>
      <p:pic>
        <p:nvPicPr>
          <p:cNvPr id="11" name="Picture 21" descr="bloem20"/>
          <p:cNvPicPr>
            <a:picLocks noChangeAspect="1" noChangeArrowheads="1" noCrop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=""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3570" y="1828673"/>
            <a:ext cx="545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 smtClean="0"/>
              <a:t>: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 smtClean="0"/>
              <a:t>.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Phiếu</a:t>
            </a:r>
            <a:r>
              <a:rPr lang="en-US" sz="3200" b="1" dirty="0" smtClean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tin.</a:t>
            </a:r>
            <a:endParaRPr lang="en-US" sz="3200" dirty="0"/>
          </a:p>
        </p:txBody>
      </p:sp>
      <p:pic>
        <p:nvPicPr>
          <p:cNvPr id="7" name="Picture 21" descr="bloem20"/>
          <p:cNvPicPr>
            <a:picLocks noChangeAspect="1" noChangeArrowheads="1" noCrop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712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9" y="3765884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 descr="图片包含 矢量图形&#10;&#10;描述已自动生成">
            <a:extLst>
              <a:ext uri="{FF2B5EF4-FFF2-40B4-BE49-F238E27FC236}">
                <a16:creationId xmlns=""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7" y="1744451"/>
            <a:ext cx="7611027" cy="537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hại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,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, </a:t>
            </a:r>
            <a:r>
              <a:rPr lang="en-US" sz="2800" b="1" dirty="0" err="1"/>
              <a:t>thần</a:t>
            </a:r>
            <a:r>
              <a:rPr lang="en-US" sz="2800" b="1" dirty="0"/>
              <a:t> </a:t>
            </a:r>
            <a:r>
              <a:rPr lang="en-US" sz="2800" b="1" dirty="0" err="1"/>
              <a:t>kinh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=""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404593"/>
            <a:ext cx="6598789" cy="5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24335"/>
            <a:ext cx="3558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thông</a:t>
            </a:r>
            <a:r>
              <a:rPr lang="en-US" sz="2800" b="1" dirty="0">
                <a:solidFill>
                  <a:srgbClr val="FF0000"/>
                </a:solidFill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3838" y="1868269"/>
            <a:ext cx="302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Tivi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sách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báo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72815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bố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mẹ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lớn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372" y="4024937"/>
            <a:ext cx="21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thông</a:t>
            </a:r>
            <a:r>
              <a:rPr lang="en-US" sz="2800" b="1" dirty="0">
                <a:solidFill>
                  <a:srgbClr val="00B050"/>
                </a:solidFill>
              </a:rPr>
              <a:t> tin </a:t>
            </a:r>
            <a:r>
              <a:rPr lang="en-US" sz="2800" b="1" dirty="0" err="1">
                <a:solidFill>
                  <a:srgbClr val="00B050"/>
                </a:solidFill>
              </a:rPr>
              <a:t>trên</a:t>
            </a:r>
            <a:r>
              <a:rPr lang="en-US" sz="2800" b="1" dirty="0">
                <a:solidFill>
                  <a:srgbClr val="00B050"/>
                </a:solidFill>
              </a:rPr>
              <a:t> internet.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446</Words>
  <Application>Microsoft Office PowerPoint</Application>
  <PresentationFormat>Custom</PresentationFormat>
  <Paragraphs>45</Paragraphs>
  <Slides>14</Slides>
  <Notes>3</Notes>
  <HiddenSlides>0</HiddenSlides>
  <MMClips>11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90</cp:revision>
  <dcterms:created xsi:type="dcterms:W3CDTF">2022-11-13T08:22:48Z</dcterms:created>
  <dcterms:modified xsi:type="dcterms:W3CDTF">2023-03-13T13:04:24Z</dcterms:modified>
</cp:coreProperties>
</file>