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5" r:id="rId4"/>
    <p:sldId id="269" r:id="rId5"/>
    <p:sldId id="266" r:id="rId6"/>
    <p:sldId id="267" r:id="rId7"/>
    <p:sldId id="270" r:id="rId8"/>
    <p:sldId id="268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DFF"/>
    <a:srgbClr val="F8A6EC"/>
    <a:srgbClr val="FF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618" y="-24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53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Thực hiện phép trừ các số lần lượt từ phải sang trái.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67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vi-VN" dirty="0"/>
              <a:t>Đặt tính: Viết phép trừ hàng dọc sao cho các số cùng hàng thẳng cột với nhau.</a:t>
            </a:r>
            <a:endParaRPr lang="en-US" dirty="0"/>
          </a:p>
          <a:p>
            <a:pPr marL="0" indent="0">
              <a:buFontTx/>
              <a:buNone/>
            </a:pPr>
            <a:r>
              <a:rPr lang="vi-VN" dirty="0"/>
              <a:t>- Tính: Thực hiện phép trừ các số lần lượt từ phải sang trái.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84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Quan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nhẩm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nghìn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a) 15 </a:t>
            </a:r>
            <a:r>
              <a:rPr lang="en-US" dirty="0" err="1"/>
              <a:t>nghìn</a:t>
            </a:r>
            <a:r>
              <a:rPr lang="en-US" dirty="0"/>
              <a:t> – 7 </a:t>
            </a:r>
            <a:r>
              <a:rPr lang="en-US" dirty="0" err="1"/>
              <a:t>nghìn</a:t>
            </a:r>
            <a:r>
              <a:rPr lang="en-US" dirty="0"/>
              <a:t> = 8 </a:t>
            </a:r>
            <a:r>
              <a:rPr lang="en-US" dirty="0" err="1"/>
              <a:t>nghìn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15 000 – 7 000 = 8 000</a:t>
            </a:r>
          </a:p>
          <a:p>
            <a:pPr marL="0" indent="0">
              <a:buNone/>
            </a:pPr>
            <a:r>
              <a:rPr lang="en-US" dirty="0"/>
              <a:t>b) 12 </a:t>
            </a:r>
            <a:r>
              <a:rPr lang="en-US" dirty="0" err="1"/>
              <a:t>nghìn</a:t>
            </a:r>
            <a:r>
              <a:rPr lang="en-US" dirty="0"/>
              <a:t> – 5 </a:t>
            </a:r>
            <a:r>
              <a:rPr lang="en-US" dirty="0" err="1"/>
              <a:t>nghìn</a:t>
            </a:r>
            <a:r>
              <a:rPr lang="en-US" dirty="0"/>
              <a:t> = 7 </a:t>
            </a:r>
            <a:r>
              <a:rPr lang="en-US" dirty="0" err="1"/>
              <a:t>nghìn</a:t>
            </a:r>
            <a:r>
              <a:rPr lang="en-US" dirty="0"/>
              <a:t>      </a:t>
            </a:r>
          </a:p>
          <a:p>
            <a:pPr marL="0" indent="0">
              <a:buNone/>
            </a:pPr>
            <a:r>
              <a:rPr lang="en-US" dirty="0"/>
              <a:t>12 000 – 5 000 = 7 000</a:t>
            </a:r>
          </a:p>
          <a:p>
            <a:pPr marL="0" indent="0">
              <a:buNone/>
            </a:pPr>
            <a:r>
              <a:rPr lang="en-US" dirty="0"/>
              <a:t>c) 17 </a:t>
            </a:r>
            <a:r>
              <a:rPr lang="en-US" dirty="0" err="1"/>
              <a:t>nghìn</a:t>
            </a:r>
            <a:r>
              <a:rPr lang="en-US" dirty="0"/>
              <a:t> – 8 </a:t>
            </a:r>
            <a:r>
              <a:rPr lang="en-US" dirty="0" err="1"/>
              <a:t>nghìn</a:t>
            </a:r>
            <a:r>
              <a:rPr lang="en-US" dirty="0"/>
              <a:t> = 9 </a:t>
            </a:r>
            <a:r>
              <a:rPr lang="en-US" dirty="0" err="1"/>
              <a:t>nghìn</a:t>
            </a:r>
            <a:r>
              <a:rPr lang="en-US" dirty="0"/>
              <a:t>     </a:t>
            </a:r>
          </a:p>
          <a:p>
            <a:pPr marL="0" indent="0">
              <a:buNone/>
            </a:pPr>
            <a:r>
              <a:rPr lang="en-US" dirty="0"/>
              <a:t>17 000 – 8 000 = 9 000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12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+) Cách 1:</a:t>
            </a:r>
            <a:endParaRPr lang="en-US" dirty="0"/>
          </a:p>
          <a:p>
            <a:r>
              <a:rPr lang="vi-VN" dirty="0"/>
              <a:t>Bước 1: Tìm số xe ô tô còn lại trong nhà máy sau khi bán 10 600 ở tháng 1.</a:t>
            </a:r>
            <a:endParaRPr lang="en-US" dirty="0"/>
          </a:p>
          <a:p>
            <a:r>
              <a:rPr lang="vi-VN" dirty="0"/>
              <a:t>Bước 2: Tìm số xe ô tô còn lại trong nhà máy sau khi bán 9 500 ở tháng 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33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+) Cách 2:</a:t>
            </a:r>
            <a:endParaRPr lang="en-US" dirty="0"/>
          </a:p>
          <a:p>
            <a:r>
              <a:rPr lang="vi-VN" dirty="0"/>
              <a:t>Bước 1: Tìm tổng số xe ô tô đã bán ở 2 tháng đầu.</a:t>
            </a:r>
            <a:endParaRPr lang="en-US" dirty="0"/>
          </a:p>
          <a:p>
            <a:r>
              <a:rPr lang="vi-VN" dirty="0"/>
              <a:t>Bước 2: Tìm số xe ô tô đồ chơi còn lại trong nhà máy.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81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-185920" y="2955666"/>
            <a:ext cx="15834519" cy="1991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MÔN TOÁN</a:t>
            </a:r>
          </a:p>
          <a:p>
            <a:pPr algn="ctr" eaLnBrk="1" hangingPunct="1"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T138. PHÉP 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TRỪ TRONG 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 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 100 000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519" y="8382000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1161157" y="-294944"/>
            <a:ext cx="3098321" cy="4040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766426" y="5747438"/>
            <a:ext cx="3049782" cy="225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26">
            <a:extLst>
              <a:ext uri="{FF2B5EF4-FFF2-40B4-BE49-F238E27FC236}">
                <a16:creationId xmlns="" xmlns:a16="http://schemas.microsoft.com/office/drawing/2014/main" id="{EB916012-4A77-7B64-5A9F-518A345DE547}"/>
              </a:ext>
            </a:extLst>
          </p:cNvPr>
          <p:cNvSpPr txBox="1"/>
          <p:nvPr/>
        </p:nvSpPr>
        <p:spPr>
          <a:xfrm>
            <a:off x="7821531" y="7220634"/>
            <a:ext cx="4616156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Mỵ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="" xmlns:a16="http://schemas.microsoft.com/office/drawing/2014/main" id="{2837CBAF-0B07-EFB5-94DF-329E33C07C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6219" y="1165040"/>
            <a:ext cx="13002900" cy="7099834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C7E90EBD-DD3F-C29B-64F4-24244EEF63DC}"/>
              </a:ext>
            </a:extLst>
          </p:cNvPr>
          <p:cNvSpPr/>
          <p:nvPr/>
        </p:nvSpPr>
        <p:spPr>
          <a:xfrm>
            <a:off x="5520822" y="5659267"/>
            <a:ext cx="4234554" cy="7128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ine 22">
            <a:extLst>
              <a:ext uri="{FF2B5EF4-FFF2-40B4-BE49-F238E27FC236}">
                <a16:creationId xmlns="" xmlns:a16="http://schemas.microsoft.com/office/drawing/2014/main" id="{276E1BE4-0AC0-96C0-21D6-726FBF48C302}"/>
              </a:ext>
            </a:extLst>
          </p:cNvPr>
          <p:cNvSpPr/>
          <p:nvPr/>
        </p:nvSpPr>
        <p:spPr>
          <a:xfrm>
            <a:off x="5156015" y="4510392"/>
            <a:ext cx="16323" cy="364300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" name="Text Box 23">
            <a:extLst>
              <a:ext uri="{FF2B5EF4-FFF2-40B4-BE49-F238E27FC236}">
                <a16:creationId xmlns="" xmlns:a16="http://schemas.microsoft.com/office/drawing/2014/main" id="{7D63CBCA-E2A4-F280-CA91-C65A22EF9810}"/>
              </a:ext>
            </a:extLst>
          </p:cNvPr>
          <p:cNvSpPr txBox="1"/>
          <p:nvPr/>
        </p:nvSpPr>
        <p:spPr>
          <a:xfrm>
            <a:off x="5236910" y="4687669"/>
            <a:ext cx="1134328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1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="" xmlns:a16="http://schemas.microsoft.com/office/drawing/2014/main" id="{0AB8DDB9-B76B-775D-BC93-52FBBEA4BE14}"/>
              </a:ext>
            </a:extLst>
          </p:cNvPr>
          <p:cNvSpPr txBox="1"/>
          <p:nvPr/>
        </p:nvSpPr>
        <p:spPr>
          <a:xfrm>
            <a:off x="5211431" y="5449669"/>
            <a:ext cx="880745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7;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3" name="Text Box 25">
            <a:extLst>
              <a:ext uri="{FF2B5EF4-FFF2-40B4-BE49-F238E27FC236}">
                <a16:creationId xmlns="" xmlns:a16="http://schemas.microsoft.com/office/drawing/2014/main" id="{3C64B229-F202-01C2-57A4-33300EDFDF46}"/>
              </a:ext>
            </a:extLst>
          </p:cNvPr>
          <p:cNvSpPr txBox="1"/>
          <p:nvPr/>
        </p:nvSpPr>
        <p:spPr>
          <a:xfrm>
            <a:off x="5198563" y="6096000"/>
            <a:ext cx="1132696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vi-V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 Box 26">
            <a:extLst>
              <a:ext uri="{FF2B5EF4-FFF2-40B4-BE49-F238E27FC236}">
                <a16:creationId xmlns="" xmlns:a16="http://schemas.microsoft.com/office/drawing/2014/main" id="{A03B9004-A5F5-C058-567A-229CE32EC512}"/>
              </a:ext>
            </a:extLst>
          </p:cNvPr>
          <p:cNvSpPr txBox="1"/>
          <p:nvPr/>
        </p:nvSpPr>
        <p:spPr>
          <a:xfrm>
            <a:off x="5198564" y="6821269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2;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17" name="Text Box 29">
            <a:extLst>
              <a:ext uri="{FF2B5EF4-FFF2-40B4-BE49-F238E27FC236}">
                <a16:creationId xmlns="" xmlns:a16="http://schemas.microsoft.com/office/drawing/2014/main" id="{AB84685F-550B-0CAC-6B6B-8D431D4DCB9A}"/>
              </a:ext>
            </a:extLst>
          </p:cNvPr>
          <p:cNvSpPr txBox="1"/>
          <p:nvPr/>
        </p:nvSpPr>
        <p:spPr>
          <a:xfrm>
            <a:off x="2250341" y="468562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23 285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="" xmlns:a16="http://schemas.microsoft.com/office/drawing/2014/main" id="{7DFEEFD2-41F1-7BCB-4DE8-871F4D08209E}"/>
              </a:ext>
            </a:extLst>
          </p:cNvPr>
          <p:cNvSpPr txBox="1"/>
          <p:nvPr/>
        </p:nvSpPr>
        <p:spPr>
          <a:xfrm>
            <a:off x="2250342" y="552382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12 967</a:t>
            </a:r>
          </a:p>
        </p:txBody>
      </p:sp>
      <p:sp>
        <p:nvSpPr>
          <p:cNvPr id="19" name="Text Box 32">
            <a:extLst>
              <a:ext uri="{FF2B5EF4-FFF2-40B4-BE49-F238E27FC236}">
                <a16:creationId xmlns="" xmlns:a16="http://schemas.microsoft.com/office/drawing/2014/main" id="{79081CE7-3DE5-F8D8-9F79-C436625774AE}"/>
              </a:ext>
            </a:extLst>
          </p:cNvPr>
          <p:cNvSpPr txBox="1"/>
          <p:nvPr/>
        </p:nvSpPr>
        <p:spPr>
          <a:xfrm>
            <a:off x="1869341" y="5066626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20" name="Line 33">
            <a:extLst>
              <a:ext uri="{FF2B5EF4-FFF2-40B4-BE49-F238E27FC236}">
                <a16:creationId xmlns="" xmlns:a16="http://schemas.microsoft.com/office/drawing/2014/main" id="{812A262A-00DE-B8DC-FB30-04FD640F102F}"/>
              </a:ext>
            </a:extLst>
          </p:cNvPr>
          <p:cNvSpPr/>
          <p:nvPr/>
        </p:nvSpPr>
        <p:spPr>
          <a:xfrm>
            <a:off x="2035576" y="621119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Text Box 35">
            <a:extLst>
              <a:ext uri="{FF2B5EF4-FFF2-40B4-BE49-F238E27FC236}">
                <a16:creationId xmlns="" xmlns:a16="http://schemas.microsoft.com/office/drawing/2014/main" id="{0EA37075-7AF0-67FB-F699-541EE32C714C}"/>
              </a:ext>
            </a:extLst>
          </p:cNvPr>
          <p:cNvSpPr txBox="1"/>
          <p:nvPr/>
        </p:nvSpPr>
        <p:spPr>
          <a:xfrm>
            <a:off x="3459346" y="6313882"/>
            <a:ext cx="40550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22" name="Text Box 38">
            <a:extLst>
              <a:ext uri="{FF2B5EF4-FFF2-40B4-BE49-F238E27FC236}">
                <a16:creationId xmlns="" xmlns:a16="http://schemas.microsoft.com/office/drawing/2014/main" id="{3EC626F3-19AC-2CC0-4DCF-03B42BB890D0}"/>
              </a:ext>
            </a:extLst>
          </p:cNvPr>
          <p:cNvSpPr txBox="1"/>
          <p:nvPr/>
        </p:nvSpPr>
        <p:spPr>
          <a:xfrm>
            <a:off x="3154546" y="6300547"/>
            <a:ext cx="36021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39">
            <a:extLst>
              <a:ext uri="{FF2B5EF4-FFF2-40B4-BE49-F238E27FC236}">
                <a16:creationId xmlns="" xmlns:a16="http://schemas.microsoft.com/office/drawing/2014/main" id="{C155F21F-F6AC-6276-4897-3B5910242384}"/>
              </a:ext>
            </a:extLst>
          </p:cNvPr>
          <p:cNvSpPr txBox="1"/>
          <p:nvPr/>
        </p:nvSpPr>
        <p:spPr>
          <a:xfrm>
            <a:off x="2886077" y="6309512"/>
            <a:ext cx="42386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4" name="Text Box 40">
            <a:extLst>
              <a:ext uri="{FF2B5EF4-FFF2-40B4-BE49-F238E27FC236}">
                <a16:creationId xmlns="" xmlns:a16="http://schemas.microsoft.com/office/drawing/2014/main" id="{8CC1B992-91A5-32BB-4997-F57D54FB0DDD}"/>
              </a:ext>
            </a:extLst>
          </p:cNvPr>
          <p:cNvSpPr txBox="1"/>
          <p:nvPr/>
        </p:nvSpPr>
        <p:spPr>
          <a:xfrm>
            <a:off x="2515151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2" name="Text Box 26">
            <a:extLst>
              <a:ext uri="{FF2B5EF4-FFF2-40B4-BE49-F238E27FC236}">
                <a16:creationId xmlns="" xmlns:a16="http://schemas.microsoft.com/office/drawing/2014/main" id="{EB916012-4A77-7B64-5A9F-518A345DE547}"/>
              </a:ext>
            </a:extLst>
          </p:cNvPr>
          <p:cNvSpPr txBox="1"/>
          <p:nvPr/>
        </p:nvSpPr>
        <p:spPr>
          <a:xfrm>
            <a:off x="5198563" y="7543800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33" name="Text Box 40">
            <a:extLst>
              <a:ext uri="{FF2B5EF4-FFF2-40B4-BE49-F238E27FC236}">
                <a16:creationId xmlns="" xmlns:a16="http://schemas.microsoft.com/office/drawing/2014/main" id="{59DBA664-8D2A-B70C-4E9B-344573CC4622}"/>
              </a:ext>
            </a:extLst>
          </p:cNvPr>
          <p:cNvSpPr txBox="1"/>
          <p:nvPr/>
        </p:nvSpPr>
        <p:spPr>
          <a:xfrm>
            <a:off x="2230168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="" xmlns:a16="http://schemas.microsoft.com/office/drawing/2014/main" id="{7F7DB72A-8EFB-B282-1CFA-18BF3575BB82}"/>
              </a:ext>
            </a:extLst>
          </p:cNvPr>
          <p:cNvSpPr/>
          <p:nvPr/>
        </p:nvSpPr>
        <p:spPr>
          <a:xfrm>
            <a:off x="5632963" y="8245792"/>
            <a:ext cx="5477156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23 285 – 12 967 = 10 318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0928E-6 -3.88889E-6 L 3.30928E-6 -0.1324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11" grpId="0"/>
      <p:bldP spid="12" grpId="0"/>
      <p:bldP spid="13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32" grpId="0"/>
      <p:bldP spid="33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89719" y="1447800"/>
            <a:ext cx="1956071" cy="681454"/>
            <a:chOff x="1470819" y="1943100"/>
            <a:chExt cx="195607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08371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76" name="Text Box 29">
            <a:extLst>
              <a:ext uri="{FF2B5EF4-FFF2-40B4-BE49-F238E27FC236}">
                <a16:creationId xmlns="" xmlns:a16="http://schemas.microsoft.com/office/drawing/2014/main" id="{9C6E52A4-BE87-9DBC-B77C-EB6FFF73EE24}"/>
              </a:ext>
            </a:extLst>
          </p:cNvPr>
          <p:cNvSpPr txBox="1"/>
          <p:nvPr/>
        </p:nvSpPr>
        <p:spPr>
          <a:xfrm>
            <a:off x="3196124" y="3331845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84 758</a:t>
            </a:r>
          </a:p>
        </p:txBody>
      </p:sp>
      <p:sp>
        <p:nvSpPr>
          <p:cNvPr id="77" name="Text Box 31">
            <a:extLst>
              <a:ext uri="{FF2B5EF4-FFF2-40B4-BE49-F238E27FC236}">
                <a16:creationId xmlns="" xmlns:a16="http://schemas.microsoft.com/office/drawing/2014/main" id="{0C335540-EFE4-B6EF-1055-CF2625E57FD7}"/>
              </a:ext>
            </a:extLst>
          </p:cNvPr>
          <p:cNvSpPr txBox="1"/>
          <p:nvPr/>
        </p:nvSpPr>
        <p:spPr>
          <a:xfrm>
            <a:off x="3196125" y="4017645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43 265</a:t>
            </a:r>
          </a:p>
        </p:txBody>
      </p:sp>
      <p:sp>
        <p:nvSpPr>
          <p:cNvPr id="78" name="Text Box 32">
            <a:extLst>
              <a:ext uri="{FF2B5EF4-FFF2-40B4-BE49-F238E27FC236}">
                <a16:creationId xmlns="" xmlns:a16="http://schemas.microsoft.com/office/drawing/2014/main" id="{0557C416-83B0-3ACF-EFE0-ABA815249C35}"/>
              </a:ext>
            </a:extLst>
          </p:cNvPr>
          <p:cNvSpPr txBox="1"/>
          <p:nvPr/>
        </p:nvSpPr>
        <p:spPr>
          <a:xfrm>
            <a:off x="2880519" y="3698240"/>
            <a:ext cx="3810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79" name="Line 33">
            <a:extLst>
              <a:ext uri="{FF2B5EF4-FFF2-40B4-BE49-F238E27FC236}">
                <a16:creationId xmlns="" xmlns:a16="http://schemas.microsoft.com/office/drawing/2014/main" id="{528AA956-B489-B264-1C02-23E5AC692D21}"/>
              </a:ext>
            </a:extLst>
          </p:cNvPr>
          <p:cNvSpPr/>
          <p:nvPr/>
        </p:nvSpPr>
        <p:spPr>
          <a:xfrm>
            <a:off x="2981359" y="4724400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4" name="Text Box 29">
            <a:extLst>
              <a:ext uri="{FF2B5EF4-FFF2-40B4-BE49-F238E27FC236}">
                <a16:creationId xmlns="" xmlns:a16="http://schemas.microsoft.com/office/drawing/2014/main" id="{31CCD018-89CC-C7CC-24D1-46CC367FC361}"/>
              </a:ext>
            </a:extLst>
          </p:cNvPr>
          <p:cNvSpPr txBox="1"/>
          <p:nvPr/>
        </p:nvSpPr>
        <p:spPr>
          <a:xfrm>
            <a:off x="7473336" y="3318975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79 363</a:t>
            </a:r>
          </a:p>
        </p:txBody>
      </p:sp>
      <p:sp>
        <p:nvSpPr>
          <p:cNvPr id="95" name="Text Box 31">
            <a:extLst>
              <a:ext uri="{FF2B5EF4-FFF2-40B4-BE49-F238E27FC236}">
                <a16:creationId xmlns="" xmlns:a16="http://schemas.microsoft.com/office/drawing/2014/main" id="{27B591D7-F79E-BF09-9490-F6429CCA945F}"/>
              </a:ext>
            </a:extLst>
          </p:cNvPr>
          <p:cNvSpPr txBox="1"/>
          <p:nvPr/>
        </p:nvSpPr>
        <p:spPr>
          <a:xfrm>
            <a:off x="7452519" y="4001310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5 819</a:t>
            </a:r>
          </a:p>
        </p:txBody>
      </p:sp>
      <p:sp>
        <p:nvSpPr>
          <p:cNvPr id="96" name="Text Box 32">
            <a:extLst>
              <a:ext uri="{FF2B5EF4-FFF2-40B4-BE49-F238E27FC236}">
                <a16:creationId xmlns="" xmlns:a16="http://schemas.microsoft.com/office/drawing/2014/main" id="{3A9E15CF-67CA-F7F8-7E4C-3184C76043CF}"/>
              </a:ext>
            </a:extLst>
          </p:cNvPr>
          <p:cNvSpPr txBox="1"/>
          <p:nvPr/>
        </p:nvSpPr>
        <p:spPr>
          <a:xfrm>
            <a:off x="7300119" y="3622040"/>
            <a:ext cx="358977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97" name="Line 33">
            <a:extLst>
              <a:ext uri="{FF2B5EF4-FFF2-40B4-BE49-F238E27FC236}">
                <a16:creationId xmlns="" xmlns:a16="http://schemas.microsoft.com/office/drawing/2014/main" id="{752D0995-60B4-9142-8C87-D30016056B22}"/>
              </a:ext>
            </a:extLst>
          </p:cNvPr>
          <p:cNvSpPr/>
          <p:nvPr/>
        </p:nvSpPr>
        <p:spPr>
          <a:xfrm>
            <a:off x="7267425" y="4716688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8" name="Text Box 29">
            <a:extLst>
              <a:ext uri="{FF2B5EF4-FFF2-40B4-BE49-F238E27FC236}">
                <a16:creationId xmlns="" xmlns:a16="http://schemas.microsoft.com/office/drawing/2014/main" id="{01AB8219-F3CD-60F4-5ACB-22C6ABC88A01}"/>
              </a:ext>
            </a:extLst>
          </p:cNvPr>
          <p:cNvSpPr txBox="1"/>
          <p:nvPr/>
        </p:nvSpPr>
        <p:spPr>
          <a:xfrm>
            <a:off x="11568918" y="3331845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34 635</a:t>
            </a:r>
          </a:p>
        </p:txBody>
      </p:sp>
      <p:sp>
        <p:nvSpPr>
          <p:cNvPr id="99" name="Text Box 31">
            <a:extLst>
              <a:ext uri="{FF2B5EF4-FFF2-40B4-BE49-F238E27FC236}">
                <a16:creationId xmlns="" xmlns:a16="http://schemas.microsoft.com/office/drawing/2014/main" id="{127BF023-2A89-3BA1-C4FA-D49A85EC604A}"/>
              </a:ext>
            </a:extLst>
          </p:cNvPr>
          <p:cNvSpPr txBox="1"/>
          <p:nvPr/>
        </p:nvSpPr>
        <p:spPr>
          <a:xfrm>
            <a:off x="11568918" y="3977313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927</a:t>
            </a:r>
          </a:p>
        </p:txBody>
      </p:sp>
      <p:sp>
        <p:nvSpPr>
          <p:cNvPr id="100" name="Text Box 32">
            <a:extLst>
              <a:ext uri="{FF2B5EF4-FFF2-40B4-BE49-F238E27FC236}">
                <a16:creationId xmlns="" xmlns:a16="http://schemas.microsoft.com/office/drawing/2014/main" id="{59DB3B57-7194-9E03-FD2B-04E49BA83A9D}"/>
              </a:ext>
            </a:extLst>
          </p:cNvPr>
          <p:cNvSpPr txBox="1"/>
          <p:nvPr/>
        </p:nvSpPr>
        <p:spPr>
          <a:xfrm>
            <a:off x="11323590" y="3622040"/>
            <a:ext cx="3810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101" name="Line 33">
            <a:extLst>
              <a:ext uri="{FF2B5EF4-FFF2-40B4-BE49-F238E27FC236}">
                <a16:creationId xmlns="" xmlns:a16="http://schemas.microsoft.com/office/drawing/2014/main" id="{C6740F8A-E28E-9F9B-DF2F-F346D83BF0F3}"/>
              </a:ext>
            </a:extLst>
          </p:cNvPr>
          <p:cNvSpPr/>
          <p:nvPr/>
        </p:nvSpPr>
        <p:spPr>
          <a:xfrm>
            <a:off x="11404734" y="468089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4891A3DD-185D-4B99-B7F6-729A7A8B1DA9}"/>
              </a:ext>
            </a:extLst>
          </p:cNvPr>
          <p:cNvSpPr/>
          <p:nvPr/>
        </p:nvSpPr>
        <p:spPr>
          <a:xfrm>
            <a:off x="4344962" y="470231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sz="4000" dirty="0"/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B2D9CB75-F690-41AF-95B5-D1404E4FC0D8}"/>
              </a:ext>
            </a:extLst>
          </p:cNvPr>
          <p:cNvSpPr/>
          <p:nvPr/>
        </p:nvSpPr>
        <p:spPr>
          <a:xfrm>
            <a:off x="4071625" y="4710726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9</a:t>
            </a:r>
            <a:endParaRPr lang="en-US" sz="4000" dirty="0"/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035B21F6-97E9-4F56-8985-0CA6A35F76E7}"/>
              </a:ext>
            </a:extLst>
          </p:cNvPr>
          <p:cNvSpPr/>
          <p:nvPr/>
        </p:nvSpPr>
        <p:spPr>
          <a:xfrm>
            <a:off x="4997528" y="3489898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E17012E6-9271-4602-9D50-996CE482A592}"/>
              </a:ext>
            </a:extLst>
          </p:cNvPr>
          <p:cNvSpPr/>
          <p:nvPr/>
        </p:nvSpPr>
        <p:spPr>
          <a:xfrm>
            <a:off x="3796433" y="470035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sz="400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B3A5B07-979D-4121-9E76-3811D2433175}"/>
              </a:ext>
            </a:extLst>
          </p:cNvPr>
          <p:cNvSpPr txBox="1"/>
          <p:nvPr/>
        </p:nvSpPr>
        <p:spPr>
          <a:xfrm>
            <a:off x="4999527" y="3576770"/>
            <a:ext cx="358977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7DD284BA-1152-4882-A402-36B5C4E6727E}"/>
              </a:ext>
            </a:extLst>
          </p:cNvPr>
          <p:cNvSpPr/>
          <p:nvPr/>
        </p:nvSpPr>
        <p:spPr>
          <a:xfrm>
            <a:off x="3421281" y="470312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sz="4000" dirty="0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F02DA668-6922-4465-8543-EE3C73C4EE40}"/>
              </a:ext>
            </a:extLst>
          </p:cNvPr>
          <p:cNvSpPr/>
          <p:nvPr/>
        </p:nvSpPr>
        <p:spPr>
          <a:xfrm>
            <a:off x="3148306" y="470035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sz="4000" dirty="0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F77BD221-4D92-4BC3-933D-098547827101}"/>
              </a:ext>
            </a:extLst>
          </p:cNvPr>
          <p:cNvSpPr/>
          <p:nvPr/>
        </p:nvSpPr>
        <p:spPr>
          <a:xfrm>
            <a:off x="8611573" y="4724183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sz="4000" dirty="0"/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03FFA93B-14A8-414D-986B-2181E1B94C82}"/>
              </a:ext>
            </a:extLst>
          </p:cNvPr>
          <p:cNvSpPr/>
          <p:nvPr/>
        </p:nvSpPr>
        <p:spPr>
          <a:xfrm>
            <a:off x="9433076" y="3340558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115119DA-6AB5-4C09-8DB8-B8D9EBDF07EA}"/>
              </a:ext>
            </a:extLst>
          </p:cNvPr>
          <p:cNvSpPr/>
          <p:nvPr/>
        </p:nvSpPr>
        <p:spPr>
          <a:xfrm>
            <a:off x="8353469" y="470035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sz="4000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540352D-FB11-463C-A954-11CAD5BB48D0}"/>
              </a:ext>
            </a:extLst>
          </p:cNvPr>
          <p:cNvSpPr txBox="1"/>
          <p:nvPr/>
        </p:nvSpPr>
        <p:spPr>
          <a:xfrm>
            <a:off x="9405088" y="3415917"/>
            <a:ext cx="441146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8F19EFA5-8569-4F3A-8C2B-09AFEDC8BEFF}"/>
              </a:ext>
            </a:extLst>
          </p:cNvPr>
          <p:cNvSpPr/>
          <p:nvPr/>
        </p:nvSpPr>
        <p:spPr>
          <a:xfrm>
            <a:off x="8054505" y="4698659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sz="4000" dirty="0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D0127AE3-B6BC-437F-844E-C67E524CC60E}"/>
              </a:ext>
            </a:extLst>
          </p:cNvPr>
          <p:cNvSpPr/>
          <p:nvPr/>
        </p:nvSpPr>
        <p:spPr>
          <a:xfrm>
            <a:off x="9376912" y="4051012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EAAA837A-0389-436C-9F21-4F44765A7B72}"/>
              </a:ext>
            </a:extLst>
          </p:cNvPr>
          <p:cNvSpPr/>
          <p:nvPr/>
        </p:nvSpPr>
        <p:spPr>
          <a:xfrm>
            <a:off x="7684511" y="4680899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sz="40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BDF774A-5ADE-42E9-9631-F6E8103C0A9E}"/>
              </a:ext>
            </a:extLst>
          </p:cNvPr>
          <p:cNvSpPr txBox="1"/>
          <p:nvPr/>
        </p:nvSpPr>
        <p:spPr>
          <a:xfrm>
            <a:off x="9387717" y="4097178"/>
            <a:ext cx="38985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CF62EB2F-7EFA-407B-BE6B-3920650EF238}"/>
              </a:ext>
            </a:extLst>
          </p:cNvPr>
          <p:cNvSpPr/>
          <p:nvPr/>
        </p:nvSpPr>
        <p:spPr>
          <a:xfrm>
            <a:off x="7434642" y="467920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  <a:endParaRPr lang="en-US" sz="4000" dirty="0"/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A461C999-B2A3-4C75-B35F-FE4F2B2736BB}"/>
              </a:ext>
            </a:extLst>
          </p:cNvPr>
          <p:cNvSpPr/>
          <p:nvPr/>
        </p:nvSpPr>
        <p:spPr>
          <a:xfrm>
            <a:off x="12748882" y="4674697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endParaRPr lang="en-US" sz="4000" dirty="0"/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99E96128-7036-4022-A16D-879DBB62B040}"/>
              </a:ext>
            </a:extLst>
          </p:cNvPr>
          <p:cNvSpPr/>
          <p:nvPr/>
        </p:nvSpPr>
        <p:spPr>
          <a:xfrm>
            <a:off x="13823061" y="3408356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387F1CF1-C903-4EBA-871F-5B499D70B6D4}"/>
              </a:ext>
            </a:extLst>
          </p:cNvPr>
          <p:cNvSpPr/>
          <p:nvPr/>
        </p:nvSpPr>
        <p:spPr>
          <a:xfrm>
            <a:off x="12490778" y="467920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sz="40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B83B54E3-680D-4063-8552-9AF396BD93BA}"/>
              </a:ext>
            </a:extLst>
          </p:cNvPr>
          <p:cNvSpPr txBox="1"/>
          <p:nvPr/>
        </p:nvSpPr>
        <p:spPr>
          <a:xfrm>
            <a:off x="13771765" y="3463958"/>
            <a:ext cx="441146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E9A63F09-5D44-47F4-92BF-519EE4F3408E}"/>
              </a:ext>
            </a:extLst>
          </p:cNvPr>
          <p:cNvSpPr/>
          <p:nvPr/>
        </p:nvSpPr>
        <p:spPr>
          <a:xfrm>
            <a:off x="12232674" y="4674697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  <a:endParaRPr lang="en-US" sz="4000" dirty="0"/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1961B7C2-85EF-4499-9BFE-7C4F4447E5A3}"/>
              </a:ext>
            </a:extLst>
          </p:cNvPr>
          <p:cNvSpPr/>
          <p:nvPr/>
        </p:nvSpPr>
        <p:spPr>
          <a:xfrm>
            <a:off x="13752548" y="3954526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F3FD7E0F-613E-4ED5-8C19-945DFB544853}"/>
              </a:ext>
            </a:extLst>
          </p:cNvPr>
          <p:cNvSpPr/>
          <p:nvPr/>
        </p:nvSpPr>
        <p:spPr>
          <a:xfrm>
            <a:off x="11852664" y="4685398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sz="4000" dirty="0"/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E2F77BE5-B64D-4C5D-8A8D-0107E5BE8EAD}"/>
              </a:ext>
            </a:extLst>
          </p:cNvPr>
          <p:cNvSpPr/>
          <p:nvPr/>
        </p:nvSpPr>
        <p:spPr>
          <a:xfrm>
            <a:off x="11605716" y="467291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sz="4000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5ED5EC8-0353-4C12-B1BA-90E190219039}"/>
              </a:ext>
            </a:extLst>
          </p:cNvPr>
          <p:cNvSpPr txBox="1"/>
          <p:nvPr/>
        </p:nvSpPr>
        <p:spPr>
          <a:xfrm>
            <a:off x="13726900" y="4001310"/>
            <a:ext cx="441146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  <p:bldP spid="94" grpId="0"/>
      <p:bldP spid="95" grpId="0"/>
      <p:bldP spid="96" grpId="0"/>
      <p:bldP spid="98" grpId="0"/>
      <p:bldP spid="99" grpId="0"/>
      <p:bldP spid="100" grpId="0"/>
      <p:bldP spid="35" grpId="0"/>
      <p:bldP spid="36" grpId="0"/>
      <p:bldP spid="37" grpId="0"/>
      <p:bldP spid="38" grpId="0"/>
      <p:bldP spid="13" grpId="0" animBg="1"/>
      <p:bldP spid="40" grpId="0"/>
      <p:bldP spid="41" grpId="0"/>
      <p:bldP spid="42" grpId="0"/>
      <p:bldP spid="43" grpId="0"/>
      <p:bldP spid="44" grpId="0"/>
      <p:bldP spid="14" grpId="0" animBg="1"/>
      <p:bldP spid="46" grpId="0"/>
      <p:bldP spid="47" grpId="0"/>
      <p:bldP spid="48" grpId="0"/>
      <p:bldP spid="15" grpId="0" animBg="1"/>
      <p:bldP spid="50" grpId="0"/>
      <p:bldP spid="51" grpId="0"/>
      <p:bldP spid="52" grpId="0"/>
      <p:bldP spid="53" grpId="0"/>
      <p:bldP spid="16" grpId="0" animBg="1"/>
      <p:bldP spid="55" grpId="0"/>
      <p:bldP spid="56" grpId="0"/>
      <p:bldP spid="57" grpId="0"/>
      <p:bldP spid="58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213519" y="1295400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=""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=""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=""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1206862" y="2498478"/>
            <a:ext cx="14081693" cy="3477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75 046 – 32 638			16 519 – 8 245</a:t>
            </a:r>
          </a:p>
        </p:txBody>
      </p:sp>
      <p:sp>
        <p:nvSpPr>
          <p:cNvPr id="36" name="Text Box 29">
            <a:extLst>
              <a:ext uri="{FF2B5EF4-FFF2-40B4-BE49-F238E27FC236}">
                <a16:creationId xmlns="" xmlns:a16="http://schemas.microsoft.com/office/drawing/2014/main" id="{59C52E7A-9F2B-D092-5B6B-79CD7345C292}"/>
              </a:ext>
            </a:extLst>
          </p:cNvPr>
          <p:cNvSpPr txBox="1"/>
          <p:nvPr/>
        </p:nvSpPr>
        <p:spPr>
          <a:xfrm>
            <a:off x="3505127" y="3291574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97 358</a:t>
            </a:r>
          </a:p>
        </p:txBody>
      </p:sp>
      <p:sp>
        <p:nvSpPr>
          <p:cNvPr id="37" name="Text Box 31">
            <a:extLst>
              <a:ext uri="{FF2B5EF4-FFF2-40B4-BE49-F238E27FC236}">
                <a16:creationId xmlns="" xmlns:a16="http://schemas.microsoft.com/office/drawing/2014/main" id="{E2DF2318-FE30-BF40-03B0-8A2F473EE547}"/>
              </a:ext>
            </a:extLst>
          </p:cNvPr>
          <p:cNvSpPr txBox="1"/>
          <p:nvPr/>
        </p:nvSpPr>
        <p:spPr>
          <a:xfrm>
            <a:off x="3505128" y="4024264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89 263</a:t>
            </a:r>
          </a:p>
        </p:txBody>
      </p:sp>
      <p:sp>
        <p:nvSpPr>
          <p:cNvPr id="38" name="Text Box 32">
            <a:extLst>
              <a:ext uri="{FF2B5EF4-FFF2-40B4-BE49-F238E27FC236}">
                <a16:creationId xmlns="" xmlns:a16="http://schemas.microsoft.com/office/drawing/2014/main" id="{516A1B07-EE86-AE8E-337F-DA20B39C7EB3}"/>
              </a:ext>
            </a:extLst>
          </p:cNvPr>
          <p:cNvSpPr txBox="1"/>
          <p:nvPr/>
        </p:nvSpPr>
        <p:spPr>
          <a:xfrm>
            <a:off x="3124127" y="3672574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39" name="Line 33">
            <a:extLst>
              <a:ext uri="{FF2B5EF4-FFF2-40B4-BE49-F238E27FC236}">
                <a16:creationId xmlns="" xmlns:a16="http://schemas.microsoft.com/office/drawing/2014/main" id="{26B9F959-5E96-1292-C9D2-2A8585F5FCB7}"/>
              </a:ext>
            </a:extLst>
          </p:cNvPr>
          <p:cNvSpPr/>
          <p:nvPr/>
        </p:nvSpPr>
        <p:spPr>
          <a:xfrm>
            <a:off x="3290362" y="471162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" name="Text Box 29">
            <a:extLst>
              <a:ext uri="{FF2B5EF4-FFF2-40B4-BE49-F238E27FC236}">
                <a16:creationId xmlns="" xmlns:a16="http://schemas.microsoft.com/office/drawing/2014/main" id="{16F08BBE-4BAF-61CA-7C84-A6DF72314F05}"/>
              </a:ext>
            </a:extLst>
          </p:cNvPr>
          <p:cNvSpPr txBox="1"/>
          <p:nvPr/>
        </p:nvSpPr>
        <p:spPr>
          <a:xfrm>
            <a:off x="10631883" y="3181658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56 492</a:t>
            </a:r>
          </a:p>
        </p:txBody>
      </p:sp>
      <p:sp>
        <p:nvSpPr>
          <p:cNvPr id="42" name="Text Box 31">
            <a:extLst>
              <a:ext uri="{FF2B5EF4-FFF2-40B4-BE49-F238E27FC236}">
                <a16:creationId xmlns="" xmlns:a16="http://schemas.microsoft.com/office/drawing/2014/main" id="{3C821B39-C7CC-4C2A-9E09-09C60619BB1C}"/>
              </a:ext>
            </a:extLst>
          </p:cNvPr>
          <p:cNvSpPr txBox="1"/>
          <p:nvPr/>
        </p:nvSpPr>
        <p:spPr>
          <a:xfrm>
            <a:off x="10631884" y="3914348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56</a:t>
            </a:r>
          </a:p>
        </p:txBody>
      </p:sp>
      <p:sp>
        <p:nvSpPr>
          <p:cNvPr id="43" name="Text Box 32">
            <a:extLst>
              <a:ext uri="{FF2B5EF4-FFF2-40B4-BE49-F238E27FC236}">
                <a16:creationId xmlns="" xmlns:a16="http://schemas.microsoft.com/office/drawing/2014/main" id="{4592A1B4-6812-6275-6B14-E761CECF71D0}"/>
              </a:ext>
            </a:extLst>
          </p:cNvPr>
          <p:cNvSpPr txBox="1"/>
          <p:nvPr/>
        </p:nvSpPr>
        <p:spPr>
          <a:xfrm>
            <a:off x="10250883" y="3562658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4" name="Line 33">
            <a:extLst>
              <a:ext uri="{FF2B5EF4-FFF2-40B4-BE49-F238E27FC236}">
                <a16:creationId xmlns="" xmlns:a16="http://schemas.microsoft.com/office/drawing/2014/main" id="{C3BECFAE-6049-E22C-830C-7F1D207A0F5F}"/>
              </a:ext>
            </a:extLst>
          </p:cNvPr>
          <p:cNvSpPr/>
          <p:nvPr/>
        </p:nvSpPr>
        <p:spPr>
          <a:xfrm>
            <a:off x="10417118" y="4601713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6" name="Text Box 29">
            <a:extLst>
              <a:ext uri="{FF2B5EF4-FFF2-40B4-BE49-F238E27FC236}">
                <a16:creationId xmlns="" xmlns:a16="http://schemas.microsoft.com/office/drawing/2014/main" id="{DB3F84CD-A402-EC9D-EEC8-DC78A4F8E750}"/>
              </a:ext>
            </a:extLst>
          </p:cNvPr>
          <p:cNvSpPr txBox="1"/>
          <p:nvPr/>
        </p:nvSpPr>
        <p:spPr>
          <a:xfrm>
            <a:off x="3702001" y="612678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75 046</a:t>
            </a:r>
          </a:p>
        </p:txBody>
      </p:sp>
      <p:sp>
        <p:nvSpPr>
          <p:cNvPr id="47" name="Text Box 31">
            <a:extLst>
              <a:ext uri="{FF2B5EF4-FFF2-40B4-BE49-F238E27FC236}">
                <a16:creationId xmlns="" xmlns:a16="http://schemas.microsoft.com/office/drawing/2014/main" id="{01EF000B-9B6F-A220-3AD2-B7CBD14DBF39}"/>
              </a:ext>
            </a:extLst>
          </p:cNvPr>
          <p:cNvSpPr txBox="1"/>
          <p:nvPr/>
        </p:nvSpPr>
        <p:spPr>
          <a:xfrm>
            <a:off x="3702002" y="685947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32 638</a:t>
            </a:r>
          </a:p>
        </p:txBody>
      </p:sp>
      <p:sp>
        <p:nvSpPr>
          <p:cNvPr id="48" name="Text Box 32">
            <a:extLst>
              <a:ext uri="{FF2B5EF4-FFF2-40B4-BE49-F238E27FC236}">
                <a16:creationId xmlns="" xmlns:a16="http://schemas.microsoft.com/office/drawing/2014/main" id="{CC853B90-FD97-5FEF-659A-67AD93E21E90}"/>
              </a:ext>
            </a:extLst>
          </p:cNvPr>
          <p:cNvSpPr txBox="1"/>
          <p:nvPr/>
        </p:nvSpPr>
        <p:spPr>
          <a:xfrm>
            <a:off x="3321001" y="650778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9" name="Line 33">
            <a:extLst>
              <a:ext uri="{FF2B5EF4-FFF2-40B4-BE49-F238E27FC236}">
                <a16:creationId xmlns="" xmlns:a16="http://schemas.microsoft.com/office/drawing/2014/main" id="{7CA9C050-3FDB-9C4D-E327-98932AE7C1FF}"/>
              </a:ext>
            </a:extLst>
          </p:cNvPr>
          <p:cNvSpPr/>
          <p:nvPr/>
        </p:nvSpPr>
        <p:spPr>
          <a:xfrm>
            <a:off x="3487236" y="754684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" name="Text Box 29">
            <a:extLst>
              <a:ext uri="{FF2B5EF4-FFF2-40B4-BE49-F238E27FC236}">
                <a16:creationId xmlns="" xmlns:a16="http://schemas.microsoft.com/office/drawing/2014/main" id="{B7ED0FE3-6148-3BD9-D7BE-B4107303806E}"/>
              </a:ext>
            </a:extLst>
          </p:cNvPr>
          <p:cNvSpPr txBox="1"/>
          <p:nvPr/>
        </p:nvSpPr>
        <p:spPr>
          <a:xfrm>
            <a:off x="10828757" y="6016870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16 519</a:t>
            </a:r>
          </a:p>
        </p:txBody>
      </p:sp>
      <p:sp>
        <p:nvSpPr>
          <p:cNvPr id="52" name="Text Box 31">
            <a:extLst>
              <a:ext uri="{FF2B5EF4-FFF2-40B4-BE49-F238E27FC236}">
                <a16:creationId xmlns="" xmlns:a16="http://schemas.microsoft.com/office/drawing/2014/main" id="{4EC11B18-AFA0-E3D3-E8F4-9FAF963EC63B}"/>
              </a:ext>
            </a:extLst>
          </p:cNvPr>
          <p:cNvSpPr txBox="1"/>
          <p:nvPr/>
        </p:nvSpPr>
        <p:spPr>
          <a:xfrm>
            <a:off x="10828758" y="6749560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8 245</a:t>
            </a:r>
          </a:p>
        </p:txBody>
      </p:sp>
      <p:sp>
        <p:nvSpPr>
          <p:cNvPr id="53" name="Text Box 32">
            <a:extLst>
              <a:ext uri="{FF2B5EF4-FFF2-40B4-BE49-F238E27FC236}">
                <a16:creationId xmlns="" xmlns:a16="http://schemas.microsoft.com/office/drawing/2014/main" id="{01EE6055-E275-0CBD-DE44-724DFB1AEC70}"/>
              </a:ext>
            </a:extLst>
          </p:cNvPr>
          <p:cNvSpPr txBox="1"/>
          <p:nvPr/>
        </p:nvSpPr>
        <p:spPr>
          <a:xfrm>
            <a:off x="10447757" y="6397870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54" name="Line 33">
            <a:extLst>
              <a:ext uri="{FF2B5EF4-FFF2-40B4-BE49-F238E27FC236}">
                <a16:creationId xmlns="" xmlns:a16="http://schemas.microsoft.com/office/drawing/2014/main" id="{C8758472-B4BA-D12A-7A4D-CBC33DEB8A9B}"/>
              </a:ext>
            </a:extLst>
          </p:cNvPr>
          <p:cNvSpPr/>
          <p:nvPr/>
        </p:nvSpPr>
        <p:spPr>
          <a:xfrm>
            <a:off x="10613992" y="7436925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FD810CE-24FC-401E-B65F-9896B790610C}"/>
              </a:ext>
            </a:extLst>
          </p:cNvPr>
          <p:cNvSpPr/>
          <p:nvPr/>
        </p:nvSpPr>
        <p:spPr>
          <a:xfrm>
            <a:off x="11095566" y="7376445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endParaRPr lang="en-US" sz="4000" dirty="0"/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FB4CA9BC-0109-40B6-9B4D-D4F9D6919A28}"/>
              </a:ext>
            </a:extLst>
          </p:cNvPr>
          <p:cNvSpPr/>
          <p:nvPr/>
        </p:nvSpPr>
        <p:spPr>
          <a:xfrm>
            <a:off x="4355668" y="4647273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9</a:t>
            </a:r>
            <a:endParaRPr lang="en-US" sz="4000" dirty="0"/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5844D873-5429-4235-8BD3-D6AEC59753E8}"/>
              </a:ext>
            </a:extLst>
          </p:cNvPr>
          <p:cNvSpPr/>
          <p:nvPr/>
        </p:nvSpPr>
        <p:spPr>
          <a:xfrm>
            <a:off x="4633119" y="4648200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sz="4000" dirty="0"/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B4A782FB-AE65-49F0-B716-1BA9A266E267}"/>
              </a:ext>
            </a:extLst>
          </p:cNvPr>
          <p:cNvSpPr/>
          <p:nvPr/>
        </p:nvSpPr>
        <p:spPr>
          <a:xfrm>
            <a:off x="5515952" y="3291574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6049FF53-DA53-49FA-B62A-D9BB6087018D}"/>
              </a:ext>
            </a:extLst>
          </p:cNvPr>
          <p:cNvSpPr/>
          <p:nvPr/>
        </p:nvSpPr>
        <p:spPr>
          <a:xfrm>
            <a:off x="4115780" y="4645800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CE0FF122-843D-43F3-83C6-798C983607B0}"/>
              </a:ext>
            </a:extLst>
          </p:cNvPr>
          <p:cNvSpPr txBox="1"/>
          <p:nvPr/>
        </p:nvSpPr>
        <p:spPr>
          <a:xfrm>
            <a:off x="5491627" y="3333958"/>
            <a:ext cx="427746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26C052FF-E338-4FF7-BE46-09BA6A410891}"/>
              </a:ext>
            </a:extLst>
          </p:cNvPr>
          <p:cNvSpPr/>
          <p:nvPr/>
        </p:nvSpPr>
        <p:spPr>
          <a:xfrm>
            <a:off x="3741863" y="4639863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endParaRPr lang="en-US" sz="4000" dirty="0"/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D3008BFC-D330-4DC5-9D73-E843E034EFA9}"/>
              </a:ext>
            </a:extLst>
          </p:cNvPr>
          <p:cNvSpPr/>
          <p:nvPr/>
        </p:nvSpPr>
        <p:spPr>
          <a:xfrm>
            <a:off x="5529523" y="4024264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CBCD4C7-21C7-46E8-9F48-D20EC90B4CF8}"/>
              </a:ext>
            </a:extLst>
          </p:cNvPr>
          <p:cNvSpPr txBox="1"/>
          <p:nvPr/>
        </p:nvSpPr>
        <p:spPr>
          <a:xfrm>
            <a:off x="5591239" y="4101254"/>
            <a:ext cx="336354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="" xmlns:a16="http://schemas.microsoft.com/office/drawing/2014/main" id="{31766943-FE06-4C35-822A-063ABFE2D01C}"/>
              </a:ext>
            </a:extLst>
          </p:cNvPr>
          <p:cNvSpPr/>
          <p:nvPr/>
        </p:nvSpPr>
        <p:spPr>
          <a:xfrm>
            <a:off x="11761266" y="4529900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  <a:endParaRPr lang="en-US" sz="4000" dirty="0"/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B9A9CA7F-F24D-44DE-A78D-2F843A6D3A88}"/>
              </a:ext>
            </a:extLst>
          </p:cNvPr>
          <p:cNvSpPr/>
          <p:nvPr/>
        </p:nvSpPr>
        <p:spPr>
          <a:xfrm>
            <a:off x="12706251" y="3242647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D333AE88-0B84-450F-AC77-71E3D5C78B1B}"/>
              </a:ext>
            </a:extLst>
          </p:cNvPr>
          <p:cNvSpPr/>
          <p:nvPr/>
        </p:nvSpPr>
        <p:spPr>
          <a:xfrm>
            <a:off x="11506639" y="4528769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sz="4000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1F9748AB-05EC-4CAF-8532-CF6794FC068F}"/>
              </a:ext>
            </a:extLst>
          </p:cNvPr>
          <p:cNvSpPr txBox="1"/>
          <p:nvPr/>
        </p:nvSpPr>
        <p:spPr>
          <a:xfrm>
            <a:off x="12714611" y="3242647"/>
            <a:ext cx="38985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286A4AE3-0E5E-4E12-9727-95EBC71CBFB3}"/>
              </a:ext>
            </a:extLst>
          </p:cNvPr>
          <p:cNvSpPr/>
          <p:nvPr/>
        </p:nvSpPr>
        <p:spPr>
          <a:xfrm>
            <a:off x="10607440" y="450931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sz="4000" dirty="0"/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5B42D097-054D-4F75-B941-DEDA29BF4862}"/>
              </a:ext>
            </a:extLst>
          </p:cNvPr>
          <p:cNvSpPr/>
          <p:nvPr/>
        </p:nvSpPr>
        <p:spPr>
          <a:xfrm>
            <a:off x="10894448" y="4510445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  <a:endParaRPr lang="en-US" sz="4000" dirty="0"/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5CA69418-A96F-4F16-8EC1-DBCEE95D76E5}"/>
              </a:ext>
            </a:extLst>
          </p:cNvPr>
          <p:cNvSpPr/>
          <p:nvPr/>
        </p:nvSpPr>
        <p:spPr>
          <a:xfrm>
            <a:off x="11263112" y="4510445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sz="4000" dirty="0"/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F9123A17-CA55-40B1-8861-3C92E889C9CC}"/>
              </a:ext>
            </a:extLst>
          </p:cNvPr>
          <p:cNvSpPr/>
          <p:nvPr/>
        </p:nvSpPr>
        <p:spPr>
          <a:xfrm>
            <a:off x="4866637" y="7478729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endParaRPr lang="en-US" sz="4000" dirty="0"/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8AE92BB1-1317-4B51-A9B0-33E19DDB3F4A}"/>
              </a:ext>
            </a:extLst>
          </p:cNvPr>
          <p:cNvSpPr/>
          <p:nvPr/>
        </p:nvSpPr>
        <p:spPr>
          <a:xfrm>
            <a:off x="5633957" y="6139309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383439CC-61B4-4B27-A91C-147BC8C5A2A0}"/>
              </a:ext>
            </a:extLst>
          </p:cNvPr>
          <p:cNvSpPr/>
          <p:nvPr/>
        </p:nvSpPr>
        <p:spPr>
          <a:xfrm>
            <a:off x="4576241" y="7492012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sz="4000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BE068C46-DE35-4B5A-8B57-459AA6659E65}"/>
              </a:ext>
            </a:extLst>
          </p:cNvPr>
          <p:cNvSpPr txBox="1"/>
          <p:nvPr/>
        </p:nvSpPr>
        <p:spPr>
          <a:xfrm>
            <a:off x="5633957" y="6181841"/>
            <a:ext cx="38985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704199F2-5523-4931-96F1-0F445FB78942}"/>
              </a:ext>
            </a:extLst>
          </p:cNvPr>
          <p:cNvSpPr/>
          <p:nvPr/>
        </p:nvSpPr>
        <p:spPr>
          <a:xfrm>
            <a:off x="4318108" y="7485532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sz="4000" dirty="0"/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FB4B1422-4962-4BDD-9692-9859C6A2EC63}"/>
              </a:ext>
            </a:extLst>
          </p:cNvPr>
          <p:cNvSpPr/>
          <p:nvPr/>
        </p:nvSpPr>
        <p:spPr>
          <a:xfrm>
            <a:off x="5564491" y="6822197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C17C30D3-989A-459E-88C7-9D259100A301}"/>
              </a:ext>
            </a:extLst>
          </p:cNvPr>
          <p:cNvSpPr/>
          <p:nvPr/>
        </p:nvSpPr>
        <p:spPr>
          <a:xfrm>
            <a:off x="3895207" y="7485532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4000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37E7F44-4AB1-4BC2-88E2-C9264AE64CB7}"/>
              </a:ext>
            </a:extLst>
          </p:cNvPr>
          <p:cNvSpPr txBox="1"/>
          <p:nvPr/>
        </p:nvSpPr>
        <p:spPr>
          <a:xfrm flipH="1">
            <a:off x="5585268" y="6823182"/>
            <a:ext cx="348296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EA456A14-E633-4DF0-9DA1-7F09AD013501}"/>
              </a:ext>
            </a:extLst>
          </p:cNvPr>
          <p:cNvSpPr/>
          <p:nvPr/>
        </p:nvSpPr>
        <p:spPr>
          <a:xfrm>
            <a:off x="3636250" y="7485532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sz="4000" dirty="0"/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6A80D524-D837-4472-A14D-C1159D4F2A24}"/>
              </a:ext>
            </a:extLst>
          </p:cNvPr>
          <p:cNvSpPr/>
          <p:nvPr/>
        </p:nvSpPr>
        <p:spPr>
          <a:xfrm>
            <a:off x="11967240" y="7354956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sz="4000" dirty="0"/>
          </a:p>
        </p:txBody>
      </p:sp>
      <p:sp>
        <p:nvSpPr>
          <p:cNvPr id="76" name="Rectangle 75">
            <a:extLst>
              <a:ext uri="{FF2B5EF4-FFF2-40B4-BE49-F238E27FC236}">
                <a16:creationId xmlns="" xmlns:a16="http://schemas.microsoft.com/office/drawing/2014/main" id="{68EE0550-1C65-4183-AE42-DC5C72817FA5}"/>
              </a:ext>
            </a:extLst>
          </p:cNvPr>
          <p:cNvSpPr/>
          <p:nvPr/>
        </p:nvSpPr>
        <p:spPr>
          <a:xfrm>
            <a:off x="11727212" y="7353825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  <a:endParaRPr lang="en-US" sz="4000" dirty="0"/>
          </a:p>
        </p:txBody>
      </p:sp>
      <p:sp>
        <p:nvSpPr>
          <p:cNvPr id="77" name="Rectangle 76">
            <a:extLst>
              <a:ext uri="{FF2B5EF4-FFF2-40B4-BE49-F238E27FC236}">
                <a16:creationId xmlns="" xmlns:a16="http://schemas.microsoft.com/office/drawing/2014/main" id="{C8F5FFDC-47E5-45DD-A0DD-0ED5EE32987A}"/>
              </a:ext>
            </a:extLst>
          </p:cNvPr>
          <p:cNvSpPr/>
          <p:nvPr/>
        </p:nvSpPr>
        <p:spPr>
          <a:xfrm>
            <a:off x="12760712" y="6070569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dirty="0"/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B691EC1-01E5-49D0-87ED-FC05BA6F54F7}"/>
              </a:ext>
            </a:extLst>
          </p:cNvPr>
          <p:cNvSpPr/>
          <p:nvPr/>
        </p:nvSpPr>
        <p:spPr>
          <a:xfrm>
            <a:off x="11462823" y="7342336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4000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DBBE8B09-4DA9-4AC9-8AF3-AD9151D1B96B}"/>
              </a:ext>
            </a:extLst>
          </p:cNvPr>
          <p:cNvSpPr txBox="1"/>
          <p:nvPr/>
        </p:nvSpPr>
        <p:spPr>
          <a:xfrm>
            <a:off x="12799285" y="6124861"/>
            <a:ext cx="375107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41" grpId="0"/>
      <p:bldP spid="42" grpId="0"/>
      <p:bldP spid="43" grpId="0"/>
      <p:bldP spid="46" grpId="0"/>
      <p:bldP spid="47" grpId="0"/>
      <p:bldP spid="48" grpId="0"/>
      <p:bldP spid="51" grpId="0"/>
      <p:bldP spid="52" grpId="0"/>
      <p:bldP spid="53" grpId="0"/>
      <p:bldP spid="2" grpId="0"/>
      <p:bldP spid="35" grpId="0"/>
      <p:bldP spid="56" grpId="0"/>
      <p:bldP spid="57" grpId="0"/>
      <p:bldP spid="58" grpId="0"/>
      <p:bldP spid="3" grpId="0" animBg="1"/>
      <p:bldP spid="59" grpId="0"/>
      <p:bldP spid="60" grpId="0"/>
      <p:bldP spid="16" grpId="0" animBg="1"/>
      <p:bldP spid="62" grpId="0"/>
      <p:bldP spid="63" grpId="0"/>
      <p:bldP spid="64" grpId="0"/>
      <p:bldP spid="17" grpId="0" animBg="1"/>
      <p:bldP spid="65" grpId="0"/>
      <p:bldP spid="66" grpId="0"/>
      <p:bldP spid="67" grpId="0"/>
      <p:bldP spid="68" grpId="0"/>
      <p:bldP spid="69" grpId="0"/>
      <p:bldP spid="70" grpId="0"/>
      <p:bldP spid="18" grpId="0" animBg="1"/>
      <p:bldP spid="71" grpId="0"/>
      <p:bldP spid="72" grpId="0"/>
      <p:bldP spid="73" grpId="0"/>
      <p:bldP spid="19" grpId="0" animBg="1"/>
      <p:bldP spid="74" grpId="0"/>
      <p:bldP spid="75" grpId="0"/>
      <p:bldP spid="76" grpId="0"/>
      <p:bldP spid="77" grpId="0"/>
      <p:bldP spid="78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89719" y="1371600"/>
            <a:ext cx="5649390" cy="681454"/>
            <a:chOff x="1470819" y="1943100"/>
            <a:chExt cx="564939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001690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89719" y="2209800"/>
            <a:ext cx="9291005" cy="1846659"/>
          </a:xfrm>
          <a:prstGeom prst="rect">
            <a:avLst/>
          </a:prstGeom>
          <a:solidFill>
            <a:srgbClr val="FFCDFF"/>
          </a:solidFill>
        </p:spPr>
        <p:txBody>
          <a:bodyPr wrap="non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  13 000 – 6 000 = ?</a:t>
            </a: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13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– 6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= 7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	 13 000 – 6 000 = 7 000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="" xmlns:a16="http://schemas.microsoft.com/office/drawing/2014/main" id="{B3C478AA-7849-8AB1-C410-9BAD27F8B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8719" y="4868839"/>
            <a:ext cx="3886200" cy="2979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15 000 – 7 000 </a:t>
            </a:r>
          </a:p>
          <a:p>
            <a:pPr marL="514350" indent="-51435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12 000 – 5 000</a:t>
            </a:r>
          </a:p>
          <a:p>
            <a:pPr marL="514350" indent="-51435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17 000 – 8 000</a:t>
            </a:r>
          </a:p>
        </p:txBody>
      </p:sp>
      <p:sp>
        <p:nvSpPr>
          <p:cNvPr id="20" name="Text Box 14">
            <a:extLst>
              <a:ext uri="{FF2B5EF4-FFF2-40B4-BE49-F238E27FC236}">
                <a16:creationId xmlns="" xmlns:a16="http://schemas.microsoft.com/office/drawing/2014/main" id="{1C312CC5-07FD-4857-69BE-65048C8C4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0088" y="5029200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8 000</a:t>
            </a:r>
          </a:p>
        </p:txBody>
      </p:sp>
      <p:sp>
        <p:nvSpPr>
          <p:cNvPr id="22" name="Text Box 14">
            <a:extLst>
              <a:ext uri="{FF2B5EF4-FFF2-40B4-BE49-F238E27FC236}">
                <a16:creationId xmlns="" xmlns:a16="http://schemas.microsoft.com/office/drawing/2014/main" id="{A4E8FF63-8020-E045-715D-179D4B7F2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0088" y="6063867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7 000</a:t>
            </a:r>
          </a:p>
        </p:txBody>
      </p:sp>
      <p:sp>
        <p:nvSpPr>
          <p:cNvPr id="23" name="Text Box 14">
            <a:extLst>
              <a:ext uri="{FF2B5EF4-FFF2-40B4-BE49-F238E27FC236}">
                <a16:creationId xmlns="" xmlns:a16="http://schemas.microsoft.com/office/drawing/2014/main" id="{3D4DF4D9-4F4C-0FAE-C034-563012C3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0088" y="7072886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9 000</a:t>
            </a: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="" xmlns:a16="http://schemas.microsoft.com/office/drawing/2014/main" id="{42CBCC6B-1B17-BABC-2BE6-B7DDF9FC85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1" r="11926" b="78723"/>
          <a:stretch/>
        </p:blipFill>
        <p:spPr>
          <a:xfrm rot="10800000">
            <a:off x="9098960" y="4304815"/>
            <a:ext cx="3429068" cy="67019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="" xmlns:a16="http://schemas.microsoft.com/office/drawing/2014/main" id="{5D484773-F3A0-27BA-7EC6-4262D6CB3C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1" r="11926" b="78723"/>
          <a:stretch/>
        </p:blipFill>
        <p:spPr>
          <a:xfrm rot="10800000">
            <a:off x="5427985" y="4340808"/>
            <a:ext cx="3749045" cy="628338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76604" y="1143000"/>
            <a:ext cx="16200034" cy="1817919"/>
            <a:chOff x="1470819" y="1943100"/>
            <a:chExt cx="16200034" cy="1817919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99102"/>
              <a:chOff x="1737519" y="1943100"/>
              <a:chExt cx="533400" cy="69910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991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537909" y="1947446"/>
              <a:ext cx="16132944" cy="181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32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vi-VN" sz="32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ba tháng đầu năm, một nhà máy sản xuất đồ chơi đã sản xuất được 24 500 xe ô tô. Tháng 1 nhà máy bán đi 10 600 xe ô tô, tháng 2 nhà máy bán đi</a:t>
              </a:r>
              <a:r>
                <a:rPr lang="en-US" sz="32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32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9 500 xe ô tô. Hỏi nhà máy còn lại bao nhiêu xe ô tô đồ chơi?</a:t>
              </a:r>
              <a:endPara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7176418" y="2743200"/>
            <a:ext cx="20728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1112505" y="5813657"/>
            <a:ext cx="1533921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(cách1)</a:t>
            </a:r>
          </a:p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2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– 10 600 = 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13 900 (</a:t>
            </a:r>
            <a:r>
              <a:rPr lang="en-US" sz="3200" b="1" i="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13 900 – 9 500 =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4 400 (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b="1" i="0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4 400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2F6300B-0B9B-FE01-3EED-C8165FCAD31D}"/>
              </a:ext>
            </a:extLst>
          </p:cNvPr>
          <p:cNvSpPr txBox="1"/>
          <p:nvPr/>
        </p:nvSpPr>
        <p:spPr>
          <a:xfrm>
            <a:off x="331538" y="3862148"/>
            <a:ext cx="5234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="" xmlns:a16="http://schemas.microsoft.com/office/drawing/2014/main" id="{52EAF419-466D-0641-B13D-7447ECA1E0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1" r="11926" b="78723"/>
          <a:stretch/>
        </p:blipFill>
        <p:spPr>
          <a:xfrm>
            <a:off x="5403813" y="3819487"/>
            <a:ext cx="10650612" cy="562205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AFF10AD2-9DB1-77FE-0DC8-14D1C7034499}"/>
              </a:ext>
            </a:extLst>
          </p:cNvPr>
          <p:cNvGrpSpPr/>
          <p:nvPr/>
        </p:nvGrpSpPr>
        <p:grpSpPr>
          <a:xfrm>
            <a:off x="5565676" y="4177083"/>
            <a:ext cx="10186959" cy="310307"/>
            <a:chOff x="2956719" y="5780114"/>
            <a:chExt cx="7620000" cy="46828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6D1F6BEA-A465-9001-EF3A-4ECD47644FAF}"/>
                </a:ext>
              </a:extLst>
            </p:cNvPr>
            <p:cNvCxnSpPr/>
            <p:nvPr/>
          </p:nvCxnSpPr>
          <p:spPr>
            <a:xfrm>
              <a:off x="295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A39FB8C0-7BD3-3894-F166-64EEEBD877CF}"/>
                </a:ext>
              </a:extLst>
            </p:cNvPr>
            <p:cNvCxnSpPr/>
            <p:nvPr/>
          </p:nvCxnSpPr>
          <p:spPr>
            <a:xfrm>
              <a:off x="1057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1F875E07-A062-DC1B-A10D-E666D8CAB31D}"/>
                </a:ext>
              </a:extLst>
            </p:cNvPr>
            <p:cNvCxnSpPr>
              <a:cxnSpLocks/>
            </p:cNvCxnSpPr>
            <p:nvPr/>
          </p:nvCxnSpPr>
          <p:spPr>
            <a:xfrm>
              <a:off x="2956719" y="6014257"/>
              <a:ext cx="762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EB406509-C46D-A1FD-A7AE-47EF277A1B9B}"/>
              </a:ext>
            </a:extLst>
          </p:cNvPr>
          <p:cNvSpPr txBox="1"/>
          <p:nvPr/>
        </p:nvSpPr>
        <p:spPr>
          <a:xfrm>
            <a:off x="9104595" y="3270244"/>
            <a:ext cx="3109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C5AE5742-A1B2-F4DA-5647-7B53128A5752}"/>
              </a:ext>
            </a:extLst>
          </p:cNvPr>
          <p:cNvSpPr txBox="1"/>
          <p:nvPr/>
        </p:nvSpPr>
        <p:spPr>
          <a:xfrm>
            <a:off x="5765574" y="4723299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ctr"/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FD84750C-E10E-DE41-22B3-EABF252D2543}"/>
              </a:ext>
            </a:extLst>
          </p:cNvPr>
          <p:cNvSpPr txBox="1"/>
          <p:nvPr/>
        </p:nvSpPr>
        <p:spPr>
          <a:xfrm>
            <a:off x="9418923" y="476744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34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AC1C4B1F-5C7E-812E-EB5F-143CA89DC964}"/>
              </a:ext>
            </a:extLst>
          </p:cNvPr>
          <p:cNvCxnSpPr>
            <a:cxnSpLocks/>
          </p:cNvCxnSpPr>
          <p:nvPr/>
        </p:nvCxnSpPr>
        <p:spPr>
          <a:xfrm>
            <a:off x="9133057" y="4163542"/>
            <a:ext cx="0" cy="3810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="" xmlns:a16="http://schemas.microsoft.com/office/drawing/2014/main" id="{8FD05E73-7CD1-77CA-FCD5-6D744AF51C8B}"/>
              </a:ext>
            </a:extLst>
          </p:cNvPr>
          <p:cNvCxnSpPr>
            <a:cxnSpLocks/>
          </p:cNvCxnSpPr>
          <p:nvPr/>
        </p:nvCxnSpPr>
        <p:spPr>
          <a:xfrm>
            <a:off x="12488868" y="4147108"/>
            <a:ext cx="0" cy="446093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="" xmlns:a16="http://schemas.microsoft.com/office/drawing/2014/main" id="{C4EB0BEB-AF6C-4B9C-BDCE-3E99B1226B4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1" r="11926" b="78723"/>
          <a:stretch/>
        </p:blipFill>
        <p:spPr>
          <a:xfrm rot="10800000">
            <a:off x="12407818" y="4378458"/>
            <a:ext cx="3344817" cy="670197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A05ED56C-1AD8-D124-9408-D43B7994D116}"/>
              </a:ext>
            </a:extLst>
          </p:cNvPr>
          <p:cNvSpPr txBox="1"/>
          <p:nvPr/>
        </p:nvSpPr>
        <p:spPr>
          <a:xfrm>
            <a:off x="12671978" y="466399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.?..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6BE9A88E-34C6-4B50-82A1-A5D43A23D2BC}"/>
              </a:ext>
            </a:extLst>
          </p:cNvPr>
          <p:cNvSpPr txBox="1"/>
          <p:nvPr/>
        </p:nvSpPr>
        <p:spPr>
          <a:xfrm>
            <a:off x="7528719" y="0"/>
            <a:ext cx="1215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41" name="Text Box 14">
            <a:extLst>
              <a:ext uri="{FF2B5EF4-FFF2-40B4-BE49-F238E27FC236}">
                <a16:creationId xmlns="" xmlns:a16="http://schemas.microsoft.com/office/drawing/2014/main" id="{2C1EA72D-B884-490C-BF55-E0AE26DF1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018" y="533400"/>
            <a:ext cx="890452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64: PHÉP TRỪ TRONG PHẠM VI 100 000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="" xmlns:a16="http://schemas.microsoft.com/office/drawing/2014/main" id="{42CBCC6B-1B17-BABC-2BE6-B7DDF9FC85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1" r="11926" b="78723"/>
          <a:stretch/>
        </p:blipFill>
        <p:spPr>
          <a:xfrm rot="10800000">
            <a:off x="9098960" y="4304815"/>
            <a:ext cx="3429068" cy="67019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="" xmlns:a16="http://schemas.microsoft.com/office/drawing/2014/main" id="{5D484773-F3A0-27BA-7EC6-4262D6CB3C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1" r="11926" b="78723"/>
          <a:stretch/>
        </p:blipFill>
        <p:spPr>
          <a:xfrm rot="10800000">
            <a:off x="5427985" y="4340808"/>
            <a:ext cx="3749045" cy="628338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76604" y="1143000"/>
            <a:ext cx="16200034" cy="1817919"/>
            <a:chOff x="1470819" y="1943100"/>
            <a:chExt cx="16200034" cy="1817919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99102"/>
              <a:chOff x="1737519" y="1943100"/>
              <a:chExt cx="533400" cy="69910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991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537909" y="1947446"/>
              <a:ext cx="16132944" cy="181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32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vi-VN" sz="32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ba tháng đầu năm, một nhà máy sản xuất đồ chơi đã sản xuất được 24 500 xe ô tô. Tháng 1 nhà máy bán đi 10 600 xe ô tô, tháng 2 nhà máy bán đi</a:t>
              </a:r>
              <a:r>
                <a:rPr lang="en-US" sz="32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32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9 500 xe ô tô. Hỏi nhà máy còn lại bao nhiêu xe ô tô đồ chơi?</a:t>
              </a:r>
              <a:endPara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7176418" y="2743200"/>
            <a:ext cx="20728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1112505" y="5813657"/>
            <a:ext cx="1533921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(cách2)</a:t>
            </a:r>
          </a:p>
          <a:p>
            <a:pPr algn="ctr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tháng đầu bán được số xe ô tô là: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10 600 + 9 500 = 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(xe ô tô)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xe ô tô còn lại trong nhà máy sau khi bán đi ở tháng 2 là: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24 500 – 20 100 = 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(xe ô tô) 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4 400 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 ô tô.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2F6300B-0B9B-FE01-3EED-C8165FCAD31D}"/>
              </a:ext>
            </a:extLst>
          </p:cNvPr>
          <p:cNvSpPr txBox="1"/>
          <p:nvPr/>
        </p:nvSpPr>
        <p:spPr>
          <a:xfrm>
            <a:off x="331538" y="3862148"/>
            <a:ext cx="5234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="" xmlns:a16="http://schemas.microsoft.com/office/drawing/2014/main" id="{52EAF419-466D-0641-B13D-7447ECA1E0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1" r="11926" b="78723"/>
          <a:stretch/>
        </p:blipFill>
        <p:spPr>
          <a:xfrm>
            <a:off x="5403813" y="3819487"/>
            <a:ext cx="10650612" cy="562205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AFF10AD2-9DB1-77FE-0DC8-14D1C7034499}"/>
              </a:ext>
            </a:extLst>
          </p:cNvPr>
          <p:cNvGrpSpPr/>
          <p:nvPr/>
        </p:nvGrpSpPr>
        <p:grpSpPr>
          <a:xfrm>
            <a:off x="5565676" y="4177083"/>
            <a:ext cx="10186959" cy="310307"/>
            <a:chOff x="2956719" y="5780114"/>
            <a:chExt cx="7620000" cy="46828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6D1F6BEA-A465-9001-EF3A-4ECD47644FAF}"/>
                </a:ext>
              </a:extLst>
            </p:cNvPr>
            <p:cNvCxnSpPr/>
            <p:nvPr/>
          </p:nvCxnSpPr>
          <p:spPr>
            <a:xfrm>
              <a:off x="295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A39FB8C0-7BD3-3894-F166-64EEEBD877CF}"/>
                </a:ext>
              </a:extLst>
            </p:cNvPr>
            <p:cNvCxnSpPr/>
            <p:nvPr/>
          </p:nvCxnSpPr>
          <p:spPr>
            <a:xfrm>
              <a:off x="1057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="" xmlns:a16="http://schemas.microsoft.com/office/drawing/2014/main" id="{1F875E07-A062-DC1B-A10D-E666D8CAB31D}"/>
                </a:ext>
              </a:extLst>
            </p:cNvPr>
            <p:cNvCxnSpPr>
              <a:cxnSpLocks/>
            </p:cNvCxnSpPr>
            <p:nvPr/>
          </p:nvCxnSpPr>
          <p:spPr>
            <a:xfrm>
              <a:off x="2956719" y="6014257"/>
              <a:ext cx="762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EB406509-C46D-A1FD-A7AE-47EF277A1B9B}"/>
              </a:ext>
            </a:extLst>
          </p:cNvPr>
          <p:cNvSpPr txBox="1"/>
          <p:nvPr/>
        </p:nvSpPr>
        <p:spPr>
          <a:xfrm>
            <a:off x="9104595" y="3270244"/>
            <a:ext cx="3109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C5AE5742-A1B2-F4DA-5647-7B53128A5752}"/>
              </a:ext>
            </a:extLst>
          </p:cNvPr>
          <p:cNvSpPr txBox="1"/>
          <p:nvPr/>
        </p:nvSpPr>
        <p:spPr>
          <a:xfrm>
            <a:off x="5765574" y="4723299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ctr"/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FD84750C-E10E-DE41-22B3-EABF252D2543}"/>
              </a:ext>
            </a:extLst>
          </p:cNvPr>
          <p:cNvSpPr txBox="1"/>
          <p:nvPr/>
        </p:nvSpPr>
        <p:spPr>
          <a:xfrm>
            <a:off x="9418923" y="476744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34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AC1C4B1F-5C7E-812E-EB5F-143CA89DC964}"/>
              </a:ext>
            </a:extLst>
          </p:cNvPr>
          <p:cNvCxnSpPr>
            <a:cxnSpLocks/>
          </p:cNvCxnSpPr>
          <p:nvPr/>
        </p:nvCxnSpPr>
        <p:spPr>
          <a:xfrm>
            <a:off x="9133057" y="4163542"/>
            <a:ext cx="0" cy="3810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="" xmlns:a16="http://schemas.microsoft.com/office/drawing/2014/main" id="{8FD05E73-7CD1-77CA-FCD5-6D744AF51C8B}"/>
              </a:ext>
            </a:extLst>
          </p:cNvPr>
          <p:cNvCxnSpPr>
            <a:cxnSpLocks/>
          </p:cNvCxnSpPr>
          <p:nvPr/>
        </p:nvCxnSpPr>
        <p:spPr>
          <a:xfrm>
            <a:off x="12488868" y="4147108"/>
            <a:ext cx="0" cy="446093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="" xmlns:a16="http://schemas.microsoft.com/office/drawing/2014/main" id="{C4EB0BEB-AF6C-4B9C-BDCE-3E99B1226B4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1" r="11926" b="78723"/>
          <a:stretch/>
        </p:blipFill>
        <p:spPr>
          <a:xfrm rot="10800000">
            <a:off x="12407818" y="4378458"/>
            <a:ext cx="3344817" cy="670197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A05ED56C-1AD8-D124-9408-D43B7994D116}"/>
              </a:ext>
            </a:extLst>
          </p:cNvPr>
          <p:cNvSpPr txBox="1"/>
          <p:nvPr/>
        </p:nvSpPr>
        <p:spPr>
          <a:xfrm>
            <a:off x="12671978" y="466399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.?..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1E8BEBB-DAD4-4E18-8098-49FD475CEEF7}"/>
              </a:ext>
            </a:extLst>
          </p:cNvPr>
          <p:cNvSpPr/>
          <p:nvPr/>
        </p:nvSpPr>
        <p:spPr>
          <a:xfrm>
            <a:off x="8751669" y="6779202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20 100 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76EB228-E465-4409-8ADF-AE36C6BE65A4}"/>
              </a:ext>
            </a:extLst>
          </p:cNvPr>
          <p:cNvSpPr/>
          <p:nvPr/>
        </p:nvSpPr>
        <p:spPr>
          <a:xfrm>
            <a:off x="8908931" y="7738860"/>
            <a:ext cx="1210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4 400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2571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4328319" y="3276600"/>
            <a:ext cx="8077200" cy="1277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CH</a:t>
            </a:r>
            <a:r>
              <a:rPr lang="en-US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ÀO </a:t>
            </a:r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CÁC EM</a:t>
            </a:r>
            <a:endParaRPr lang="en-US" sz="57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751</Words>
  <Application>Microsoft Office PowerPoint</Application>
  <PresentationFormat>Custom</PresentationFormat>
  <Paragraphs>163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171</cp:revision>
  <dcterms:created xsi:type="dcterms:W3CDTF">2022-07-10T01:37:20Z</dcterms:created>
  <dcterms:modified xsi:type="dcterms:W3CDTF">2025-04-06T03:17:40Z</dcterms:modified>
</cp:coreProperties>
</file>