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19" r:id="rId3"/>
  </p:sldMasterIdLst>
  <p:notesMasterIdLst>
    <p:notesMasterId r:id="rId19"/>
  </p:notesMasterIdLst>
  <p:sldIdLst>
    <p:sldId id="257" r:id="rId4"/>
    <p:sldId id="306" r:id="rId5"/>
    <p:sldId id="2652" r:id="rId6"/>
    <p:sldId id="2659" r:id="rId7"/>
    <p:sldId id="2653" r:id="rId8"/>
    <p:sldId id="2660" r:id="rId9"/>
    <p:sldId id="2654" r:id="rId10"/>
    <p:sldId id="2673" r:id="rId11"/>
    <p:sldId id="2676" r:id="rId12"/>
    <p:sldId id="2677" r:id="rId13"/>
    <p:sldId id="2678" r:id="rId14"/>
    <p:sldId id="2679" r:id="rId15"/>
    <p:sldId id="2680" r:id="rId16"/>
    <p:sldId id="2681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4FE45-B981-41B8-B9A5-656C40ECF986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2F500-DA63-4ACB-A110-74E64A018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9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5992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996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5288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8951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837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5152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5" name="Google Shape;3795;g11837281d00_0_3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6" name="Google Shape;3796;g11837281d00_0_3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013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1141aa6e17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1141aa6e17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9246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0503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3572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4346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7926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8772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2778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2778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81443" y="355785"/>
            <a:ext cx="11495659" cy="6358527"/>
            <a:chOff x="361082" y="266838"/>
            <a:chExt cx="8621744" cy="4768895"/>
          </a:xfrm>
        </p:grpSpPr>
        <p:grpSp>
          <p:nvGrpSpPr>
            <p:cNvPr id="10" name="Google Shape;10;p2"/>
            <p:cNvGrpSpPr/>
            <p:nvPr/>
          </p:nvGrpSpPr>
          <p:grpSpPr>
            <a:xfrm rot="-1203388">
              <a:off x="400540" y="1361090"/>
              <a:ext cx="280073" cy="279635"/>
              <a:chOff x="1527250" y="3032100"/>
              <a:chExt cx="239825" cy="23945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" name="Google Shape;14;p2"/>
            <p:cNvSpPr/>
            <p:nvPr/>
          </p:nvSpPr>
          <p:spPr>
            <a:xfrm rot="4476490">
              <a:off x="1948553" y="4604095"/>
              <a:ext cx="358998" cy="408681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477400" y="383100"/>
              <a:ext cx="484975" cy="642875"/>
              <a:chOff x="477400" y="383100"/>
              <a:chExt cx="484975" cy="64287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331913" y="266838"/>
              <a:ext cx="444875" cy="545100"/>
              <a:chOff x="8331913" y="266838"/>
              <a:chExt cx="444875" cy="545100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" name="Google Shape;21;p2"/>
            <p:cNvSpPr/>
            <p:nvPr/>
          </p:nvSpPr>
          <p:spPr>
            <a:xfrm>
              <a:off x="2662396" y="385100"/>
              <a:ext cx="163077" cy="308592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829608">
              <a:off x="8580199" y="2608737"/>
              <a:ext cx="358995" cy="408676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83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2722300" y="1108351"/>
            <a:ext cx="6747200" cy="29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3076700" y="5351884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ctrTitle" idx="2"/>
          </p:nvPr>
        </p:nvSpPr>
        <p:spPr>
          <a:xfrm>
            <a:off x="2722300" y="4089151"/>
            <a:ext cx="6747200" cy="10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782619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2978065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6520862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768012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021811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623660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426290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488964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13140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406022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724062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3750400" y="3085400"/>
            <a:ext cx="469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5261400" y="1963000"/>
            <a:ext cx="166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3750400" y="4207800"/>
            <a:ext cx="4691200" cy="6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>
            <a:off x="330510" y="463642"/>
            <a:ext cx="11207257" cy="5999825"/>
            <a:chOff x="247882" y="347731"/>
            <a:chExt cx="8405443" cy="4499869"/>
          </a:xfrm>
        </p:grpSpPr>
        <p:grpSp>
          <p:nvGrpSpPr>
            <p:cNvPr id="33" name="Google Shape;33;p3"/>
            <p:cNvGrpSpPr/>
            <p:nvPr/>
          </p:nvGrpSpPr>
          <p:grpSpPr>
            <a:xfrm rot="-1987557">
              <a:off x="470599" y="4124428"/>
              <a:ext cx="484992" cy="642897"/>
              <a:chOff x="477400" y="383100"/>
              <a:chExt cx="484975" cy="642875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>
              <a:off x="8208450" y="458063"/>
              <a:ext cx="444875" cy="545100"/>
              <a:chOff x="8331913" y="266838"/>
              <a:chExt cx="444875" cy="545100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39;p3"/>
            <p:cNvGrpSpPr/>
            <p:nvPr/>
          </p:nvGrpSpPr>
          <p:grpSpPr>
            <a:xfrm rot="-1203388">
              <a:off x="287340" y="387277"/>
              <a:ext cx="280073" cy="279635"/>
              <a:chOff x="1527250" y="3032100"/>
              <a:chExt cx="239825" cy="239450"/>
            </a:xfrm>
          </p:grpSpPr>
          <p:sp>
            <p:nvSpPr>
              <p:cNvPr id="40" name="Google Shape;40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" name="Google Shape;43;p3"/>
            <p:cNvSpPr/>
            <p:nvPr/>
          </p:nvSpPr>
          <p:spPr>
            <a:xfrm rot="-1983784">
              <a:off x="2545875" y="44497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 rot="-10187223">
              <a:off x="6381453" y="4347753"/>
              <a:ext cx="358997" cy="40867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5" name="Google Shape;45;p3"/>
            <p:cNvGrpSpPr/>
            <p:nvPr/>
          </p:nvGrpSpPr>
          <p:grpSpPr>
            <a:xfrm rot="-6152559">
              <a:off x="5472890" y="399583"/>
              <a:ext cx="280060" cy="279622"/>
              <a:chOff x="1527250" y="3032100"/>
              <a:chExt cx="239825" cy="239450"/>
            </a:xfrm>
          </p:grpSpPr>
          <p:sp>
            <p:nvSpPr>
              <p:cNvPr id="46" name="Google Shape;46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" name="Google Shape;49;p3"/>
            <p:cNvSpPr/>
            <p:nvPr/>
          </p:nvSpPr>
          <p:spPr>
            <a:xfrm rot="-3029405">
              <a:off x="3150000" y="446685"/>
              <a:ext cx="221821" cy="219771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599573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233185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8525388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6143968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671669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3786459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389839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2306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20789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4787086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5198864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6" name="Google Shape;96;p6"/>
          <p:cNvGrpSpPr/>
          <p:nvPr/>
        </p:nvGrpSpPr>
        <p:grpSpPr>
          <a:xfrm rot="-1203274">
            <a:off x="279502" y="545537"/>
            <a:ext cx="679044" cy="677963"/>
            <a:chOff x="1527250" y="3032100"/>
            <a:chExt cx="239825" cy="239450"/>
          </a:xfrm>
        </p:grpSpPr>
        <p:sp>
          <p:nvSpPr>
            <p:cNvPr id="97" name="Google Shape;97;p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p6"/>
          <p:cNvSpPr/>
          <p:nvPr/>
        </p:nvSpPr>
        <p:spPr>
          <a:xfrm>
            <a:off x="11615567" y="1915801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6"/>
          <p:cNvSpPr/>
          <p:nvPr/>
        </p:nvSpPr>
        <p:spPr>
          <a:xfrm rot="973919">
            <a:off x="842077" y="6328402"/>
            <a:ext cx="217444" cy="411471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6"/>
          <p:cNvSpPr/>
          <p:nvPr/>
        </p:nvSpPr>
        <p:spPr>
          <a:xfrm rot="3560365">
            <a:off x="11029329" y="5790270"/>
            <a:ext cx="708663" cy="806735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3" name="Google Shape;103;p6"/>
          <p:cNvGrpSpPr/>
          <p:nvPr/>
        </p:nvGrpSpPr>
        <p:grpSpPr>
          <a:xfrm rot="4024561">
            <a:off x="10166460" y="6132726"/>
            <a:ext cx="255723" cy="405692"/>
            <a:chOff x="7707175" y="1074324"/>
            <a:chExt cx="191796" cy="304277"/>
          </a:xfrm>
        </p:grpSpPr>
        <p:sp>
          <p:nvSpPr>
            <p:cNvPr id="104" name="Google Shape;104;p6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6"/>
          <p:cNvGrpSpPr/>
          <p:nvPr/>
        </p:nvGrpSpPr>
        <p:grpSpPr>
          <a:xfrm rot="-1215480">
            <a:off x="11087368" y="521470"/>
            <a:ext cx="592571" cy="726069"/>
            <a:chOff x="8331913" y="266838"/>
            <a:chExt cx="444875" cy="545100"/>
          </a:xfrm>
        </p:grpSpPr>
        <p:sp>
          <p:nvSpPr>
            <p:cNvPr id="107" name="Google Shape;107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6"/>
          <p:cNvGrpSpPr/>
          <p:nvPr/>
        </p:nvGrpSpPr>
        <p:grpSpPr>
          <a:xfrm rot="-1131748">
            <a:off x="256690" y="5397670"/>
            <a:ext cx="570033" cy="755628"/>
            <a:chOff x="477400" y="383100"/>
            <a:chExt cx="484975" cy="642875"/>
          </a:xfrm>
        </p:grpSpPr>
        <p:sp>
          <p:nvSpPr>
            <p:cNvPr id="110" name="Google Shape;110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7081416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94C35-F40F-4DFD-8A4F-7A2416143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2D71E1-85B3-4BF0-B6DA-EEF62131C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B92B3-D32F-4868-8945-EACD109EBB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8D113-DBF3-4A18-8C72-1218774A0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31EFB-BD1A-455B-A0AA-03B3722BE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48266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DAD2-0CBC-471D-B8F6-0AB79C24B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F1FDF-8122-4DE7-A084-1196FB6B4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238AF-5159-4FC6-B22D-A753BE77E4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1C097-A3F2-4CF5-88F5-64758BA2B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581D5-8536-44A1-B5B4-D244543DD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2287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8CC45-67A8-487C-9769-2F36F6E56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C5378-1F0D-4783-BF16-0469D137E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8C6E9-D868-4871-9A2C-B0F07D5277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D0795-4BE2-452B-AD95-8B099A90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87A7C-09E7-4BBB-BBF5-1AC251F96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84954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6A352-092E-4FC6-996C-0BBD57B4C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422C5-2801-4F17-B09A-5AAA10024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404C7F-2E7F-4C4C-8449-F6A12C7AA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EE49C-706E-4FFA-A822-CAC291F6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341438-516D-405C-B71A-05832E77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EBA43F-7E9A-4F14-A26D-54A3D64B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8121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00F83-FC76-4636-A010-0F9AEA135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422BC-664D-4DFD-94DD-8F3069C72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5CCB79-38D3-46DE-8CA4-5F7259631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CB1716-CE17-46E1-B0F9-A52A3CBA29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B4BBA6-DA55-4EE8-B346-721064112A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485251-7F15-43EF-952A-D044B47701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F563F5-7CE8-41AF-9ED9-947178C76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5D07ED-B572-4A4E-92FE-2C4D12E01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2181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E3CF-3D45-4A54-8936-79B5D95A3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B2044-079F-44AC-B21E-4C526580D4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65F5E-B76A-47C7-BE6E-DBF14EFF7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13C2AD-8413-48AE-BA48-EB8F02CA6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9289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7AA408-1CB7-4C5F-B0AC-A9BFACC6B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B29E3-301A-41E1-9DD8-24470A102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F6C7E-E4EA-468A-9CBF-6D1FC298D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5625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911A3-8586-4045-8597-55FA783BC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A2508-1221-4DCC-9C91-826233F65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54329B-D774-4B57-84A4-F25D6ED67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F2725-C973-41B4-B977-0B180F438B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6A84E-D2BF-4B65-8F3F-67E9F18EE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19B31-3214-4035-9241-ADE0B00E6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07886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64F6-0983-4598-9BDC-666FA9C32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2D8F9F-4EDB-4C68-98EF-60D6C26FD5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0D20B0-7973-4379-BB33-CA3D66FDB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BE4538-0C83-4867-A15B-A73823E99C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CA7678-9F9E-42E8-931E-D27B18844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A3C13-1D62-4148-9E2E-26D124BDF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1342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AFACE-D9E4-4C38-8B0B-5DD31BDA6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9A1151-42F7-430A-9A65-F52998FAF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1A232-D67A-4335-96D8-16549A32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E41DF-0547-442E-A538-2E8A71B4C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ECA23-2B79-447D-AB6F-11B13ECD6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9914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876610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ABBACE-8023-4CE9-9549-245E539C9E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6BC32A-8383-4A7E-BDFD-D9A7297D5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3D04C-FF0D-471D-A039-1C90FAA15B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AEC6C-E6E1-447A-931B-90D81BF60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0805C-CEBE-4B80-B333-565D92D9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0621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3955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545892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763577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2" b="8154"/>
          <a:stretch/>
        </p:blipFill>
        <p:spPr>
          <a:xfrm>
            <a:off x="-1" y="1"/>
            <a:ext cx="12192001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2427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850757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31465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101433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6174562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2" b="8154"/>
          <a:stretch/>
        </p:blipFill>
        <p:spPr>
          <a:xfrm>
            <a:off x="-1" y="1"/>
            <a:ext cx="12192001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5937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9600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2" hasCustomPrompt="1"/>
          </p:nvPr>
        </p:nvSpPr>
        <p:spPr>
          <a:xfrm>
            <a:off x="1773733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"/>
          </p:nvPr>
        </p:nvSpPr>
        <p:spPr>
          <a:xfrm>
            <a:off x="9600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3"/>
          </p:nvPr>
        </p:nvSpPr>
        <p:spPr>
          <a:xfrm>
            <a:off x="46862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4" hasCustomPrompt="1"/>
          </p:nvPr>
        </p:nvSpPr>
        <p:spPr>
          <a:xfrm>
            <a:off x="5500000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5"/>
          </p:nvPr>
        </p:nvSpPr>
        <p:spPr>
          <a:xfrm>
            <a:off x="46862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6"/>
          </p:nvPr>
        </p:nvSpPr>
        <p:spPr>
          <a:xfrm>
            <a:off x="8412467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 idx="7" hasCustomPrompt="1"/>
          </p:nvPr>
        </p:nvSpPr>
        <p:spPr>
          <a:xfrm>
            <a:off x="9226267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8"/>
          </p:nvPr>
        </p:nvSpPr>
        <p:spPr>
          <a:xfrm>
            <a:off x="8412467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9"/>
          </p:nvPr>
        </p:nvSpPr>
        <p:spPr>
          <a:xfrm>
            <a:off x="9600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13" hasCustomPrompt="1"/>
          </p:nvPr>
        </p:nvSpPr>
        <p:spPr>
          <a:xfrm>
            <a:off x="1773733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14"/>
          </p:nvPr>
        </p:nvSpPr>
        <p:spPr>
          <a:xfrm>
            <a:off x="9600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15"/>
          </p:nvPr>
        </p:nvSpPr>
        <p:spPr>
          <a:xfrm>
            <a:off x="46862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16" hasCustomPrompt="1"/>
          </p:nvPr>
        </p:nvSpPr>
        <p:spPr>
          <a:xfrm>
            <a:off x="5500000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17"/>
          </p:nvPr>
        </p:nvSpPr>
        <p:spPr>
          <a:xfrm>
            <a:off x="46862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18"/>
          </p:nvPr>
        </p:nvSpPr>
        <p:spPr>
          <a:xfrm>
            <a:off x="8412467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19" hasCustomPrompt="1"/>
          </p:nvPr>
        </p:nvSpPr>
        <p:spPr>
          <a:xfrm>
            <a:off x="9226267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20"/>
          </p:nvPr>
        </p:nvSpPr>
        <p:spPr>
          <a:xfrm>
            <a:off x="8412467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21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19" name="Google Shape;219;p13"/>
          <p:cNvGrpSpPr/>
          <p:nvPr/>
        </p:nvGrpSpPr>
        <p:grpSpPr>
          <a:xfrm>
            <a:off x="429434" y="345633"/>
            <a:ext cx="11537036" cy="6231491"/>
            <a:chOff x="322075" y="259225"/>
            <a:chExt cx="8652777" cy="4673618"/>
          </a:xfrm>
        </p:grpSpPr>
        <p:grpSp>
          <p:nvGrpSpPr>
            <p:cNvPr id="220" name="Google Shape;220;p13"/>
            <p:cNvGrpSpPr/>
            <p:nvPr/>
          </p:nvGrpSpPr>
          <p:grpSpPr>
            <a:xfrm rot="265293">
              <a:off x="477363" y="383131"/>
              <a:ext cx="485012" cy="642924"/>
              <a:chOff x="477400" y="383100"/>
              <a:chExt cx="484975" cy="642875"/>
            </a:xfrm>
          </p:grpSpPr>
          <p:sp>
            <p:nvSpPr>
              <p:cNvPr id="221" name="Google Shape;221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13"/>
            <p:cNvGrpSpPr/>
            <p:nvPr/>
          </p:nvGrpSpPr>
          <p:grpSpPr>
            <a:xfrm rot="124479">
              <a:off x="8331734" y="267098"/>
              <a:ext cx="444855" cy="545076"/>
              <a:chOff x="8331913" y="266838"/>
              <a:chExt cx="444875" cy="545100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Google Shape;226;p13"/>
            <p:cNvGrpSpPr/>
            <p:nvPr/>
          </p:nvGrpSpPr>
          <p:grpSpPr>
            <a:xfrm>
              <a:off x="322075" y="4511074"/>
              <a:ext cx="191796" cy="304277"/>
              <a:chOff x="7707175" y="1074324"/>
              <a:chExt cx="191796" cy="304277"/>
            </a:xfrm>
          </p:grpSpPr>
          <p:sp>
            <p:nvSpPr>
              <p:cNvPr id="227" name="Google Shape;227;p13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3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" name="Google Shape;229;p13"/>
            <p:cNvSpPr/>
            <p:nvPr/>
          </p:nvSpPr>
          <p:spPr>
            <a:xfrm rot="2930519">
              <a:off x="8523371" y="4458875"/>
              <a:ext cx="358998" cy="408680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291340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23338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6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94" name="Google Shape;494;p26"/>
          <p:cNvGrpSpPr/>
          <p:nvPr/>
        </p:nvGrpSpPr>
        <p:grpSpPr>
          <a:xfrm rot="-2043141" flipH="1">
            <a:off x="10917848" y="392153"/>
            <a:ext cx="646691" cy="857243"/>
            <a:chOff x="477400" y="383100"/>
            <a:chExt cx="484975" cy="642875"/>
          </a:xfrm>
        </p:grpSpPr>
        <p:sp>
          <p:nvSpPr>
            <p:cNvPr id="495" name="Google Shape;495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26"/>
          <p:cNvGrpSpPr/>
          <p:nvPr/>
        </p:nvGrpSpPr>
        <p:grpSpPr>
          <a:xfrm flipH="1">
            <a:off x="442899" y="610751"/>
            <a:ext cx="593167" cy="726800"/>
            <a:chOff x="8331913" y="266838"/>
            <a:chExt cx="444875" cy="545100"/>
          </a:xfrm>
        </p:grpSpPr>
        <p:sp>
          <p:nvSpPr>
            <p:cNvPr id="498" name="Google Shape;498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26"/>
          <p:cNvGrpSpPr/>
          <p:nvPr/>
        </p:nvGrpSpPr>
        <p:grpSpPr>
          <a:xfrm rot="-1203309">
            <a:off x="11306501" y="5837985"/>
            <a:ext cx="462785" cy="462031"/>
            <a:chOff x="1527250" y="3032100"/>
            <a:chExt cx="239825" cy="239450"/>
          </a:xfrm>
        </p:grpSpPr>
        <p:sp>
          <p:nvSpPr>
            <p:cNvPr id="501" name="Google Shape;501;p2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4" name="Google Shape;504;p26"/>
          <p:cNvSpPr/>
          <p:nvPr/>
        </p:nvSpPr>
        <p:spPr>
          <a:xfrm rot="-682696">
            <a:off x="447227" y="3049365"/>
            <a:ext cx="217436" cy="411456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5" name="Google Shape;505;p26"/>
          <p:cNvSpPr/>
          <p:nvPr/>
        </p:nvSpPr>
        <p:spPr>
          <a:xfrm rot="10535364">
            <a:off x="500145" y="5866341"/>
            <a:ext cx="478675" cy="544919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6" name="Google Shape;506;p26"/>
          <p:cNvSpPr/>
          <p:nvPr/>
        </p:nvSpPr>
        <p:spPr>
          <a:xfrm rot="-3029405">
            <a:off x="11605868" y="2559714"/>
            <a:ext cx="295761" cy="293028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033236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7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09" name="Google Shape;509;p27"/>
          <p:cNvGrpSpPr/>
          <p:nvPr/>
        </p:nvGrpSpPr>
        <p:grpSpPr>
          <a:xfrm>
            <a:off x="445803" y="390287"/>
            <a:ext cx="11348701" cy="6242039"/>
            <a:chOff x="334352" y="292715"/>
            <a:chExt cx="8511526" cy="4681529"/>
          </a:xfrm>
        </p:grpSpPr>
        <p:grpSp>
          <p:nvGrpSpPr>
            <p:cNvPr id="510" name="Google Shape;510;p27"/>
            <p:cNvGrpSpPr/>
            <p:nvPr/>
          </p:nvGrpSpPr>
          <p:grpSpPr>
            <a:xfrm rot="1930052">
              <a:off x="8226990" y="4251607"/>
              <a:ext cx="484978" cy="642879"/>
              <a:chOff x="477400" y="383100"/>
              <a:chExt cx="484975" cy="642875"/>
            </a:xfrm>
          </p:grpSpPr>
          <p:sp>
            <p:nvSpPr>
              <p:cNvPr id="511" name="Google Shape;511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27"/>
            <p:cNvGrpSpPr/>
            <p:nvPr/>
          </p:nvGrpSpPr>
          <p:grpSpPr>
            <a:xfrm rot="1324746">
              <a:off x="420490" y="429217"/>
              <a:ext cx="444891" cy="545120"/>
              <a:chOff x="8331913" y="266838"/>
              <a:chExt cx="444875" cy="545100"/>
            </a:xfrm>
          </p:grpSpPr>
          <p:sp>
            <p:nvSpPr>
              <p:cNvPr id="514" name="Google Shape;514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6" name="Google Shape;516;p27"/>
            <p:cNvSpPr/>
            <p:nvPr/>
          </p:nvSpPr>
          <p:spPr>
            <a:xfrm>
              <a:off x="2768125" y="4463150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7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18" name="Google Shape;518;p27"/>
            <p:cNvGrpSpPr/>
            <p:nvPr/>
          </p:nvGrpSpPr>
          <p:grpSpPr>
            <a:xfrm>
              <a:off x="8482875" y="327836"/>
              <a:ext cx="191796" cy="304277"/>
              <a:chOff x="7707175" y="1074324"/>
              <a:chExt cx="191796" cy="304277"/>
            </a:xfrm>
          </p:grpSpPr>
          <p:sp>
            <p:nvSpPr>
              <p:cNvPr id="519" name="Google Shape;519;p27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27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1" name="Google Shape;521;p27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22" name="Google Shape;522;p27"/>
            <p:cNvGrpSpPr/>
            <p:nvPr/>
          </p:nvGrpSpPr>
          <p:grpSpPr>
            <a:xfrm rot="-6152559">
              <a:off x="502915" y="4433233"/>
              <a:ext cx="280060" cy="279622"/>
              <a:chOff x="1527250" y="3032100"/>
              <a:chExt cx="239825" cy="239450"/>
            </a:xfrm>
          </p:grpSpPr>
          <p:sp>
            <p:nvSpPr>
              <p:cNvPr id="523" name="Google Shape;523;p27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7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7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524890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162326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411388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E6354F56-CD63-4D47-A458-0DEC5FDFF41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1139CD1-86C4-AA26-B258-628FB46113B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9271" y="0"/>
            <a:ext cx="1535133" cy="153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344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69" r:id="rId6"/>
    <p:sldLayoutId id="2147483670" r:id="rId7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D395F63-6AF5-2686-2E87-7B635D189B0C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9271" y="0"/>
            <a:ext cx="1535133" cy="153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233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D58D7DC-61A9-C2A6-2517-34BD1B64DF6E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9271" y="0"/>
            <a:ext cx="1535133" cy="153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3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0B0603-D0CB-407A-AB25-CA98508E2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63" y="0"/>
            <a:ext cx="11929873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F42E26-E986-B28A-0988-E5675860A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624" y="2326264"/>
            <a:ext cx="5933311" cy="15474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5184ED-0F8F-F927-2ECA-BA16859B8D34}"/>
              </a:ext>
            </a:extLst>
          </p:cNvPr>
          <p:cNvSpPr txBox="1"/>
          <p:nvPr/>
        </p:nvSpPr>
        <p:spPr>
          <a:xfrm>
            <a:off x="5172075" y="3648075"/>
            <a:ext cx="2867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8700777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43 572 – 637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619501" y="1397872"/>
            <a:ext cx="5457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43 572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534025" y="2634474"/>
            <a:ext cx="3258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637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297041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589609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507883" y="386034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6510486" y="268636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09208-B642-4390-8B4F-F4419B4E2CD7}"/>
              </a:ext>
            </a:extLst>
          </p:cNvPr>
          <p:cNvSpPr txBox="1"/>
          <p:nvPr/>
        </p:nvSpPr>
        <p:spPr>
          <a:xfrm>
            <a:off x="3783983" y="38508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934F10F-E7F8-A56B-DA2E-A8433F9013DB}"/>
              </a:ext>
            </a:extLst>
          </p:cNvPr>
          <p:cNvSpPr/>
          <p:nvPr/>
        </p:nvSpPr>
        <p:spPr>
          <a:xfrm>
            <a:off x="4719786" y="270541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5039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15" grpId="0"/>
      <p:bldP spid="2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A3229E04-15CD-C96C-6649-59D2BFA2801F}"/>
              </a:ext>
            </a:extLst>
          </p:cNvPr>
          <p:cNvSpPr/>
          <p:nvPr/>
        </p:nvSpPr>
        <p:spPr>
          <a:xfrm>
            <a:off x="418935" y="523673"/>
            <a:ext cx="836023" cy="705394"/>
          </a:xfrm>
          <a:prstGeom prst="triangl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D34B07-D4EC-6537-F7BE-AFA52752D995}"/>
              </a:ext>
            </a:extLst>
          </p:cNvPr>
          <p:cNvSpPr txBox="1"/>
          <p:nvPr/>
        </p:nvSpPr>
        <p:spPr>
          <a:xfrm>
            <a:off x="1245743" y="367666"/>
            <a:ext cx="10212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 hai biểu thức dưới đây, biểu thức nào có giá trị lớn hơn?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D57BD2-EB2E-BDA8-6EF6-B6147AAAF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587" y="957262"/>
            <a:ext cx="7158038" cy="33010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71AA88-4056-A34F-C6BF-CAD8D22CA628}"/>
              </a:ext>
            </a:extLst>
          </p:cNvPr>
          <p:cNvSpPr txBox="1"/>
          <p:nvPr/>
        </p:nvSpPr>
        <p:spPr>
          <a:xfrm>
            <a:off x="904875" y="4676775"/>
            <a:ext cx="4857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70 000 - 9 000 + 6 023    </a:t>
            </a:r>
          </a:p>
          <a:p>
            <a:r>
              <a:rPr lang="pt-BR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61 000 + 6 023	              </a:t>
            </a:r>
          </a:p>
          <a:p>
            <a:r>
              <a:rPr lang="pt-BR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67 023.	 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58FD1E-4930-F9EB-4C8B-25A02A2C66AD}"/>
              </a:ext>
            </a:extLst>
          </p:cNvPr>
          <p:cNvSpPr txBox="1"/>
          <p:nvPr/>
        </p:nvSpPr>
        <p:spPr>
          <a:xfrm>
            <a:off x="6524624" y="4629150"/>
            <a:ext cx="5381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pl-PL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93 279 – 3 279 – 20 000</a:t>
            </a:r>
          </a:p>
          <a:p>
            <a:r>
              <a:rPr lang="pl-PL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90 000 – 20 000</a:t>
            </a:r>
          </a:p>
          <a:p>
            <a:r>
              <a:rPr lang="pl-PL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70 000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9894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A3229E04-15CD-C96C-6649-59D2BFA2801F}"/>
              </a:ext>
            </a:extLst>
          </p:cNvPr>
          <p:cNvSpPr/>
          <p:nvPr/>
        </p:nvSpPr>
        <p:spPr>
          <a:xfrm>
            <a:off x="418935" y="523673"/>
            <a:ext cx="836023" cy="705394"/>
          </a:xfrm>
          <a:prstGeom prst="triangl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D34B07-D4EC-6537-F7BE-AFA52752D995}"/>
              </a:ext>
            </a:extLst>
          </p:cNvPr>
          <p:cNvSpPr txBox="1"/>
          <p:nvPr/>
        </p:nvSpPr>
        <p:spPr>
          <a:xfrm>
            <a:off x="1245743" y="367666"/>
            <a:ext cx="10212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Đường từ nhà An đến thị xã gồm một đoạn lên dốc và một đoạn xuống dốc. Đoạn đường lên dốc dài 6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700m, đoạn đường xuống dốc ngắn hơn đoạn đường lên dốc là 2 900m. Hỏi đường từ nhà An đến thị xã dài bao nhiêu mét?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9BFCFC-9CCF-9249-FA48-587597AA1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062" y="2554937"/>
            <a:ext cx="6710363" cy="350296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5F2B39-A3CA-6E49-D422-64340C7111EE}"/>
              </a:ext>
            </a:extLst>
          </p:cNvPr>
          <p:cNvCxnSpPr>
            <a:cxnSpLocks/>
          </p:cNvCxnSpPr>
          <p:nvPr/>
        </p:nvCxnSpPr>
        <p:spPr>
          <a:xfrm>
            <a:off x="4457700" y="1219200"/>
            <a:ext cx="57912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930F88-CFC9-20A4-C008-8CB1E1F26764}"/>
              </a:ext>
            </a:extLst>
          </p:cNvPr>
          <p:cNvCxnSpPr>
            <a:cxnSpLocks/>
          </p:cNvCxnSpPr>
          <p:nvPr/>
        </p:nvCxnSpPr>
        <p:spPr>
          <a:xfrm>
            <a:off x="1352550" y="1676400"/>
            <a:ext cx="291465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2BE731-F041-85F7-0426-AC5D03E25972}"/>
              </a:ext>
            </a:extLst>
          </p:cNvPr>
          <p:cNvCxnSpPr>
            <a:cxnSpLocks/>
          </p:cNvCxnSpPr>
          <p:nvPr/>
        </p:nvCxnSpPr>
        <p:spPr>
          <a:xfrm>
            <a:off x="4381500" y="1676400"/>
            <a:ext cx="165735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A51DA6-3E46-66A3-2C54-0D2F0028C19C}"/>
              </a:ext>
            </a:extLst>
          </p:cNvPr>
          <p:cNvCxnSpPr>
            <a:cxnSpLocks/>
          </p:cNvCxnSpPr>
          <p:nvPr/>
        </p:nvCxnSpPr>
        <p:spPr>
          <a:xfrm>
            <a:off x="9963150" y="1666875"/>
            <a:ext cx="143827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C7D7BC8-4FCE-102D-9557-5185FEE1CD9F}"/>
              </a:ext>
            </a:extLst>
          </p:cNvPr>
          <p:cNvCxnSpPr>
            <a:cxnSpLocks/>
          </p:cNvCxnSpPr>
          <p:nvPr/>
        </p:nvCxnSpPr>
        <p:spPr>
          <a:xfrm>
            <a:off x="2028825" y="2095500"/>
            <a:ext cx="73914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9595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54F729-09F6-6BDE-D24B-0F2FB9EDCA17}"/>
              </a:ext>
            </a:extLst>
          </p:cNvPr>
          <p:cNvSpPr txBox="1"/>
          <p:nvPr/>
        </p:nvSpPr>
        <p:spPr>
          <a:xfrm>
            <a:off x="1238250" y="1352550"/>
            <a:ext cx="97059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4400" b="1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 giải</a:t>
            </a:r>
            <a:r>
              <a:rPr lang="en-US" sz="4400" b="1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4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Đoạn đường xuống dốc dài là:</a:t>
            </a:r>
            <a:endParaRPr lang="en-US" sz="4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4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6 700 - 2 900 = 3 800 (m)</a:t>
            </a:r>
            <a:endParaRPr lang="en-US" sz="4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4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Đường từ nhà An đến thị xã dài là:</a:t>
            </a:r>
            <a:endParaRPr lang="en-US" sz="4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4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6 700 + 3 800 = 10 500 (m)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vi-VN" sz="4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Đáp số: 10 500 m.</a:t>
            </a:r>
            <a:endParaRPr lang="en-US" sz="4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049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A3229E04-15CD-C96C-6649-59D2BFA2801F}"/>
              </a:ext>
            </a:extLst>
          </p:cNvPr>
          <p:cNvSpPr/>
          <p:nvPr/>
        </p:nvSpPr>
        <p:spPr>
          <a:xfrm>
            <a:off x="418935" y="523673"/>
            <a:ext cx="836023" cy="705394"/>
          </a:xfrm>
          <a:prstGeom prst="triangl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D34B07-D4EC-6537-F7BE-AFA52752D995}"/>
              </a:ext>
            </a:extLst>
          </p:cNvPr>
          <p:cNvSpPr txBox="1"/>
          <p:nvPr/>
        </p:nvSpPr>
        <p:spPr>
          <a:xfrm>
            <a:off x="1245743" y="653416"/>
            <a:ext cx="10212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Đố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242C0B-04B2-E40D-AB9F-3BA075BCAD66}"/>
              </a:ext>
            </a:extLst>
          </p:cNvPr>
          <p:cNvSpPr txBox="1"/>
          <p:nvPr/>
        </p:nvSpPr>
        <p:spPr>
          <a:xfrm>
            <a:off x="1169543" y="1282066"/>
            <a:ext cx="10212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Tìm hiệu của số lớn nhất có năm chữ số và số bé nhất có 3 chữ số khác nhau.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E1FC61-241F-C789-1BDC-D4D9F2A36BA4}"/>
              </a:ext>
            </a:extLst>
          </p:cNvPr>
          <p:cNvGrpSpPr/>
          <p:nvPr/>
        </p:nvGrpSpPr>
        <p:grpSpPr>
          <a:xfrm>
            <a:off x="1285408" y="2352675"/>
            <a:ext cx="5715468" cy="1361513"/>
            <a:chOff x="5266879" y="1674341"/>
            <a:chExt cx="5715468" cy="136151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D0902F4-0699-A5EE-77DB-3B8DF804B03F}"/>
                </a:ext>
              </a:extLst>
            </p:cNvPr>
            <p:cNvSpPr/>
            <p:nvPr/>
          </p:nvSpPr>
          <p:spPr>
            <a:xfrm>
              <a:off x="5886471" y="2221139"/>
              <a:ext cx="5095876" cy="814715"/>
            </a:xfrm>
            <a:custGeom>
              <a:avLst/>
              <a:gdLst>
                <a:gd name="connsiteX0" fmla="*/ 0 w 5095876"/>
                <a:gd name="connsiteY0" fmla="*/ 135789 h 814715"/>
                <a:gd name="connsiteX1" fmla="*/ 135789 w 5095876"/>
                <a:gd name="connsiteY1" fmla="*/ 0 h 814715"/>
                <a:gd name="connsiteX2" fmla="*/ 4960087 w 5095876"/>
                <a:gd name="connsiteY2" fmla="*/ 0 h 814715"/>
                <a:gd name="connsiteX3" fmla="*/ 5095876 w 5095876"/>
                <a:gd name="connsiteY3" fmla="*/ 135789 h 814715"/>
                <a:gd name="connsiteX4" fmla="*/ 5095876 w 5095876"/>
                <a:gd name="connsiteY4" fmla="*/ 678926 h 814715"/>
                <a:gd name="connsiteX5" fmla="*/ 4960087 w 5095876"/>
                <a:gd name="connsiteY5" fmla="*/ 814715 h 814715"/>
                <a:gd name="connsiteX6" fmla="*/ 135789 w 5095876"/>
                <a:gd name="connsiteY6" fmla="*/ 814715 h 814715"/>
                <a:gd name="connsiteX7" fmla="*/ 0 w 5095876"/>
                <a:gd name="connsiteY7" fmla="*/ 678926 h 814715"/>
                <a:gd name="connsiteX8" fmla="*/ 0 w 5095876"/>
                <a:gd name="connsiteY8" fmla="*/ 135789 h 81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5876" h="814715" fill="none" extrusionOk="0">
                  <a:moveTo>
                    <a:pt x="0" y="135789"/>
                  </a:moveTo>
                  <a:cubicBezTo>
                    <a:pt x="-3519" y="59323"/>
                    <a:pt x="70013" y="10493"/>
                    <a:pt x="135789" y="0"/>
                  </a:cubicBezTo>
                  <a:cubicBezTo>
                    <a:pt x="2272388" y="-61902"/>
                    <a:pt x="3032621" y="-101778"/>
                    <a:pt x="4960087" y="0"/>
                  </a:cubicBezTo>
                  <a:cubicBezTo>
                    <a:pt x="5023385" y="-3667"/>
                    <a:pt x="5102879" y="51462"/>
                    <a:pt x="5095876" y="135789"/>
                  </a:cubicBezTo>
                  <a:cubicBezTo>
                    <a:pt x="5065579" y="217942"/>
                    <a:pt x="5081161" y="552866"/>
                    <a:pt x="5095876" y="678926"/>
                  </a:cubicBezTo>
                  <a:cubicBezTo>
                    <a:pt x="5093268" y="752643"/>
                    <a:pt x="5032251" y="801636"/>
                    <a:pt x="4960087" y="814715"/>
                  </a:cubicBezTo>
                  <a:cubicBezTo>
                    <a:pt x="4208024" y="672323"/>
                    <a:pt x="1424961" y="925816"/>
                    <a:pt x="135789" y="814715"/>
                  </a:cubicBezTo>
                  <a:cubicBezTo>
                    <a:pt x="54997" y="817616"/>
                    <a:pt x="-2954" y="767390"/>
                    <a:pt x="0" y="678926"/>
                  </a:cubicBezTo>
                  <a:cubicBezTo>
                    <a:pt x="41564" y="573423"/>
                    <a:pt x="-20831" y="292978"/>
                    <a:pt x="0" y="135789"/>
                  </a:cubicBezTo>
                  <a:close/>
                </a:path>
                <a:path w="5095876" h="814715" stroke="0" extrusionOk="0">
                  <a:moveTo>
                    <a:pt x="0" y="135789"/>
                  </a:moveTo>
                  <a:cubicBezTo>
                    <a:pt x="-7415" y="50995"/>
                    <a:pt x="57906" y="-4832"/>
                    <a:pt x="135789" y="0"/>
                  </a:cubicBezTo>
                  <a:cubicBezTo>
                    <a:pt x="1659300" y="-164947"/>
                    <a:pt x="2651788" y="-52288"/>
                    <a:pt x="4960087" y="0"/>
                  </a:cubicBezTo>
                  <a:cubicBezTo>
                    <a:pt x="5035000" y="-1261"/>
                    <a:pt x="5087847" y="62080"/>
                    <a:pt x="5095876" y="135789"/>
                  </a:cubicBezTo>
                  <a:cubicBezTo>
                    <a:pt x="5095795" y="314260"/>
                    <a:pt x="5077232" y="489410"/>
                    <a:pt x="5095876" y="678926"/>
                  </a:cubicBezTo>
                  <a:cubicBezTo>
                    <a:pt x="5101109" y="760676"/>
                    <a:pt x="5029408" y="804391"/>
                    <a:pt x="4960087" y="814715"/>
                  </a:cubicBezTo>
                  <a:cubicBezTo>
                    <a:pt x="3884294" y="973256"/>
                    <a:pt x="1802126" y="672879"/>
                    <a:pt x="135789" y="814715"/>
                  </a:cubicBezTo>
                  <a:cubicBezTo>
                    <a:pt x="60276" y="823826"/>
                    <a:pt x="3634" y="752657"/>
                    <a:pt x="0" y="678926"/>
                  </a:cubicBezTo>
                  <a:cubicBezTo>
                    <a:pt x="8480" y="539311"/>
                    <a:pt x="27848" y="267097"/>
                    <a:pt x="0" y="135789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Số lớn nh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ấ</a:t>
              </a:r>
              <a:r>
                <a:rPr lang="vi-VN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 có năm chữ </a:t>
              </a:r>
              <a:r>
                <a:rPr lang="en-US" sz="2800" b="1" strike="noStrike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số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strike="noStrike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là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strike="noStrike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số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strike="noStrike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nào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?</a:t>
              </a:r>
              <a:endPara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1A34FFC-C927-1C65-77BF-4D39F4DD1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6879" y="1674341"/>
              <a:ext cx="1093595" cy="1093595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24253A1-F75E-B37E-AD42-A572C284D7B4}"/>
              </a:ext>
            </a:extLst>
          </p:cNvPr>
          <p:cNvSpPr txBox="1"/>
          <p:nvPr/>
        </p:nvSpPr>
        <p:spPr>
          <a:xfrm>
            <a:off x="7353300" y="2895600"/>
            <a:ext cx="2543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99 999</a:t>
            </a:r>
            <a:endParaRPr lang="en-US" sz="4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0C65BF-6263-02A3-6424-526BF1833FEB}"/>
              </a:ext>
            </a:extLst>
          </p:cNvPr>
          <p:cNvGrpSpPr/>
          <p:nvPr/>
        </p:nvGrpSpPr>
        <p:grpSpPr>
          <a:xfrm>
            <a:off x="1199683" y="3743325"/>
            <a:ext cx="5715468" cy="1361513"/>
            <a:chOff x="5266879" y="1674341"/>
            <a:chExt cx="5715468" cy="136151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8F5C599-8FEF-5311-CFD1-A7529A108322}"/>
                </a:ext>
              </a:extLst>
            </p:cNvPr>
            <p:cNvSpPr/>
            <p:nvPr/>
          </p:nvSpPr>
          <p:spPr>
            <a:xfrm>
              <a:off x="5886471" y="2221139"/>
              <a:ext cx="5095876" cy="814715"/>
            </a:xfrm>
            <a:custGeom>
              <a:avLst/>
              <a:gdLst>
                <a:gd name="connsiteX0" fmla="*/ 0 w 5095876"/>
                <a:gd name="connsiteY0" fmla="*/ 135789 h 814715"/>
                <a:gd name="connsiteX1" fmla="*/ 135789 w 5095876"/>
                <a:gd name="connsiteY1" fmla="*/ 0 h 814715"/>
                <a:gd name="connsiteX2" fmla="*/ 4960087 w 5095876"/>
                <a:gd name="connsiteY2" fmla="*/ 0 h 814715"/>
                <a:gd name="connsiteX3" fmla="*/ 5095876 w 5095876"/>
                <a:gd name="connsiteY3" fmla="*/ 135789 h 814715"/>
                <a:gd name="connsiteX4" fmla="*/ 5095876 w 5095876"/>
                <a:gd name="connsiteY4" fmla="*/ 678926 h 814715"/>
                <a:gd name="connsiteX5" fmla="*/ 4960087 w 5095876"/>
                <a:gd name="connsiteY5" fmla="*/ 814715 h 814715"/>
                <a:gd name="connsiteX6" fmla="*/ 135789 w 5095876"/>
                <a:gd name="connsiteY6" fmla="*/ 814715 h 814715"/>
                <a:gd name="connsiteX7" fmla="*/ 0 w 5095876"/>
                <a:gd name="connsiteY7" fmla="*/ 678926 h 814715"/>
                <a:gd name="connsiteX8" fmla="*/ 0 w 5095876"/>
                <a:gd name="connsiteY8" fmla="*/ 135789 h 81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5876" h="814715" fill="none" extrusionOk="0">
                  <a:moveTo>
                    <a:pt x="0" y="135789"/>
                  </a:moveTo>
                  <a:cubicBezTo>
                    <a:pt x="-3519" y="59323"/>
                    <a:pt x="70013" y="10493"/>
                    <a:pt x="135789" y="0"/>
                  </a:cubicBezTo>
                  <a:cubicBezTo>
                    <a:pt x="2272388" y="-61902"/>
                    <a:pt x="3032621" y="-101778"/>
                    <a:pt x="4960087" y="0"/>
                  </a:cubicBezTo>
                  <a:cubicBezTo>
                    <a:pt x="5023385" y="-3667"/>
                    <a:pt x="5102879" y="51462"/>
                    <a:pt x="5095876" y="135789"/>
                  </a:cubicBezTo>
                  <a:cubicBezTo>
                    <a:pt x="5065579" y="217942"/>
                    <a:pt x="5081161" y="552866"/>
                    <a:pt x="5095876" y="678926"/>
                  </a:cubicBezTo>
                  <a:cubicBezTo>
                    <a:pt x="5093268" y="752643"/>
                    <a:pt x="5032251" y="801636"/>
                    <a:pt x="4960087" y="814715"/>
                  </a:cubicBezTo>
                  <a:cubicBezTo>
                    <a:pt x="4208024" y="672323"/>
                    <a:pt x="1424961" y="925816"/>
                    <a:pt x="135789" y="814715"/>
                  </a:cubicBezTo>
                  <a:cubicBezTo>
                    <a:pt x="54997" y="817616"/>
                    <a:pt x="-2954" y="767390"/>
                    <a:pt x="0" y="678926"/>
                  </a:cubicBezTo>
                  <a:cubicBezTo>
                    <a:pt x="41564" y="573423"/>
                    <a:pt x="-20831" y="292978"/>
                    <a:pt x="0" y="135789"/>
                  </a:cubicBezTo>
                  <a:close/>
                </a:path>
                <a:path w="5095876" h="814715" stroke="0" extrusionOk="0">
                  <a:moveTo>
                    <a:pt x="0" y="135789"/>
                  </a:moveTo>
                  <a:cubicBezTo>
                    <a:pt x="-7415" y="50995"/>
                    <a:pt x="57906" y="-4832"/>
                    <a:pt x="135789" y="0"/>
                  </a:cubicBezTo>
                  <a:cubicBezTo>
                    <a:pt x="1659300" y="-164947"/>
                    <a:pt x="2651788" y="-52288"/>
                    <a:pt x="4960087" y="0"/>
                  </a:cubicBezTo>
                  <a:cubicBezTo>
                    <a:pt x="5035000" y="-1261"/>
                    <a:pt x="5087847" y="62080"/>
                    <a:pt x="5095876" y="135789"/>
                  </a:cubicBezTo>
                  <a:cubicBezTo>
                    <a:pt x="5095795" y="314260"/>
                    <a:pt x="5077232" y="489410"/>
                    <a:pt x="5095876" y="678926"/>
                  </a:cubicBezTo>
                  <a:cubicBezTo>
                    <a:pt x="5101109" y="760676"/>
                    <a:pt x="5029408" y="804391"/>
                    <a:pt x="4960087" y="814715"/>
                  </a:cubicBezTo>
                  <a:cubicBezTo>
                    <a:pt x="3884294" y="973256"/>
                    <a:pt x="1802126" y="672879"/>
                    <a:pt x="135789" y="814715"/>
                  </a:cubicBezTo>
                  <a:cubicBezTo>
                    <a:pt x="60276" y="823826"/>
                    <a:pt x="3634" y="752657"/>
                    <a:pt x="0" y="678926"/>
                  </a:cubicBezTo>
                  <a:cubicBezTo>
                    <a:pt x="8480" y="539311"/>
                    <a:pt x="27848" y="267097"/>
                    <a:pt x="0" y="135789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Số bé nhất có ba chữ số khác nhau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strike="noStrike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là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strike="noStrike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số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strike="noStrike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nào</a:t>
              </a:r>
              <a:endPara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7A7C60F-16FC-D297-812F-0801DCB8E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6879" y="1674341"/>
              <a:ext cx="1093595" cy="109359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29022BA-A335-B72D-65F7-9C70141176EE}"/>
              </a:ext>
            </a:extLst>
          </p:cNvPr>
          <p:cNvSpPr txBox="1"/>
          <p:nvPr/>
        </p:nvSpPr>
        <p:spPr>
          <a:xfrm>
            <a:off x="7353300" y="4133850"/>
            <a:ext cx="2543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D5D12D-6E0D-518F-A477-ECB1B4AE115B}"/>
              </a:ext>
            </a:extLst>
          </p:cNvPr>
          <p:cNvSpPr txBox="1"/>
          <p:nvPr/>
        </p:nvSpPr>
        <p:spPr>
          <a:xfrm>
            <a:off x="1162050" y="5334000"/>
            <a:ext cx="1082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Hiệu của hai số đó là: 99 999 - 102 = 99 897.</a:t>
            </a:r>
            <a:endParaRPr lang="en-US" sz="44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243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4" name="Picture 7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03" y="-333514"/>
            <a:ext cx="9456821" cy="74334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03" y="1362277"/>
            <a:ext cx="8791194" cy="4133446"/>
          </a:xfrm>
          <a:prstGeom prst="rect">
            <a:avLst/>
          </a:prstGeom>
        </p:spPr>
      </p:pic>
      <p:pic>
        <p:nvPicPr>
          <p:cNvPr id="785" name="Picture 78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067" l="10000" r="96405">
                        <a14:foregroundMark x1="69711" y1="82600" x2="69711" y2="82600"/>
                        <a14:foregroundMark x1="74876" y1="84067" x2="74876" y2="84067"/>
                        <a14:foregroundMark x1="69835" y1="86667" x2="69835" y2="86667"/>
                        <a14:foregroundMark x1="85992" y1="61400" x2="85992" y2="61400"/>
                        <a14:foregroundMark x1="86281" y1="73800" x2="86281" y2="73800"/>
                        <a14:foregroundMark x1="70124" y1="84533" x2="70124" y2="84533"/>
                        <a14:foregroundMark x1="65702" y1="79000" x2="65702" y2="79000"/>
                        <a14:foregroundMark x1="90248" y1="32933" x2="90248" y2="32933"/>
                        <a14:foregroundMark x1="84587" y1="27867" x2="84587" y2="27867"/>
                        <a14:foregroundMark x1="76281" y1="82600" x2="76281" y2="82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12" t="25901" r="6336" b="9267"/>
          <a:stretch/>
        </p:blipFill>
        <p:spPr>
          <a:xfrm>
            <a:off x="8584758" y="3383231"/>
            <a:ext cx="3911600" cy="34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6792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5"/>
          <p:cNvSpPr txBox="1">
            <a:spLocks noGrp="1"/>
          </p:cNvSpPr>
          <p:nvPr>
            <p:ph type="title" idx="2"/>
          </p:nvPr>
        </p:nvSpPr>
        <p:spPr>
          <a:xfrm>
            <a:off x="4735447" y="1036900"/>
            <a:ext cx="2056657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  <a:latin typeface="#9Slide05 Garris" pitchFamily="2" charset="0"/>
              </a:rPr>
              <a:t>02</a:t>
            </a:r>
            <a:endParaRPr dirty="0">
              <a:solidFill>
                <a:schemeClr val="tx1"/>
              </a:solidFill>
              <a:latin typeface="#9Slide05 Garris" pitchFamily="2" charset="0"/>
            </a:endParaRPr>
          </a:p>
        </p:txBody>
      </p:sp>
      <p:grpSp>
        <p:nvGrpSpPr>
          <p:cNvPr id="812" name="Google Shape;812;p35"/>
          <p:cNvGrpSpPr/>
          <p:nvPr/>
        </p:nvGrpSpPr>
        <p:grpSpPr>
          <a:xfrm>
            <a:off x="4327183" y="1135174"/>
            <a:ext cx="2738859" cy="816985"/>
            <a:chOff x="1330300" y="1449538"/>
            <a:chExt cx="894000" cy="266675"/>
          </a:xfrm>
        </p:grpSpPr>
        <p:grpSp>
          <p:nvGrpSpPr>
            <p:cNvPr id="813" name="Google Shape;813;p35"/>
            <p:cNvGrpSpPr/>
            <p:nvPr/>
          </p:nvGrpSpPr>
          <p:grpSpPr>
            <a:xfrm>
              <a:off x="1330300" y="1449538"/>
              <a:ext cx="148900" cy="266675"/>
              <a:chOff x="3936650" y="1187050"/>
              <a:chExt cx="148900" cy="266675"/>
            </a:xfrm>
          </p:grpSpPr>
          <p:sp>
            <p:nvSpPr>
              <p:cNvPr id="814" name="Google Shape;814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17" name="Google Shape;817;p35"/>
            <p:cNvGrpSpPr/>
            <p:nvPr/>
          </p:nvGrpSpPr>
          <p:grpSpPr>
            <a:xfrm flipH="1">
              <a:off x="2075400" y="1449538"/>
              <a:ext cx="148900" cy="266675"/>
              <a:chOff x="3936650" y="1187050"/>
              <a:chExt cx="148900" cy="266675"/>
            </a:xfrm>
          </p:grpSpPr>
          <p:sp>
            <p:nvSpPr>
              <p:cNvPr id="818" name="Google Shape;818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89" name="Google Shape;889;p35"/>
          <p:cNvGrpSpPr/>
          <p:nvPr/>
        </p:nvGrpSpPr>
        <p:grpSpPr>
          <a:xfrm>
            <a:off x="10276233" y="1432433"/>
            <a:ext cx="255728" cy="405703"/>
            <a:chOff x="7707175" y="1074324"/>
            <a:chExt cx="191796" cy="304277"/>
          </a:xfrm>
        </p:grpSpPr>
        <p:sp>
          <p:nvSpPr>
            <p:cNvPr id="890" name="Google Shape;890;p35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92" name="Google Shape;892;p35"/>
          <p:cNvSpPr/>
          <p:nvPr/>
        </p:nvSpPr>
        <p:spPr>
          <a:xfrm rot="2945017">
            <a:off x="2697889" y="2584703"/>
            <a:ext cx="478672" cy="544916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93" name="Google Shape;893;p35"/>
          <p:cNvGrpSpPr/>
          <p:nvPr/>
        </p:nvGrpSpPr>
        <p:grpSpPr>
          <a:xfrm rot="616910">
            <a:off x="178040" y="571311"/>
            <a:ext cx="2284584" cy="3620028"/>
            <a:chOff x="815600" y="654975"/>
            <a:chExt cx="1570784" cy="2488981"/>
          </a:xfrm>
        </p:grpSpPr>
        <p:sp>
          <p:nvSpPr>
            <p:cNvPr id="894" name="Google Shape;894;p35"/>
            <p:cNvSpPr/>
            <p:nvPr/>
          </p:nvSpPr>
          <p:spPr>
            <a:xfrm>
              <a:off x="815600" y="654975"/>
              <a:ext cx="1570784" cy="2488981"/>
            </a:xfrm>
            <a:custGeom>
              <a:avLst/>
              <a:gdLst/>
              <a:ahLst/>
              <a:cxnLst/>
              <a:rect l="l" t="t" r="r" b="b"/>
              <a:pathLst>
                <a:path w="58524" h="92734" extrusionOk="0">
                  <a:moveTo>
                    <a:pt x="58440" y="5629"/>
                  </a:moveTo>
                  <a:cubicBezTo>
                    <a:pt x="58398" y="5126"/>
                    <a:pt x="58377" y="4582"/>
                    <a:pt x="58314" y="3996"/>
                  </a:cubicBezTo>
                  <a:cubicBezTo>
                    <a:pt x="57875" y="293"/>
                    <a:pt x="54883" y="0"/>
                    <a:pt x="53983" y="0"/>
                  </a:cubicBezTo>
                  <a:cubicBezTo>
                    <a:pt x="53858" y="0"/>
                    <a:pt x="53711" y="0"/>
                    <a:pt x="53544" y="0"/>
                  </a:cubicBezTo>
                  <a:cubicBezTo>
                    <a:pt x="53523" y="0"/>
                    <a:pt x="52979" y="42"/>
                    <a:pt x="52979" y="42"/>
                  </a:cubicBezTo>
                  <a:cubicBezTo>
                    <a:pt x="51472" y="147"/>
                    <a:pt x="49757" y="272"/>
                    <a:pt x="48020" y="774"/>
                  </a:cubicBezTo>
                  <a:cubicBezTo>
                    <a:pt x="47874" y="816"/>
                    <a:pt x="47664" y="858"/>
                    <a:pt x="47560" y="879"/>
                  </a:cubicBezTo>
                  <a:cubicBezTo>
                    <a:pt x="46513" y="879"/>
                    <a:pt x="44609" y="1235"/>
                    <a:pt x="43354" y="3432"/>
                  </a:cubicBezTo>
                  <a:cubicBezTo>
                    <a:pt x="43333" y="3473"/>
                    <a:pt x="43312" y="3494"/>
                    <a:pt x="43312" y="3536"/>
                  </a:cubicBezTo>
                  <a:cubicBezTo>
                    <a:pt x="41889" y="6298"/>
                    <a:pt x="40362" y="9165"/>
                    <a:pt x="38625" y="12345"/>
                  </a:cubicBezTo>
                  <a:cubicBezTo>
                    <a:pt x="37203" y="14940"/>
                    <a:pt x="35926" y="17346"/>
                    <a:pt x="34775" y="19668"/>
                  </a:cubicBezTo>
                  <a:cubicBezTo>
                    <a:pt x="34775" y="19668"/>
                    <a:pt x="34754" y="19689"/>
                    <a:pt x="34754" y="19689"/>
                  </a:cubicBezTo>
                  <a:cubicBezTo>
                    <a:pt x="34629" y="19940"/>
                    <a:pt x="34503" y="20191"/>
                    <a:pt x="34378" y="20422"/>
                  </a:cubicBezTo>
                  <a:cubicBezTo>
                    <a:pt x="34085" y="20966"/>
                    <a:pt x="33771" y="21530"/>
                    <a:pt x="33499" y="22200"/>
                  </a:cubicBezTo>
                  <a:cubicBezTo>
                    <a:pt x="33415" y="22367"/>
                    <a:pt x="33332" y="22514"/>
                    <a:pt x="33269" y="22681"/>
                  </a:cubicBezTo>
                  <a:cubicBezTo>
                    <a:pt x="33164" y="22828"/>
                    <a:pt x="33060" y="22995"/>
                    <a:pt x="32976" y="23142"/>
                  </a:cubicBezTo>
                  <a:cubicBezTo>
                    <a:pt x="32850" y="23351"/>
                    <a:pt x="32725" y="23602"/>
                    <a:pt x="32641" y="23874"/>
                  </a:cubicBezTo>
                  <a:cubicBezTo>
                    <a:pt x="32327" y="24355"/>
                    <a:pt x="32076" y="24836"/>
                    <a:pt x="31867" y="25276"/>
                  </a:cubicBezTo>
                  <a:cubicBezTo>
                    <a:pt x="31867" y="25276"/>
                    <a:pt x="31804" y="25276"/>
                    <a:pt x="31804" y="25276"/>
                  </a:cubicBezTo>
                  <a:cubicBezTo>
                    <a:pt x="31386" y="25276"/>
                    <a:pt x="30967" y="25255"/>
                    <a:pt x="30549" y="25234"/>
                  </a:cubicBezTo>
                  <a:cubicBezTo>
                    <a:pt x="29670" y="25192"/>
                    <a:pt x="28770" y="25150"/>
                    <a:pt x="27850" y="25150"/>
                  </a:cubicBezTo>
                  <a:lnTo>
                    <a:pt x="27850" y="25150"/>
                  </a:lnTo>
                  <a:cubicBezTo>
                    <a:pt x="26657" y="25129"/>
                    <a:pt x="25464" y="25129"/>
                    <a:pt x="24272" y="25129"/>
                  </a:cubicBezTo>
                  <a:cubicBezTo>
                    <a:pt x="22221" y="25129"/>
                    <a:pt x="20547" y="25150"/>
                    <a:pt x="19020" y="25213"/>
                  </a:cubicBezTo>
                  <a:lnTo>
                    <a:pt x="18099" y="25234"/>
                  </a:lnTo>
                  <a:cubicBezTo>
                    <a:pt x="15609" y="25318"/>
                    <a:pt x="13036" y="25401"/>
                    <a:pt x="10462" y="25631"/>
                  </a:cubicBezTo>
                  <a:cubicBezTo>
                    <a:pt x="9751" y="25694"/>
                    <a:pt x="9060" y="25757"/>
                    <a:pt x="8412" y="25820"/>
                  </a:cubicBezTo>
                  <a:cubicBezTo>
                    <a:pt x="7742" y="25883"/>
                    <a:pt x="7114" y="25966"/>
                    <a:pt x="6445" y="26008"/>
                  </a:cubicBezTo>
                  <a:cubicBezTo>
                    <a:pt x="5273" y="26092"/>
                    <a:pt x="4248" y="26343"/>
                    <a:pt x="3244" y="26615"/>
                  </a:cubicBezTo>
                  <a:cubicBezTo>
                    <a:pt x="3181" y="26636"/>
                    <a:pt x="3139" y="26636"/>
                    <a:pt x="3076" y="26657"/>
                  </a:cubicBezTo>
                  <a:cubicBezTo>
                    <a:pt x="1214" y="27243"/>
                    <a:pt x="63" y="28833"/>
                    <a:pt x="42" y="30821"/>
                  </a:cubicBezTo>
                  <a:cubicBezTo>
                    <a:pt x="0" y="32704"/>
                    <a:pt x="21" y="34608"/>
                    <a:pt x="42" y="36449"/>
                  </a:cubicBezTo>
                  <a:cubicBezTo>
                    <a:pt x="42" y="36470"/>
                    <a:pt x="42" y="36491"/>
                    <a:pt x="42" y="36491"/>
                  </a:cubicBezTo>
                  <a:cubicBezTo>
                    <a:pt x="63" y="38102"/>
                    <a:pt x="84" y="39734"/>
                    <a:pt x="84" y="41324"/>
                  </a:cubicBezTo>
                  <a:cubicBezTo>
                    <a:pt x="105" y="42182"/>
                    <a:pt x="105" y="43019"/>
                    <a:pt x="105" y="43877"/>
                  </a:cubicBezTo>
                  <a:cubicBezTo>
                    <a:pt x="126" y="45216"/>
                    <a:pt x="126" y="46555"/>
                    <a:pt x="147" y="47894"/>
                  </a:cubicBezTo>
                  <a:cubicBezTo>
                    <a:pt x="147" y="50552"/>
                    <a:pt x="168" y="53293"/>
                    <a:pt x="252" y="56034"/>
                  </a:cubicBezTo>
                  <a:cubicBezTo>
                    <a:pt x="252" y="56034"/>
                    <a:pt x="252" y="56054"/>
                    <a:pt x="252" y="56075"/>
                  </a:cubicBezTo>
                  <a:cubicBezTo>
                    <a:pt x="293" y="57101"/>
                    <a:pt x="293" y="58147"/>
                    <a:pt x="293" y="59235"/>
                  </a:cubicBezTo>
                  <a:cubicBezTo>
                    <a:pt x="314" y="59779"/>
                    <a:pt x="314" y="60323"/>
                    <a:pt x="314" y="60846"/>
                  </a:cubicBezTo>
                  <a:lnTo>
                    <a:pt x="314" y="60930"/>
                  </a:lnTo>
                  <a:cubicBezTo>
                    <a:pt x="293" y="61076"/>
                    <a:pt x="293" y="61243"/>
                    <a:pt x="293" y="61411"/>
                  </a:cubicBezTo>
                  <a:cubicBezTo>
                    <a:pt x="293" y="63712"/>
                    <a:pt x="314" y="66056"/>
                    <a:pt x="356" y="68337"/>
                  </a:cubicBezTo>
                  <a:lnTo>
                    <a:pt x="356" y="68441"/>
                  </a:lnTo>
                  <a:cubicBezTo>
                    <a:pt x="335" y="68734"/>
                    <a:pt x="293" y="69299"/>
                    <a:pt x="398" y="69948"/>
                  </a:cubicBezTo>
                  <a:cubicBezTo>
                    <a:pt x="314" y="70659"/>
                    <a:pt x="314" y="71371"/>
                    <a:pt x="398" y="72061"/>
                  </a:cubicBezTo>
                  <a:cubicBezTo>
                    <a:pt x="398" y="72228"/>
                    <a:pt x="377" y="72396"/>
                    <a:pt x="398" y="72542"/>
                  </a:cubicBezTo>
                  <a:cubicBezTo>
                    <a:pt x="398" y="72563"/>
                    <a:pt x="398" y="72584"/>
                    <a:pt x="398" y="72605"/>
                  </a:cubicBezTo>
                  <a:cubicBezTo>
                    <a:pt x="398" y="72751"/>
                    <a:pt x="377" y="72919"/>
                    <a:pt x="398" y="73065"/>
                  </a:cubicBezTo>
                  <a:cubicBezTo>
                    <a:pt x="398" y="73254"/>
                    <a:pt x="419" y="73442"/>
                    <a:pt x="461" y="73609"/>
                  </a:cubicBezTo>
                  <a:cubicBezTo>
                    <a:pt x="440" y="74195"/>
                    <a:pt x="440" y="74823"/>
                    <a:pt x="503" y="75492"/>
                  </a:cubicBezTo>
                  <a:cubicBezTo>
                    <a:pt x="461" y="75911"/>
                    <a:pt x="461" y="76308"/>
                    <a:pt x="503" y="76706"/>
                  </a:cubicBezTo>
                  <a:lnTo>
                    <a:pt x="503" y="76957"/>
                  </a:lnTo>
                  <a:cubicBezTo>
                    <a:pt x="461" y="77313"/>
                    <a:pt x="461" y="77689"/>
                    <a:pt x="482" y="78066"/>
                  </a:cubicBezTo>
                  <a:cubicBezTo>
                    <a:pt x="461" y="78359"/>
                    <a:pt x="461" y="78652"/>
                    <a:pt x="503" y="78966"/>
                  </a:cubicBezTo>
                  <a:cubicBezTo>
                    <a:pt x="503" y="78987"/>
                    <a:pt x="503" y="79217"/>
                    <a:pt x="503" y="79217"/>
                  </a:cubicBezTo>
                  <a:cubicBezTo>
                    <a:pt x="503" y="79949"/>
                    <a:pt x="503" y="80702"/>
                    <a:pt x="503" y="81435"/>
                  </a:cubicBezTo>
                  <a:cubicBezTo>
                    <a:pt x="524" y="82146"/>
                    <a:pt x="524" y="82879"/>
                    <a:pt x="524" y="83590"/>
                  </a:cubicBezTo>
                  <a:cubicBezTo>
                    <a:pt x="524" y="83695"/>
                    <a:pt x="524" y="83799"/>
                    <a:pt x="524" y="83883"/>
                  </a:cubicBezTo>
                  <a:cubicBezTo>
                    <a:pt x="503" y="84176"/>
                    <a:pt x="503" y="84531"/>
                    <a:pt x="524" y="84908"/>
                  </a:cubicBezTo>
                  <a:cubicBezTo>
                    <a:pt x="524" y="84929"/>
                    <a:pt x="524" y="84950"/>
                    <a:pt x="544" y="84971"/>
                  </a:cubicBezTo>
                  <a:cubicBezTo>
                    <a:pt x="649" y="86310"/>
                    <a:pt x="1507" y="87754"/>
                    <a:pt x="3160" y="88277"/>
                  </a:cubicBezTo>
                  <a:cubicBezTo>
                    <a:pt x="3181" y="88298"/>
                    <a:pt x="3202" y="88319"/>
                    <a:pt x="3223" y="88340"/>
                  </a:cubicBezTo>
                  <a:cubicBezTo>
                    <a:pt x="3578" y="88570"/>
                    <a:pt x="4060" y="88905"/>
                    <a:pt x="4729" y="89156"/>
                  </a:cubicBezTo>
                  <a:cubicBezTo>
                    <a:pt x="4792" y="89197"/>
                    <a:pt x="4876" y="89239"/>
                    <a:pt x="4938" y="89260"/>
                  </a:cubicBezTo>
                  <a:cubicBezTo>
                    <a:pt x="5085" y="89365"/>
                    <a:pt x="5252" y="89449"/>
                    <a:pt x="5420" y="89532"/>
                  </a:cubicBezTo>
                  <a:cubicBezTo>
                    <a:pt x="5587" y="89616"/>
                    <a:pt x="5775" y="89700"/>
                    <a:pt x="5964" y="89783"/>
                  </a:cubicBezTo>
                  <a:cubicBezTo>
                    <a:pt x="6487" y="90076"/>
                    <a:pt x="6968" y="90244"/>
                    <a:pt x="7282" y="90348"/>
                  </a:cubicBezTo>
                  <a:cubicBezTo>
                    <a:pt x="9207" y="91039"/>
                    <a:pt x="11236" y="91583"/>
                    <a:pt x="13475" y="92001"/>
                  </a:cubicBezTo>
                  <a:cubicBezTo>
                    <a:pt x="16049" y="92503"/>
                    <a:pt x="18727" y="92734"/>
                    <a:pt x="21949" y="92734"/>
                  </a:cubicBezTo>
                  <a:lnTo>
                    <a:pt x="21970" y="92734"/>
                  </a:lnTo>
                  <a:cubicBezTo>
                    <a:pt x="25548" y="92692"/>
                    <a:pt x="28687" y="92378"/>
                    <a:pt x="31532" y="91792"/>
                  </a:cubicBezTo>
                  <a:cubicBezTo>
                    <a:pt x="34022" y="91290"/>
                    <a:pt x="36261" y="90683"/>
                    <a:pt x="38374" y="89972"/>
                  </a:cubicBezTo>
                  <a:cubicBezTo>
                    <a:pt x="39232" y="89700"/>
                    <a:pt x="39985" y="89365"/>
                    <a:pt x="40718" y="89030"/>
                  </a:cubicBezTo>
                  <a:cubicBezTo>
                    <a:pt x="41073" y="88884"/>
                    <a:pt x="41429" y="88716"/>
                    <a:pt x="41785" y="88570"/>
                  </a:cubicBezTo>
                  <a:cubicBezTo>
                    <a:pt x="41806" y="88570"/>
                    <a:pt x="41994" y="88486"/>
                    <a:pt x="41994" y="88486"/>
                  </a:cubicBezTo>
                  <a:cubicBezTo>
                    <a:pt x="43124" y="88005"/>
                    <a:pt x="44651" y="87063"/>
                    <a:pt x="44651" y="84594"/>
                  </a:cubicBezTo>
                  <a:cubicBezTo>
                    <a:pt x="44651" y="84531"/>
                    <a:pt x="44651" y="84469"/>
                    <a:pt x="44651" y="84385"/>
                  </a:cubicBezTo>
                  <a:cubicBezTo>
                    <a:pt x="44651" y="84364"/>
                    <a:pt x="44672" y="81958"/>
                    <a:pt x="44693" y="80765"/>
                  </a:cubicBezTo>
                  <a:cubicBezTo>
                    <a:pt x="44714" y="77187"/>
                    <a:pt x="44756" y="73505"/>
                    <a:pt x="44819" y="69843"/>
                  </a:cubicBezTo>
                  <a:cubicBezTo>
                    <a:pt x="44840" y="67793"/>
                    <a:pt x="44861" y="65742"/>
                    <a:pt x="44861" y="63671"/>
                  </a:cubicBezTo>
                  <a:cubicBezTo>
                    <a:pt x="44902" y="60155"/>
                    <a:pt x="44923" y="56515"/>
                    <a:pt x="45007" y="52937"/>
                  </a:cubicBezTo>
                  <a:cubicBezTo>
                    <a:pt x="45049" y="50049"/>
                    <a:pt x="45070" y="47141"/>
                    <a:pt x="45070" y="44316"/>
                  </a:cubicBezTo>
                  <a:cubicBezTo>
                    <a:pt x="45070" y="41973"/>
                    <a:pt x="45091" y="39546"/>
                    <a:pt x="45112" y="37160"/>
                  </a:cubicBezTo>
                  <a:cubicBezTo>
                    <a:pt x="45133" y="36700"/>
                    <a:pt x="45133" y="36240"/>
                    <a:pt x="45133" y="35779"/>
                  </a:cubicBezTo>
                  <a:cubicBezTo>
                    <a:pt x="45174" y="34398"/>
                    <a:pt x="45195" y="32955"/>
                    <a:pt x="45133" y="31469"/>
                  </a:cubicBezTo>
                  <a:cubicBezTo>
                    <a:pt x="45091" y="29168"/>
                    <a:pt x="44212" y="27640"/>
                    <a:pt x="42412" y="26720"/>
                  </a:cubicBezTo>
                  <a:cubicBezTo>
                    <a:pt x="43061" y="25506"/>
                    <a:pt x="43710" y="24292"/>
                    <a:pt x="44337" y="23100"/>
                  </a:cubicBezTo>
                  <a:cubicBezTo>
                    <a:pt x="45405" y="21091"/>
                    <a:pt x="46493" y="19061"/>
                    <a:pt x="47539" y="17095"/>
                  </a:cubicBezTo>
                  <a:lnTo>
                    <a:pt x="48627" y="15044"/>
                  </a:lnTo>
                  <a:cubicBezTo>
                    <a:pt x="49359" y="13684"/>
                    <a:pt x="50112" y="12240"/>
                    <a:pt x="51033" y="10504"/>
                  </a:cubicBezTo>
                  <a:cubicBezTo>
                    <a:pt x="51138" y="10483"/>
                    <a:pt x="51263" y="10483"/>
                    <a:pt x="51368" y="10483"/>
                  </a:cubicBezTo>
                  <a:cubicBezTo>
                    <a:pt x="51786" y="10441"/>
                    <a:pt x="52163" y="10420"/>
                    <a:pt x="52519" y="10420"/>
                  </a:cubicBezTo>
                  <a:cubicBezTo>
                    <a:pt x="52560" y="10420"/>
                    <a:pt x="52623" y="10420"/>
                    <a:pt x="52665" y="10399"/>
                  </a:cubicBezTo>
                  <a:cubicBezTo>
                    <a:pt x="53230" y="10378"/>
                    <a:pt x="53816" y="10378"/>
                    <a:pt x="54464" y="10378"/>
                  </a:cubicBezTo>
                  <a:cubicBezTo>
                    <a:pt x="55971" y="10378"/>
                    <a:pt x="56913" y="9709"/>
                    <a:pt x="57436" y="9144"/>
                  </a:cubicBezTo>
                  <a:cubicBezTo>
                    <a:pt x="58168" y="8370"/>
                    <a:pt x="58524" y="7344"/>
                    <a:pt x="58461" y="6214"/>
                  </a:cubicBezTo>
                  <a:cubicBezTo>
                    <a:pt x="58440" y="6005"/>
                    <a:pt x="58440" y="5817"/>
                    <a:pt x="58440" y="56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95" name="Google Shape;895;p35"/>
            <p:cNvGrpSpPr/>
            <p:nvPr/>
          </p:nvGrpSpPr>
          <p:grpSpPr>
            <a:xfrm>
              <a:off x="897338" y="721975"/>
              <a:ext cx="1407300" cy="2342350"/>
              <a:chOff x="1990750" y="549300"/>
              <a:chExt cx="1407300" cy="2342350"/>
            </a:xfrm>
          </p:grpSpPr>
          <p:sp>
            <p:nvSpPr>
              <p:cNvPr id="896" name="Google Shape;896;p35"/>
              <p:cNvSpPr/>
              <p:nvPr/>
            </p:nvSpPr>
            <p:spPr>
              <a:xfrm>
                <a:off x="2004650" y="1300150"/>
                <a:ext cx="1019950" cy="222150"/>
              </a:xfrm>
              <a:custGeom>
                <a:avLst/>
                <a:gdLst/>
                <a:ahLst/>
                <a:cxnLst/>
                <a:rect l="l" t="t" r="r" b="b"/>
                <a:pathLst>
                  <a:path w="40798" h="8886" extrusionOk="0">
                    <a:moveTo>
                      <a:pt x="26086" y="1579"/>
                    </a:moveTo>
                    <a:cubicBezTo>
                      <a:pt x="25910" y="1604"/>
                      <a:pt x="25760" y="1604"/>
                      <a:pt x="25610" y="1604"/>
                    </a:cubicBezTo>
                    <a:cubicBezTo>
                      <a:pt x="25760" y="1579"/>
                      <a:pt x="25910" y="1579"/>
                      <a:pt x="26086" y="1579"/>
                    </a:cubicBezTo>
                    <a:close/>
                    <a:moveTo>
                      <a:pt x="40547" y="0"/>
                    </a:moveTo>
                    <a:cubicBezTo>
                      <a:pt x="38667" y="351"/>
                      <a:pt x="36813" y="702"/>
                      <a:pt x="34933" y="853"/>
                    </a:cubicBezTo>
                    <a:cubicBezTo>
                      <a:pt x="32602" y="1078"/>
                      <a:pt x="30271" y="1254"/>
                      <a:pt x="27966" y="1354"/>
                    </a:cubicBezTo>
                    <a:cubicBezTo>
                      <a:pt x="25058" y="1479"/>
                      <a:pt x="22151" y="1529"/>
                      <a:pt x="19269" y="1554"/>
                    </a:cubicBezTo>
                    <a:cubicBezTo>
                      <a:pt x="18593" y="1563"/>
                      <a:pt x="17918" y="1567"/>
                      <a:pt x="17243" y="1567"/>
                    </a:cubicBezTo>
                    <a:cubicBezTo>
                      <a:pt x="13815" y="1567"/>
                      <a:pt x="10402" y="1459"/>
                      <a:pt x="6988" y="1229"/>
                    </a:cubicBezTo>
                    <a:cubicBezTo>
                      <a:pt x="5860" y="1165"/>
                      <a:pt x="4732" y="956"/>
                      <a:pt x="3604" y="956"/>
                    </a:cubicBezTo>
                    <a:cubicBezTo>
                      <a:pt x="3404" y="956"/>
                      <a:pt x="3203" y="963"/>
                      <a:pt x="3003" y="978"/>
                    </a:cubicBezTo>
                    <a:cubicBezTo>
                      <a:pt x="2201" y="802"/>
                      <a:pt x="1399" y="602"/>
                      <a:pt x="572" y="452"/>
                    </a:cubicBezTo>
                    <a:cubicBezTo>
                      <a:pt x="485" y="432"/>
                      <a:pt x="410" y="422"/>
                      <a:pt x="346" y="422"/>
                    </a:cubicBezTo>
                    <a:cubicBezTo>
                      <a:pt x="78" y="422"/>
                      <a:pt x="0" y="598"/>
                      <a:pt x="21" y="1003"/>
                    </a:cubicBezTo>
                    <a:cubicBezTo>
                      <a:pt x="46" y="1379"/>
                      <a:pt x="121" y="1780"/>
                      <a:pt x="121" y="2181"/>
                    </a:cubicBezTo>
                    <a:cubicBezTo>
                      <a:pt x="121" y="3710"/>
                      <a:pt x="171" y="5239"/>
                      <a:pt x="196" y="6767"/>
                    </a:cubicBezTo>
                    <a:cubicBezTo>
                      <a:pt x="722" y="7043"/>
                      <a:pt x="1249" y="7369"/>
                      <a:pt x="1825" y="7444"/>
                    </a:cubicBezTo>
                    <a:cubicBezTo>
                      <a:pt x="4407" y="7795"/>
                      <a:pt x="6963" y="8246"/>
                      <a:pt x="9570" y="8497"/>
                    </a:cubicBezTo>
                    <a:cubicBezTo>
                      <a:pt x="11550" y="8547"/>
                      <a:pt x="13555" y="8722"/>
                      <a:pt x="15535" y="8772"/>
                    </a:cubicBezTo>
                    <a:cubicBezTo>
                      <a:pt x="15836" y="8802"/>
                      <a:pt x="16141" y="8808"/>
                      <a:pt x="16447" y="8808"/>
                    </a:cubicBezTo>
                    <a:cubicBezTo>
                      <a:pt x="16696" y="8808"/>
                      <a:pt x="16945" y="8804"/>
                      <a:pt x="17193" y="8804"/>
                    </a:cubicBezTo>
                    <a:cubicBezTo>
                      <a:pt x="17427" y="8804"/>
                      <a:pt x="17660" y="8808"/>
                      <a:pt x="17890" y="8823"/>
                    </a:cubicBezTo>
                    <a:cubicBezTo>
                      <a:pt x="17966" y="8797"/>
                      <a:pt x="18066" y="8772"/>
                      <a:pt x="18166" y="8747"/>
                    </a:cubicBezTo>
                    <a:cubicBezTo>
                      <a:pt x="18226" y="8675"/>
                      <a:pt x="18292" y="8638"/>
                      <a:pt x="18356" y="8638"/>
                    </a:cubicBezTo>
                    <a:cubicBezTo>
                      <a:pt x="18424" y="8638"/>
                      <a:pt x="18490" y="8681"/>
                      <a:pt x="18542" y="8772"/>
                    </a:cubicBezTo>
                    <a:cubicBezTo>
                      <a:pt x="18642" y="8797"/>
                      <a:pt x="18717" y="8823"/>
                      <a:pt x="18818" y="8848"/>
                    </a:cubicBezTo>
                    <a:cubicBezTo>
                      <a:pt x="19181" y="8873"/>
                      <a:pt x="19545" y="8885"/>
                      <a:pt x="19908" y="8885"/>
                    </a:cubicBezTo>
                    <a:cubicBezTo>
                      <a:pt x="20271" y="8885"/>
                      <a:pt x="20635" y="8873"/>
                      <a:pt x="20998" y="8848"/>
                    </a:cubicBezTo>
                    <a:cubicBezTo>
                      <a:pt x="21098" y="8823"/>
                      <a:pt x="21174" y="8797"/>
                      <a:pt x="21274" y="8772"/>
                    </a:cubicBezTo>
                    <a:cubicBezTo>
                      <a:pt x="21356" y="8731"/>
                      <a:pt x="21438" y="8691"/>
                      <a:pt x="21533" y="8691"/>
                    </a:cubicBezTo>
                    <a:cubicBezTo>
                      <a:pt x="21555" y="8691"/>
                      <a:pt x="21577" y="8693"/>
                      <a:pt x="21600" y="8697"/>
                    </a:cubicBezTo>
                    <a:cubicBezTo>
                      <a:pt x="21675" y="8722"/>
                      <a:pt x="21750" y="8722"/>
                      <a:pt x="21825" y="8722"/>
                    </a:cubicBezTo>
                    <a:cubicBezTo>
                      <a:pt x="21875" y="8710"/>
                      <a:pt x="21926" y="8703"/>
                      <a:pt x="21979" y="8703"/>
                    </a:cubicBezTo>
                    <a:cubicBezTo>
                      <a:pt x="22032" y="8703"/>
                      <a:pt x="22088" y="8710"/>
                      <a:pt x="22151" y="8722"/>
                    </a:cubicBezTo>
                    <a:cubicBezTo>
                      <a:pt x="22226" y="8722"/>
                      <a:pt x="22276" y="8747"/>
                      <a:pt x="22352" y="8747"/>
                    </a:cubicBezTo>
                    <a:lnTo>
                      <a:pt x="22577" y="8747"/>
                    </a:lnTo>
                    <a:cubicBezTo>
                      <a:pt x="22677" y="8722"/>
                      <a:pt x="22753" y="8722"/>
                      <a:pt x="22828" y="8697"/>
                    </a:cubicBezTo>
                    <a:cubicBezTo>
                      <a:pt x="22856" y="8694"/>
                      <a:pt x="22885" y="8692"/>
                      <a:pt x="22914" y="8692"/>
                    </a:cubicBezTo>
                    <a:cubicBezTo>
                      <a:pt x="23086" y="8692"/>
                      <a:pt x="23261" y="8747"/>
                      <a:pt x="23454" y="8747"/>
                    </a:cubicBezTo>
                    <a:cubicBezTo>
                      <a:pt x="23555" y="8747"/>
                      <a:pt x="23630" y="8722"/>
                      <a:pt x="23730" y="8697"/>
                    </a:cubicBezTo>
                    <a:cubicBezTo>
                      <a:pt x="23998" y="8682"/>
                      <a:pt x="24266" y="8678"/>
                      <a:pt x="24534" y="8678"/>
                    </a:cubicBezTo>
                    <a:cubicBezTo>
                      <a:pt x="24818" y="8678"/>
                      <a:pt x="25102" y="8683"/>
                      <a:pt x="25387" y="8683"/>
                    </a:cubicBezTo>
                    <a:cubicBezTo>
                      <a:pt x="25737" y="8683"/>
                      <a:pt x="26087" y="8676"/>
                      <a:pt x="26437" y="8647"/>
                    </a:cubicBezTo>
                    <a:cubicBezTo>
                      <a:pt x="27038" y="8497"/>
                      <a:pt x="27665" y="8522"/>
                      <a:pt x="28266" y="8396"/>
                    </a:cubicBezTo>
                    <a:cubicBezTo>
                      <a:pt x="30246" y="8171"/>
                      <a:pt x="32226" y="8096"/>
                      <a:pt x="34181" y="7670"/>
                    </a:cubicBezTo>
                    <a:cubicBezTo>
                      <a:pt x="35058" y="7444"/>
                      <a:pt x="35936" y="7244"/>
                      <a:pt x="36788" y="7018"/>
                    </a:cubicBezTo>
                    <a:cubicBezTo>
                      <a:pt x="37715" y="6818"/>
                      <a:pt x="38667" y="6592"/>
                      <a:pt x="39444" y="5990"/>
                    </a:cubicBezTo>
                    <a:lnTo>
                      <a:pt x="39870" y="5640"/>
                    </a:lnTo>
                    <a:cubicBezTo>
                      <a:pt x="40297" y="5589"/>
                      <a:pt x="40472" y="5339"/>
                      <a:pt x="40472" y="4888"/>
                    </a:cubicBezTo>
                    <a:cubicBezTo>
                      <a:pt x="40472" y="3985"/>
                      <a:pt x="40522" y="3083"/>
                      <a:pt x="40497" y="2206"/>
                    </a:cubicBezTo>
                    <a:cubicBezTo>
                      <a:pt x="40497" y="1479"/>
                      <a:pt x="40798" y="752"/>
                      <a:pt x="405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35"/>
              <p:cNvSpPr/>
              <p:nvPr/>
            </p:nvSpPr>
            <p:spPr>
              <a:xfrm>
                <a:off x="2011425" y="1901575"/>
                <a:ext cx="1001275" cy="785200"/>
              </a:xfrm>
              <a:custGeom>
                <a:avLst/>
                <a:gdLst/>
                <a:ahLst/>
                <a:cxnLst/>
                <a:rect l="l" t="t" r="r" b="b"/>
                <a:pathLst>
                  <a:path w="40051" h="31408" extrusionOk="0">
                    <a:moveTo>
                      <a:pt x="39914" y="1"/>
                    </a:moveTo>
                    <a:cubicBezTo>
                      <a:pt x="39439" y="1"/>
                      <a:pt x="39307" y="560"/>
                      <a:pt x="38898" y="680"/>
                    </a:cubicBezTo>
                    <a:cubicBezTo>
                      <a:pt x="38823" y="731"/>
                      <a:pt x="38747" y="781"/>
                      <a:pt x="38672" y="856"/>
                    </a:cubicBezTo>
                    <a:cubicBezTo>
                      <a:pt x="37385" y="1755"/>
                      <a:pt x="36131" y="2721"/>
                      <a:pt x="34543" y="2721"/>
                    </a:cubicBezTo>
                    <a:cubicBezTo>
                      <a:pt x="34184" y="2721"/>
                      <a:pt x="33807" y="2671"/>
                      <a:pt x="33409" y="2560"/>
                    </a:cubicBezTo>
                    <a:cubicBezTo>
                      <a:pt x="33296" y="2532"/>
                      <a:pt x="33176" y="2518"/>
                      <a:pt x="33053" y="2518"/>
                    </a:cubicBezTo>
                    <a:cubicBezTo>
                      <a:pt x="32849" y="2518"/>
                      <a:pt x="32635" y="2557"/>
                      <a:pt x="32432" y="2635"/>
                    </a:cubicBezTo>
                    <a:cubicBezTo>
                      <a:pt x="32231" y="2685"/>
                      <a:pt x="32056" y="2786"/>
                      <a:pt x="32206" y="3061"/>
                    </a:cubicBezTo>
                    <a:cubicBezTo>
                      <a:pt x="32782" y="3387"/>
                      <a:pt x="33509" y="3187"/>
                      <a:pt x="34111" y="3563"/>
                    </a:cubicBezTo>
                    <a:cubicBezTo>
                      <a:pt x="34487" y="3788"/>
                      <a:pt x="34863" y="3989"/>
                      <a:pt x="34863" y="4515"/>
                    </a:cubicBezTo>
                    <a:cubicBezTo>
                      <a:pt x="34838" y="5016"/>
                      <a:pt x="34537" y="5292"/>
                      <a:pt x="34136" y="5518"/>
                    </a:cubicBezTo>
                    <a:cubicBezTo>
                      <a:pt x="33513" y="5851"/>
                      <a:pt x="32850" y="5948"/>
                      <a:pt x="32166" y="5948"/>
                    </a:cubicBezTo>
                    <a:cubicBezTo>
                      <a:pt x="32079" y="5948"/>
                      <a:pt x="31993" y="5946"/>
                      <a:pt x="31905" y="5944"/>
                    </a:cubicBezTo>
                    <a:cubicBezTo>
                      <a:pt x="30777" y="5893"/>
                      <a:pt x="30477" y="5643"/>
                      <a:pt x="30326" y="4465"/>
                    </a:cubicBezTo>
                    <a:cubicBezTo>
                      <a:pt x="30276" y="4239"/>
                      <a:pt x="30301" y="3989"/>
                      <a:pt x="30076" y="3863"/>
                    </a:cubicBezTo>
                    <a:cubicBezTo>
                      <a:pt x="29744" y="3734"/>
                      <a:pt x="29404" y="3712"/>
                      <a:pt x="29061" y="3712"/>
                    </a:cubicBezTo>
                    <a:cubicBezTo>
                      <a:pt x="28885" y="3712"/>
                      <a:pt x="28709" y="3717"/>
                      <a:pt x="28532" y="3717"/>
                    </a:cubicBezTo>
                    <a:cubicBezTo>
                      <a:pt x="28453" y="3717"/>
                      <a:pt x="28375" y="3716"/>
                      <a:pt x="28296" y="3713"/>
                    </a:cubicBezTo>
                    <a:lnTo>
                      <a:pt x="27995" y="3713"/>
                    </a:lnTo>
                    <a:cubicBezTo>
                      <a:pt x="27505" y="3721"/>
                      <a:pt x="27015" y="3735"/>
                      <a:pt x="26527" y="3735"/>
                    </a:cubicBezTo>
                    <a:cubicBezTo>
                      <a:pt x="25393" y="3735"/>
                      <a:pt x="24270" y="3657"/>
                      <a:pt x="23183" y="3237"/>
                    </a:cubicBezTo>
                    <a:cubicBezTo>
                      <a:pt x="23208" y="3187"/>
                      <a:pt x="23233" y="3112"/>
                      <a:pt x="23208" y="3036"/>
                    </a:cubicBezTo>
                    <a:cubicBezTo>
                      <a:pt x="23183" y="2961"/>
                      <a:pt x="23108" y="2886"/>
                      <a:pt x="23033" y="2861"/>
                    </a:cubicBezTo>
                    <a:cubicBezTo>
                      <a:pt x="22281" y="2786"/>
                      <a:pt x="21554" y="2560"/>
                      <a:pt x="20903" y="2134"/>
                    </a:cubicBezTo>
                    <a:cubicBezTo>
                      <a:pt x="20887" y="2132"/>
                      <a:pt x="20871" y="2131"/>
                      <a:pt x="20856" y="2131"/>
                    </a:cubicBezTo>
                    <a:cubicBezTo>
                      <a:pt x="20714" y="2131"/>
                      <a:pt x="20583" y="2205"/>
                      <a:pt x="20433" y="2205"/>
                    </a:cubicBezTo>
                    <a:cubicBezTo>
                      <a:pt x="20391" y="2205"/>
                      <a:pt x="20347" y="2199"/>
                      <a:pt x="20301" y="2184"/>
                    </a:cubicBezTo>
                    <a:cubicBezTo>
                      <a:pt x="20226" y="2134"/>
                      <a:pt x="20151" y="2109"/>
                      <a:pt x="20076" y="2059"/>
                    </a:cubicBezTo>
                    <a:cubicBezTo>
                      <a:pt x="18923" y="1482"/>
                      <a:pt x="17644" y="1207"/>
                      <a:pt x="16517" y="555"/>
                    </a:cubicBezTo>
                    <a:cubicBezTo>
                      <a:pt x="15564" y="79"/>
                      <a:pt x="14537" y="154"/>
                      <a:pt x="13509" y="54"/>
                    </a:cubicBezTo>
                    <a:cubicBezTo>
                      <a:pt x="12883" y="104"/>
                      <a:pt x="13033" y="781"/>
                      <a:pt x="12682" y="1081"/>
                    </a:cubicBezTo>
                    <a:cubicBezTo>
                      <a:pt x="12363" y="1444"/>
                      <a:pt x="11994" y="1555"/>
                      <a:pt x="11604" y="1555"/>
                    </a:cubicBezTo>
                    <a:cubicBezTo>
                      <a:pt x="11319" y="1555"/>
                      <a:pt x="11023" y="1496"/>
                      <a:pt x="10727" y="1432"/>
                    </a:cubicBezTo>
                    <a:cubicBezTo>
                      <a:pt x="10235" y="1432"/>
                      <a:pt x="10043" y="774"/>
                      <a:pt x="9562" y="774"/>
                    </a:cubicBezTo>
                    <a:cubicBezTo>
                      <a:pt x="9504" y="774"/>
                      <a:pt x="9441" y="784"/>
                      <a:pt x="9374" y="806"/>
                    </a:cubicBezTo>
                    <a:cubicBezTo>
                      <a:pt x="8797" y="1182"/>
                      <a:pt x="8196" y="1432"/>
                      <a:pt x="7519" y="1533"/>
                    </a:cubicBezTo>
                    <a:cubicBezTo>
                      <a:pt x="6943" y="1621"/>
                      <a:pt x="6370" y="1660"/>
                      <a:pt x="5801" y="1660"/>
                    </a:cubicBezTo>
                    <a:cubicBezTo>
                      <a:pt x="4439" y="1660"/>
                      <a:pt x="3090" y="1439"/>
                      <a:pt x="1730" y="1157"/>
                    </a:cubicBezTo>
                    <a:cubicBezTo>
                      <a:pt x="1243" y="1041"/>
                      <a:pt x="778" y="775"/>
                      <a:pt x="255" y="775"/>
                    </a:cubicBezTo>
                    <a:cubicBezTo>
                      <a:pt x="212" y="775"/>
                      <a:pt x="169" y="777"/>
                      <a:pt x="126" y="781"/>
                    </a:cubicBezTo>
                    <a:cubicBezTo>
                      <a:pt x="126" y="5192"/>
                      <a:pt x="126" y="9603"/>
                      <a:pt x="151" y="14014"/>
                    </a:cubicBezTo>
                    <a:cubicBezTo>
                      <a:pt x="0" y="14139"/>
                      <a:pt x="0" y="14290"/>
                      <a:pt x="101" y="14415"/>
                    </a:cubicBezTo>
                    <a:cubicBezTo>
                      <a:pt x="101" y="14490"/>
                      <a:pt x="101" y="14565"/>
                      <a:pt x="101" y="14615"/>
                    </a:cubicBezTo>
                    <a:cubicBezTo>
                      <a:pt x="101" y="14615"/>
                      <a:pt x="75" y="14640"/>
                      <a:pt x="50" y="14691"/>
                    </a:cubicBezTo>
                    <a:cubicBezTo>
                      <a:pt x="50" y="14741"/>
                      <a:pt x="75" y="14766"/>
                      <a:pt x="101" y="14816"/>
                    </a:cubicBezTo>
                    <a:cubicBezTo>
                      <a:pt x="101" y="14966"/>
                      <a:pt x="126" y="15092"/>
                      <a:pt x="126" y="15217"/>
                    </a:cubicBezTo>
                    <a:cubicBezTo>
                      <a:pt x="0" y="15367"/>
                      <a:pt x="0" y="15493"/>
                      <a:pt x="126" y="15618"/>
                    </a:cubicBezTo>
                    <a:cubicBezTo>
                      <a:pt x="126" y="15743"/>
                      <a:pt x="126" y="15868"/>
                      <a:pt x="126" y="15994"/>
                    </a:cubicBezTo>
                    <a:cubicBezTo>
                      <a:pt x="251" y="16144"/>
                      <a:pt x="226" y="16320"/>
                      <a:pt x="126" y="16470"/>
                    </a:cubicBezTo>
                    <a:cubicBezTo>
                      <a:pt x="151" y="16520"/>
                      <a:pt x="151" y="16545"/>
                      <a:pt x="126" y="16595"/>
                    </a:cubicBezTo>
                    <a:cubicBezTo>
                      <a:pt x="201" y="16670"/>
                      <a:pt x="201" y="16771"/>
                      <a:pt x="126" y="16871"/>
                    </a:cubicBezTo>
                    <a:cubicBezTo>
                      <a:pt x="126" y="17247"/>
                      <a:pt x="126" y="17623"/>
                      <a:pt x="126" y="17999"/>
                    </a:cubicBezTo>
                    <a:cubicBezTo>
                      <a:pt x="276" y="18274"/>
                      <a:pt x="251" y="18575"/>
                      <a:pt x="126" y="18876"/>
                    </a:cubicBezTo>
                    <a:cubicBezTo>
                      <a:pt x="151" y="18926"/>
                      <a:pt x="151" y="18951"/>
                      <a:pt x="126" y="19001"/>
                    </a:cubicBezTo>
                    <a:cubicBezTo>
                      <a:pt x="301" y="19352"/>
                      <a:pt x="201" y="19728"/>
                      <a:pt x="226" y="20079"/>
                    </a:cubicBezTo>
                    <a:cubicBezTo>
                      <a:pt x="276" y="22134"/>
                      <a:pt x="126" y="24189"/>
                      <a:pt x="276" y="26244"/>
                    </a:cubicBezTo>
                    <a:lnTo>
                      <a:pt x="326" y="26244"/>
                    </a:lnTo>
                    <a:cubicBezTo>
                      <a:pt x="458" y="26357"/>
                      <a:pt x="603" y="26414"/>
                      <a:pt x="763" y="26414"/>
                    </a:cubicBezTo>
                    <a:cubicBezTo>
                      <a:pt x="816" y="26414"/>
                      <a:pt x="871" y="26407"/>
                      <a:pt x="928" y="26395"/>
                    </a:cubicBezTo>
                    <a:cubicBezTo>
                      <a:pt x="1203" y="26295"/>
                      <a:pt x="1454" y="26119"/>
                      <a:pt x="1730" y="26044"/>
                    </a:cubicBezTo>
                    <a:cubicBezTo>
                      <a:pt x="3166" y="25542"/>
                      <a:pt x="4602" y="25207"/>
                      <a:pt x="6114" y="25207"/>
                    </a:cubicBezTo>
                    <a:cubicBezTo>
                      <a:pt x="6264" y="25207"/>
                      <a:pt x="6415" y="25210"/>
                      <a:pt x="6567" y="25217"/>
                    </a:cubicBezTo>
                    <a:cubicBezTo>
                      <a:pt x="7446" y="25259"/>
                      <a:pt x="8325" y="25528"/>
                      <a:pt x="9219" y="25528"/>
                    </a:cubicBezTo>
                    <a:cubicBezTo>
                      <a:pt x="9395" y="25528"/>
                      <a:pt x="9572" y="25517"/>
                      <a:pt x="9750" y="25493"/>
                    </a:cubicBezTo>
                    <a:cubicBezTo>
                      <a:pt x="9900" y="25142"/>
                      <a:pt x="9700" y="24841"/>
                      <a:pt x="9624" y="24540"/>
                    </a:cubicBezTo>
                    <a:cubicBezTo>
                      <a:pt x="9248" y="23036"/>
                      <a:pt x="9850" y="22134"/>
                      <a:pt x="11429" y="21909"/>
                    </a:cubicBezTo>
                    <a:cubicBezTo>
                      <a:pt x="11855" y="21858"/>
                      <a:pt x="12281" y="21959"/>
                      <a:pt x="12682" y="21733"/>
                    </a:cubicBezTo>
                    <a:cubicBezTo>
                      <a:pt x="12883" y="21558"/>
                      <a:pt x="12707" y="21432"/>
                      <a:pt x="12607" y="21332"/>
                    </a:cubicBezTo>
                    <a:cubicBezTo>
                      <a:pt x="12737" y="21283"/>
                      <a:pt x="12856" y="21253"/>
                      <a:pt x="12958" y="21253"/>
                    </a:cubicBezTo>
                    <a:cubicBezTo>
                      <a:pt x="13171" y="21253"/>
                      <a:pt x="13309" y="21385"/>
                      <a:pt x="13309" y="21758"/>
                    </a:cubicBezTo>
                    <a:cubicBezTo>
                      <a:pt x="13309" y="21858"/>
                      <a:pt x="13334" y="21959"/>
                      <a:pt x="13359" y="22059"/>
                    </a:cubicBezTo>
                    <a:cubicBezTo>
                      <a:pt x="13409" y="22285"/>
                      <a:pt x="13484" y="22485"/>
                      <a:pt x="13584" y="22686"/>
                    </a:cubicBezTo>
                    <a:cubicBezTo>
                      <a:pt x="13860" y="23312"/>
                      <a:pt x="13985" y="23964"/>
                      <a:pt x="13835" y="24640"/>
                    </a:cubicBezTo>
                    <a:cubicBezTo>
                      <a:pt x="13810" y="24741"/>
                      <a:pt x="13785" y="24816"/>
                      <a:pt x="13785" y="24916"/>
                    </a:cubicBezTo>
                    <a:cubicBezTo>
                      <a:pt x="13735" y="25067"/>
                      <a:pt x="13685" y="25242"/>
                      <a:pt x="13634" y="25392"/>
                    </a:cubicBezTo>
                    <a:cubicBezTo>
                      <a:pt x="13584" y="25468"/>
                      <a:pt x="13559" y="25543"/>
                      <a:pt x="13534" y="25618"/>
                    </a:cubicBezTo>
                    <a:cubicBezTo>
                      <a:pt x="13434" y="25919"/>
                      <a:pt x="13233" y="26144"/>
                      <a:pt x="12983" y="26320"/>
                    </a:cubicBezTo>
                    <a:cubicBezTo>
                      <a:pt x="12707" y="26570"/>
                      <a:pt x="12281" y="26545"/>
                      <a:pt x="12081" y="26896"/>
                    </a:cubicBezTo>
                    <a:cubicBezTo>
                      <a:pt x="12106" y="27172"/>
                      <a:pt x="12331" y="27272"/>
                      <a:pt x="12532" y="27422"/>
                    </a:cubicBezTo>
                    <a:cubicBezTo>
                      <a:pt x="13760" y="28400"/>
                      <a:pt x="15188" y="29152"/>
                      <a:pt x="16492" y="30054"/>
                    </a:cubicBezTo>
                    <a:cubicBezTo>
                      <a:pt x="17795" y="30831"/>
                      <a:pt x="19198" y="31307"/>
                      <a:pt x="20727" y="31407"/>
                    </a:cubicBezTo>
                    <a:cubicBezTo>
                      <a:pt x="20827" y="31407"/>
                      <a:pt x="20928" y="31407"/>
                      <a:pt x="21028" y="31382"/>
                    </a:cubicBezTo>
                    <a:cubicBezTo>
                      <a:pt x="21103" y="31357"/>
                      <a:pt x="21203" y="31332"/>
                      <a:pt x="21304" y="31307"/>
                    </a:cubicBezTo>
                    <a:cubicBezTo>
                      <a:pt x="21980" y="31182"/>
                      <a:pt x="22682" y="31182"/>
                      <a:pt x="23359" y="31006"/>
                    </a:cubicBezTo>
                    <a:cubicBezTo>
                      <a:pt x="24512" y="30605"/>
                      <a:pt x="25464" y="29828"/>
                      <a:pt x="26467" y="29202"/>
                    </a:cubicBezTo>
                    <a:cubicBezTo>
                      <a:pt x="26993" y="28801"/>
                      <a:pt x="27569" y="28500"/>
                      <a:pt x="28221" y="28275"/>
                    </a:cubicBezTo>
                    <a:cubicBezTo>
                      <a:pt x="28797" y="28074"/>
                      <a:pt x="29449" y="27924"/>
                      <a:pt x="29825" y="27347"/>
                    </a:cubicBezTo>
                    <a:cubicBezTo>
                      <a:pt x="30076" y="26971"/>
                      <a:pt x="29900" y="26495"/>
                      <a:pt x="30176" y="26119"/>
                    </a:cubicBezTo>
                    <a:cubicBezTo>
                      <a:pt x="30201" y="26069"/>
                      <a:pt x="30226" y="26044"/>
                      <a:pt x="30226" y="26019"/>
                    </a:cubicBezTo>
                    <a:cubicBezTo>
                      <a:pt x="30276" y="25944"/>
                      <a:pt x="30351" y="25894"/>
                      <a:pt x="30401" y="25818"/>
                    </a:cubicBezTo>
                    <a:cubicBezTo>
                      <a:pt x="30452" y="25768"/>
                      <a:pt x="30502" y="25718"/>
                      <a:pt x="30577" y="25668"/>
                    </a:cubicBezTo>
                    <a:cubicBezTo>
                      <a:pt x="30727" y="25543"/>
                      <a:pt x="30903" y="25468"/>
                      <a:pt x="31103" y="25392"/>
                    </a:cubicBezTo>
                    <a:cubicBezTo>
                      <a:pt x="31329" y="25317"/>
                      <a:pt x="31579" y="25242"/>
                      <a:pt x="31830" y="25192"/>
                    </a:cubicBezTo>
                    <a:cubicBezTo>
                      <a:pt x="31962" y="25141"/>
                      <a:pt x="32087" y="25117"/>
                      <a:pt x="32207" y="25117"/>
                    </a:cubicBezTo>
                    <a:cubicBezTo>
                      <a:pt x="32499" y="25117"/>
                      <a:pt x="32760" y="25255"/>
                      <a:pt x="33008" y="25468"/>
                    </a:cubicBezTo>
                    <a:cubicBezTo>
                      <a:pt x="33133" y="25568"/>
                      <a:pt x="33284" y="25643"/>
                      <a:pt x="33409" y="25743"/>
                    </a:cubicBezTo>
                    <a:cubicBezTo>
                      <a:pt x="33534" y="25843"/>
                      <a:pt x="33609" y="25994"/>
                      <a:pt x="33710" y="26094"/>
                    </a:cubicBezTo>
                    <a:cubicBezTo>
                      <a:pt x="33785" y="26169"/>
                      <a:pt x="33835" y="26219"/>
                      <a:pt x="33910" y="26244"/>
                    </a:cubicBezTo>
                    <a:cubicBezTo>
                      <a:pt x="33960" y="26270"/>
                      <a:pt x="33985" y="26295"/>
                      <a:pt x="34036" y="26295"/>
                    </a:cubicBezTo>
                    <a:cubicBezTo>
                      <a:pt x="34205" y="26348"/>
                      <a:pt x="34374" y="26363"/>
                      <a:pt x="34543" y="26363"/>
                    </a:cubicBezTo>
                    <a:cubicBezTo>
                      <a:pt x="34776" y="26363"/>
                      <a:pt x="35009" y="26334"/>
                      <a:pt x="35243" y="26334"/>
                    </a:cubicBezTo>
                    <a:cubicBezTo>
                      <a:pt x="35316" y="26334"/>
                      <a:pt x="35390" y="26337"/>
                      <a:pt x="35464" y="26345"/>
                    </a:cubicBezTo>
                    <a:cubicBezTo>
                      <a:pt x="35840" y="26295"/>
                      <a:pt x="36216" y="26295"/>
                      <a:pt x="36567" y="26295"/>
                    </a:cubicBezTo>
                    <a:cubicBezTo>
                      <a:pt x="36667" y="26295"/>
                      <a:pt x="36767" y="26306"/>
                      <a:pt x="36868" y="26306"/>
                    </a:cubicBezTo>
                    <a:cubicBezTo>
                      <a:pt x="36918" y="26306"/>
                      <a:pt x="36968" y="26303"/>
                      <a:pt x="37018" y="26295"/>
                    </a:cubicBezTo>
                    <a:cubicBezTo>
                      <a:pt x="37569" y="26295"/>
                      <a:pt x="38121" y="26420"/>
                      <a:pt x="38647" y="26570"/>
                    </a:cubicBezTo>
                    <a:cubicBezTo>
                      <a:pt x="38829" y="26619"/>
                      <a:pt x="39018" y="26668"/>
                      <a:pt x="39200" y="26668"/>
                    </a:cubicBezTo>
                    <a:cubicBezTo>
                      <a:pt x="39394" y="26668"/>
                      <a:pt x="39582" y="26613"/>
                      <a:pt x="39750" y="26445"/>
                    </a:cubicBezTo>
                    <a:cubicBezTo>
                      <a:pt x="39775" y="25718"/>
                      <a:pt x="39775" y="24966"/>
                      <a:pt x="39800" y="24239"/>
                    </a:cubicBezTo>
                    <a:cubicBezTo>
                      <a:pt x="39875" y="22059"/>
                      <a:pt x="39750" y="19853"/>
                      <a:pt x="39925" y="17648"/>
                    </a:cubicBezTo>
                    <a:cubicBezTo>
                      <a:pt x="40026" y="16345"/>
                      <a:pt x="39950" y="15016"/>
                      <a:pt x="39950" y="13688"/>
                    </a:cubicBezTo>
                    <a:cubicBezTo>
                      <a:pt x="39950" y="10305"/>
                      <a:pt x="40051" y="6946"/>
                      <a:pt x="39925" y="3588"/>
                    </a:cubicBezTo>
                    <a:cubicBezTo>
                      <a:pt x="39850" y="2585"/>
                      <a:pt x="39800" y="1583"/>
                      <a:pt x="39975" y="605"/>
                    </a:cubicBezTo>
                    <a:cubicBezTo>
                      <a:pt x="39975" y="405"/>
                      <a:pt x="39975" y="204"/>
                      <a:pt x="39975" y="4"/>
                    </a:cubicBezTo>
                    <a:cubicBezTo>
                      <a:pt x="39954" y="2"/>
                      <a:pt x="39934" y="1"/>
                      <a:pt x="399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35"/>
              <p:cNvSpPr/>
              <p:nvPr/>
            </p:nvSpPr>
            <p:spPr>
              <a:xfrm>
                <a:off x="2015800" y="2522975"/>
                <a:ext cx="990000" cy="309800"/>
              </a:xfrm>
              <a:custGeom>
                <a:avLst/>
                <a:gdLst/>
                <a:ahLst/>
                <a:cxnLst/>
                <a:rect l="l" t="t" r="r" b="b"/>
                <a:pathLst>
                  <a:path w="39600" h="12392" extrusionOk="0">
                    <a:moveTo>
                      <a:pt x="29199" y="3794"/>
                    </a:moveTo>
                    <a:cubicBezTo>
                      <a:pt x="29199" y="3794"/>
                      <a:pt x="29174" y="3794"/>
                      <a:pt x="29174" y="3820"/>
                    </a:cubicBezTo>
                    <a:lnTo>
                      <a:pt x="29149" y="3820"/>
                    </a:lnTo>
                    <a:cubicBezTo>
                      <a:pt x="29149" y="3820"/>
                      <a:pt x="29174" y="3794"/>
                      <a:pt x="29199" y="3794"/>
                    </a:cubicBezTo>
                    <a:close/>
                    <a:moveTo>
                      <a:pt x="37394" y="2015"/>
                    </a:moveTo>
                    <a:cubicBezTo>
                      <a:pt x="37670" y="2015"/>
                      <a:pt x="37921" y="2065"/>
                      <a:pt x="38096" y="2266"/>
                    </a:cubicBezTo>
                    <a:cubicBezTo>
                      <a:pt x="38196" y="2341"/>
                      <a:pt x="38297" y="2416"/>
                      <a:pt x="38422" y="2441"/>
                    </a:cubicBezTo>
                    <a:cubicBezTo>
                      <a:pt x="38522" y="3068"/>
                      <a:pt x="38998" y="3694"/>
                      <a:pt x="38572" y="4371"/>
                    </a:cubicBezTo>
                    <a:cubicBezTo>
                      <a:pt x="38447" y="4596"/>
                      <a:pt x="38347" y="4822"/>
                      <a:pt x="38171" y="4998"/>
                    </a:cubicBezTo>
                    <a:cubicBezTo>
                      <a:pt x="38096" y="5073"/>
                      <a:pt x="38046" y="5123"/>
                      <a:pt x="37996" y="5173"/>
                    </a:cubicBezTo>
                    <a:cubicBezTo>
                      <a:pt x="37820" y="5298"/>
                      <a:pt x="37695" y="5424"/>
                      <a:pt x="37595" y="5599"/>
                    </a:cubicBezTo>
                    <a:lnTo>
                      <a:pt x="37419" y="5624"/>
                    </a:lnTo>
                    <a:lnTo>
                      <a:pt x="37419" y="5599"/>
                    </a:lnTo>
                    <a:cubicBezTo>
                      <a:pt x="37294" y="5699"/>
                      <a:pt x="37119" y="5649"/>
                      <a:pt x="37018" y="5774"/>
                    </a:cubicBezTo>
                    <a:cubicBezTo>
                      <a:pt x="37018" y="5774"/>
                      <a:pt x="37018" y="5749"/>
                      <a:pt x="37018" y="5749"/>
                    </a:cubicBezTo>
                    <a:cubicBezTo>
                      <a:pt x="36693" y="5499"/>
                      <a:pt x="36216" y="5599"/>
                      <a:pt x="35941" y="5273"/>
                    </a:cubicBezTo>
                    <a:cubicBezTo>
                      <a:pt x="35640" y="5023"/>
                      <a:pt x="35414" y="4722"/>
                      <a:pt x="35164" y="4396"/>
                    </a:cubicBezTo>
                    <a:cubicBezTo>
                      <a:pt x="35239" y="4271"/>
                      <a:pt x="35239" y="4120"/>
                      <a:pt x="35239" y="3970"/>
                    </a:cubicBezTo>
                    <a:cubicBezTo>
                      <a:pt x="35214" y="3293"/>
                      <a:pt x="35439" y="2767"/>
                      <a:pt x="36016" y="2416"/>
                    </a:cubicBezTo>
                    <a:cubicBezTo>
                      <a:pt x="36141" y="2341"/>
                      <a:pt x="36216" y="2241"/>
                      <a:pt x="36216" y="2090"/>
                    </a:cubicBezTo>
                    <a:cubicBezTo>
                      <a:pt x="36267" y="2115"/>
                      <a:pt x="36317" y="2115"/>
                      <a:pt x="36367" y="2115"/>
                    </a:cubicBezTo>
                    <a:cubicBezTo>
                      <a:pt x="36542" y="2090"/>
                      <a:pt x="36693" y="2040"/>
                      <a:pt x="36868" y="2040"/>
                    </a:cubicBezTo>
                    <a:cubicBezTo>
                      <a:pt x="37044" y="2015"/>
                      <a:pt x="37219" y="2015"/>
                      <a:pt x="37394" y="2015"/>
                    </a:cubicBezTo>
                    <a:close/>
                    <a:moveTo>
                      <a:pt x="5583" y="1586"/>
                    </a:moveTo>
                    <a:cubicBezTo>
                      <a:pt x="6111" y="1586"/>
                      <a:pt x="6647" y="1698"/>
                      <a:pt x="7194" y="1915"/>
                    </a:cubicBezTo>
                    <a:cubicBezTo>
                      <a:pt x="7695" y="2216"/>
                      <a:pt x="7921" y="2817"/>
                      <a:pt x="8497" y="3068"/>
                    </a:cubicBezTo>
                    <a:cubicBezTo>
                      <a:pt x="8497" y="3043"/>
                      <a:pt x="8522" y="3043"/>
                      <a:pt x="8547" y="3043"/>
                    </a:cubicBezTo>
                    <a:cubicBezTo>
                      <a:pt x="8547" y="3218"/>
                      <a:pt x="8622" y="3343"/>
                      <a:pt x="8697" y="3494"/>
                    </a:cubicBezTo>
                    <a:cubicBezTo>
                      <a:pt x="8672" y="3594"/>
                      <a:pt x="8597" y="3669"/>
                      <a:pt x="8572" y="3769"/>
                    </a:cubicBezTo>
                    <a:cubicBezTo>
                      <a:pt x="8447" y="4571"/>
                      <a:pt x="8522" y="5449"/>
                      <a:pt x="8146" y="6226"/>
                    </a:cubicBezTo>
                    <a:cubicBezTo>
                      <a:pt x="8121" y="6451"/>
                      <a:pt x="7996" y="6602"/>
                      <a:pt x="7870" y="6752"/>
                    </a:cubicBezTo>
                    <a:lnTo>
                      <a:pt x="7545" y="7003"/>
                    </a:lnTo>
                    <a:cubicBezTo>
                      <a:pt x="7520" y="7003"/>
                      <a:pt x="7494" y="7028"/>
                      <a:pt x="7469" y="7078"/>
                    </a:cubicBezTo>
                    <a:cubicBezTo>
                      <a:pt x="7469" y="7103"/>
                      <a:pt x="7494" y="7128"/>
                      <a:pt x="7520" y="7178"/>
                    </a:cubicBezTo>
                    <a:cubicBezTo>
                      <a:pt x="7494" y="7178"/>
                      <a:pt x="7469" y="7153"/>
                      <a:pt x="7444" y="7153"/>
                    </a:cubicBezTo>
                    <a:cubicBezTo>
                      <a:pt x="7269" y="7178"/>
                      <a:pt x="7093" y="7303"/>
                      <a:pt x="6918" y="7378"/>
                    </a:cubicBezTo>
                    <a:cubicBezTo>
                      <a:pt x="6527" y="7591"/>
                      <a:pt x="6142" y="7693"/>
                      <a:pt x="5759" y="7693"/>
                    </a:cubicBezTo>
                    <a:cubicBezTo>
                      <a:pt x="5282" y="7693"/>
                      <a:pt x="4809" y="7534"/>
                      <a:pt x="4337" y="7228"/>
                    </a:cubicBezTo>
                    <a:cubicBezTo>
                      <a:pt x="4036" y="7053"/>
                      <a:pt x="3710" y="6852"/>
                      <a:pt x="3384" y="6652"/>
                    </a:cubicBezTo>
                    <a:cubicBezTo>
                      <a:pt x="3409" y="6602"/>
                      <a:pt x="3434" y="6551"/>
                      <a:pt x="3409" y="6476"/>
                    </a:cubicBezTo>
                    <a:cubicBezTo>
                      <a:pt x="2733" y="5524"/>
                      <a:pt x="2632" y="4471"/>
                      <a:pt x="3058" y="3368"/>
                    </a:cubicBezTo>
                    <a:cubicBezTo>
                      <a:pt x="3108" y="3168"/>
                      <a:pt x="3134" y="2967"/>
                      <a:pt x="3209" y="2767"/>
                    </a:cubicBezTo>
                    <a:cubicBezTo>
                      <a:pt x="3259" y="2692"/>
                      <a:pt x="3284" y="2617"/>
                      <a:pt x="3309" y="2541"/>
                    </a:cubicBezTo>
                    <a:cubicBezTo>
                      <a:pt x="3384" y="2441"/>
                      <a:pt x="3459" y="2341"/>
                      <a:pt x="3535" y="2266"/>
                    </a:cubicBezTo>
                    <a:cubicBezTo>
                      <a:pt x="3585" y="2190"/>
                      <a:pt x="3660" y="2140"/>
                      <a:pt x="3710" y="2090"/>
                    </a:cubicBezTo>
                    <a:cubicBezTo>
                      <a:pt x="4325" y="1748"/>
                      <a:pt x="4948" y="1586"/>
                      <a:pt x="5583" y="1586"/>
                    </a:cubicBezTo>
                    <a:close/>
                    <a:moveTo>
                      <a:pt x="8647" y="7754"/>
                    </a:moveTo>
                    <a:cubicBezTo>
                      <a:pt x="8597" y="7779"/>
                      <a:pt x="8572" y="7779"/>
                      <a:pt x="8547" y="7805"/>
                    </a:cubicBezTo>
                    <a:cubicBezTo>
                      <a:pt x="8572" y="7779"/>
                      <a:pt x="8597" y="7779"/>
                      <a:pt x="8622" y="7754"/>
                    </a:cubicBezTo>
                    <a:close/>
                    <a:moveTo>
                      <a:pt x="12829" y="5849"/>
                    </a:moveTo>
                    <a:cubicBezTo>
                      <a:pt x="13705" y="5849"/>
                      <a:pt x="14512" y="6102"/>
                      <a:pt x="15164" y="6852"/>
                    </a:cubicBezTo>
                    <a:cubicBezTo>
                      <a:pt x="15414" y="7078"/>
                      <a:pt x="15515" y="7454"/>
                      <a:pt x="15815" y="7654"/>
                    </a:cubicBezTo>
                    <a:cubicBezTo>
                      <a:pt x="15865" y="7679"/>
                      <a:pt x="15916" y="7729"/>
                      <a:pt x="15966" y="7779"/>
                    </a:cubicBezTo>
                    <a:cubicBezTo>
                      <a:pt x="15966" y="7980"/>
                      <a:pt x="15966" y="8155"/>
                      <a:pt x="15966" y="8356"/>
                    </a:cubicBezTo>
                    <a:lnTo>
                      <a:pt x="15891" y="8356"/>
                    </a:lnTo>
                    <a:cubicBezTo>
                      <a:pt x="15364" y="8732"/>
                      <a:pt x="15264" y="9434"/>
                      <a:pt x="14788" y="9860"/>
                    </a:cubicBezTo>
                    <a:cubicBezTo>
                      <a:pt x="14637" y="10010"/>
                      <a:pt x="14512" y="10135"/>
                      <a:pt x="14412" y="10261"/>
                    </a:cubicBezTo>
                    <a:cubicBezTo>
                      <a:pt x="14286" y="10361"/>
                      <a:pt x="14161" y="10436"/>
                      <a:pt x="13986" y="10436"/>
                    </a:cubicBezTo>
                    <a:cubicBezTo>
                      <a:pt x="13672" y="10536"/>
                      <a:pt x="13347" y="10555"/>
                      <a:pt x="13018" y="10555"/>
                    </a:cubicBezTo>
                    <a:cubicBezTo>
                      <a:pt x="12820" y="10555"/>
                      <a:pt x="12622" y="10548"/>
                      <a:pt x="12424" y="10548"/>
                    </a:cubicBezTo>
                    <a:cubicBezTo>
                      <a:pt x="12292" y="10548"/>
                      <a:pt x="12161" y="10551"/>
                      <a:pt x="12031" y="10561"/>
                    </a:cubicBezTo>
                    <a:cubicBezTo>
                      <a:pt x="11855" y="10561"/>
                      <a:pt x="11655" y="10587"/>
                      <a:pt x="11479" y="10662"/>
                    </a:cubicBezTo>
                    <a:cubicBezTo>
                      <a:pt x="11454" y="10687"/>
                      <a:pt x="11454" y="10687"/>
                      <a:pt x="11429" y="10687"/>
                    </a:cubicBezTo>
                    <a:cubicBezTo>
                      <a:pt x="11429" y="10662"/>
                      <a:pt x="11404" y="10637"/>
                      <a:pt x="11379" y="10587"/>
                    </a:cubicBezTo>
                    <a:lnTo>
                      <a:pt x="11379" y="10612"/>
                    </a:lnTo>
                    <a:cubicBezTo>
                      <a:pt x="11279" y="10561"/>
                      <a:pt x="11229" y="10461"/>
                      <a:pt x="11179" y="10386"/>
                    </a:cubicBezTo>
                    <a:cubicBezTo>
                      <a:pt x="11104" y="10336"/>
                      <a:pt x="11053" y="10286"/>
                      <a:pt x="10978" y="10211"/>
                    </a:cubicBezTo>
                    <a:cubicBezTo>
                      <a:pt x="11053" y="9634"/>
                      <a:pt x="10803" y="9183"/>
                      <a:pt x="10377" y="8832"/>
                    </a:cubicBezTo>
                    <a:cubicBezTo>
                      <a:pt x="10402" y="8807"/>
                      <a:pt x="10452" y="8757"/>
                      <a:pt x="10502" y="8707"/>
                    </a:cubicBezTo>
                    <a:cubicBezTo>
                      <a:pt x="10703" y="8105"/>
                      <a:pt x="10527" y="7429"/>
                      <a:pt x="10903" y="6877"/>
                    </a:cubicBezTo>
                    <a:cubicBezTo>
                      <a:pt x="11053" y="6226"/>
                      <a:pt x="11505" y="5950"/>
                      <a:pt x="12106" y="5900"/>
                    </a:cubicBezTo>
                    <a:cubicBezTo>
                      <a:pt x="12351" y="5868"/>
                      <a:pt x="12592" y="5849"/>
                      <a:pt x="12829" y="5849"/>
                    </a:cubicBezTo>
                    <a:close/>
                    <a:moveTo>
                      <a:pt x="18823" y="10988"/>
                    </a:moveTo>
                    <a:cubicBezTo>
                      <a:pt x="18823" y="11013"/>
                      <a:pt x="18798" y="11013"/>
                      <a:pt x="18798" y="11013"/>
                    </a:cubicBezTo>
                    <a:cubicBezTo>
                      <a:pt x="18798" y="11013"/>
                      <a:pt x="18773" y="11038"/>
                      <a:pt x="18773" y="11038"/>
                    </a:cubicBezTo>
                    <a:cubicBezTo>
                      <a:pt x="18773" y="11038"/>
                      <a:pt x="18773" y="11013"/>
                      <a:pt x="18773" y="11013"/>
                    </a:cubicBezTo>
                    <a:cubicBezTo>
                      <a:pt x="18798" y="11013"/>
                      <a:pt x="18798" y="10988"/>
                      <a:pt x="18823" y="10988"/>
                    </a:cubicBezTo>
                    <a:close/>
                    <a:moveTo>
                      <a:pt x="16542" y="11489"/>
                    </a:moveTo>
                    <a:cubicBezTo>
                      <a:pt x="16542" y="11514"/>
                      <a:pt x="16542" y="11514"/>
                      <a:pt x="16542" y="11539"/>
                    </a:cubicBezTo>
                    <a:cubicBezTo>
                      <a:pt x="16517" y="11514"/>
                      <a:pt x="16467" y="11514"/>
                      <a:pt x="16467" y="11514"/>
                    </a:cubicBezTo>
                    <a:cubicBezTo>
                      <a:pt x="16467" y="11514"/>
                      <a:pt x="16517" y="11514"/>
                      <a:pt x="16542" y="11489"/>
                    </a:cubicBezTo>
                    <a:close/>
                    <a:moveTo>
                      <a:pt x="16567" y="11614"/>
                    </a:moveTo>
                    <a:lnTo>
                      <a:pt x="16617" y="11639"/>
                    </a:lnTo>
                    <a:lnTo>
                      <a:pt x="16567" y="11639"/>
                    </a:lnTo>
                    <a:cubicBezTo>
                      <a:pt x="16567" y="11639"/>
                      <a:pt x="16567" y="11614"/>
                      <a:pt x="16567" y="11614"/>
                    </a:cubicBezTo>
                    <a:close/>
                    <a:moveTo>
                      <a:pt x="5890" y="0"/>
                    </a:moveTo>
                    <a:cubicBezTo>
                      <a:pt x="5733" y="0"/>
                      <a:pt x="5571" y="36"/>
                      <a:pt x="5414" y="60"/>
                    </a:cubicBezTo>
                    <a:cubicBezTo>
                      <a:pt x="4612" y="211"/>
                      <a:pt x="3810" y="361"/>
                      <a:pt x="2983" y="486"/>
                    </a:cubicBezTo>
                    <a:cubicBezTo>
                      <a:pt x="2156" y="662"/>
                      <a:pt x="1404" y="887"/>
                      <a:pt x="728" y="1388"/>
                    </a:cubicBezTo>
                    <a:lnTo>
                      <a:pt x="151" y="1388"/>
                    </a:lnTo>
                    <a:cubicBezTo>
                      <a:pt x="151" y="1464"/>
                      <a:pt x="126" y="1539"/>
                      <a:pt x="101" y="1614"/>
                    </a:cubicBezTo>
                    <a:cubicBezTo>
                      <a:pt x="26" y="1789"/>
                      <a:pt x="1" y="1990"/>
                      <a:pt x="126" y="2190"/>
                    </a:cubicBezTo>
                    <a:cubicBezTo>
                      <a:pt x="126" y="2266"/>
                      <a:pt x="126" y="2316"/>
                      <a:pt x="126" y="2391"/>
                    </a:cubicBezTo>
                    <a:cubicBezTo>
                      <a:pt x="126" y="3118"/>
                      <a:pt x="151" y="3870"/>
                      <a:pt x="151" y="4596"/>
                    </a:cubicBezTo>
                    <a:cubicBezTo>
                      <a:pt x="327" y="4972"/>
                      <a:pt x="226" y="5373"/>
                      <a:pt x="226" y="5774"/>
                    </a:cubicBezTo>
                    <a:cubicBezTo>
                      <a:pt x="251" y="6426"/>
                      <a:pt x="327" y="7028"/>
                      <a:pt x="853" y="7454"/>
                    </a:cubicBezTo>
                    <a:cubicBezTo>
                      <a:pt x="1179" y="7905"/>
                      <a:pt x="1605" y="8206"/>
                      <a:pt x="2056" y="8506"/>
                    </a:cubicBezTo>
                    <a:cubicBezTo>
                      <a:pt x="2332" y="8657"/>
                      <a:pt x="2632" y="8807"/>
                      <a:pt x="2908" y="8957"/>
                    </a:cubicBezTo>
                    <a:cubicBezTo>
                      <a:pt x="3259" y="9108"/>
                      <a:pt x="3585" y="9308"/>
                      <a:pt x="3961" y="9383"/>
                    </a:cubicBezTo>
                    <a:cubicBezTo>
                      <a:pt x="4036" y="9383"/>
                      <a:pt x="4136" y="9358"/>
                      <a:pt x="4236" y="9333"/>
                    </a:cubicBezTo>
                    <a:cubicBezTo>
                      <a:pt x="4286" y="9308"/>
                      <a:pt x="4337" y="9283"/>
                      <a:pt x="4362" y="9233"/>
                    </a:cubicBezTo>
                    <a:cubicBezTo>
                      <a:pt x="4512" y="9459"/>
                      <a:pt x="4713" y="9559"/>
                      <a:pt x="4913" y="9684"/>
                    </a:cubicBezTo>
                    <a:lnTo>
                      <a:pt x="4963" y="9684"/>
                    </a:lnTo>
                    <a:cubicBezTo>
                      <a:pt x="4963" y="9684"/>
                      <a:pt x="4963" y="9709"/>
                      <a:pt x="4988" y="9734"/>
                    </a:cubicBezTo>
                    <a:cubicBezTo>
                      <a:pt x="5565" y="10436"/>
                      <a:pt x="6442" y="10461"/>
                      <a:pt x="7244" y="10637"/>
                    </a:cubicBezTo>
                    <a:cubicBezTo>
                      <a:pt x="7419" y="10637"/>
                      <a:pt x="7545" y="10637"/>
                      <a:pt x="7670" y="10587"/>
                    </a:cubicBezTo>
                    <a:cubicBezTo>
                      <a:pt x="8021" y="10687"/>
                      <a:pt x="8422" y="10637"/>
                      <a:pt x="8748" y="10812"/>
                    </a:cubicBezTo>
                    <a:cubicBezTo>
                      <a:pt x="9224" y="10962"/>
                      <a:pt x="9700" y="11088"/>
                      <a:pt x="10151" y="11238"/>
                    </a:cubicBezTo>
                    <a:cubicBezTo>
                      <a:pt x="10302" y="11238"/>
                      <a:pt x="10427" y="11213"/>
                      <a:pt x="10552" y="11213"/>
                    </a:cubicBezTo>
                    <a:cubicBezTo>
                      <a:pt x="10690" y="11282"/>
                      <a:pt x="10828" y="11321"/>
                      <a:pt x="10965" y="11321"/>
                    </a:cubicBezTo>
                    <a:cubicBezTo>
                      <a:pt x="11078" y="11321"/>
                      <a:pt x="11191" y="11295"/>
                      <a:pt x="11304" y="11238"/>
                    </a:cubicBezTo>
                    <a:lnTo>
                      <a:pt x="11304" y="11238"/>
                    </a:lnTo>
                    <a:cubicBezTo>
                      <a:pt x="11279" y="11313"/>
                      <a:pt x="11304" y="11389"/>
                      <a:pt x="11354" y="11464"/>
                    </a:cubicBezTo>
                    <a:cubicBezTo>
                      <a:pt x="11454" y="11539"/>
                      <a:pt x="11555" y="11589"/>
                      <a:pt x="11680" y="11614"/>
                    </a:cubicBezTo>
                    <a:cubicBezTo>
                      <a:pt x="11855" y="11639"/>
                      <a:pt x="12006" y="11689"/>
                      <a:pt x="12181" y="11739"/>
                    </a:cubicBezTo>
                    <a:cubicBezTo>
                      <a:pt x="12256" y="11790"/>
                      <a:pt x="12332" y="11790"/>
                      <a:pt x="12432" y="11815"/>
                    </a:cubicBezTo>
                    <a:cubicBezTo>
                      <a:pt x="12858" y="11865"/>
                      <a:pt x="13309" y="11815"/>
                      <a:pt x="13735" y="11965"/>
                    </a:cubicBezTo>
                    <a:cubicBezTo>
                      <a:pt x="13860" y="11990"/>
                      <a:pt x="13986" y="12015"/>
                      <a:pt x="14136" y="12040"/>
                    </a:cubicBezTo>
                    <a:cubicBezTo>
                      <a:pt x="14261" y="12065"/>
                      <a:pt x="14387" y="12065"/>
                      <a:pt x="14537" y="12090"/>
                    </a:cubicBezTo>
                    <a:cubicBezTo>
                      <a:pt x="14551" y="12089"/>
                      <a:pt x="14565" y="12088"/>
                      <a:pt x="14580" y="12088"/>
                    </a:cubicBezTo>
                    <a:cubicBezTo>
                      <a:pt x="14687" y="12088"/>
                      <a:pt x="14805" y="12125"/>
                      <a:pt x="14907" y="12125"/>
                    </a:cubicBezTo>
                    <a:cubicBezTo>
                      <a:pt x="15014" y="12125"/>
                      <a:pt x="15102" y="12084"/>
                      <a:pt x="15139" y="11915"/>
                    </a:cubicBezTo>
                    <a:cubicBezTo>
                      <a:pt x="15164" y="11915"/>
                      <a:pt x="15164" y="11915"/>
                      <a:pt x="15164" y="11940"/>
                    </a:cubicBezTo>
                    <a:cubicBezTo>
                      <a:pt x="15219" y="11949"/>
                      <a:pt x="15270" y="11955"/>
                      <a:pt x="15320" y="11955"/>
                    </a:cubicBezTo>
                    <a:cubicBezTo>
                      <a:pt x="15406" y="11955"/>
                      <a:pt x="15485" y="11937"/>
                      <a:pt x="15565" y="11890"/>
                    </a:cubicBezTo>
                    <a:cubicBezTo>
                      <a:pt x="15590" y="11890"/>
                      <a:pt x="15615" y="11865"/>
                      <a:pt x="15640" y="11840"/>
                    </a:cubicBezTo>
                    <a:cubicBezTo>
                      <a:pt x="15817" y="11938"/>
                      <a:pt x="15995" y="12006"/>
                      <a:pt x="16196" y="12006"/>
                    </a:cubicBezTo>
                    <a:cubicBezTo>
                      <a:pt x="16251" y="12006"/>
                      <a:pt x="16308" y="12001"/>
                      <a:pt x="16367" y="11990"/>
                    </a:cubicBezTo>
                    <a:lnTo>
                      <a:pt x="16517" y="11990"/>
                    </a:lnTo>
                    <a:cubicBezTo>
                      <a:pt x="16542" y="12040"/>
                      <a:pt x="16592" y="12090"/>
                      <a:pt x="16642" y="12140"/>
                    </a:cubicBezTo>
                    <a:cubicBezTo>
                      <a:pt x="17194" y="12391"/>
                      <a:pt x="17820" y="12191"/>
                      <a:pt x="18372" y="12391"/>
                    </a:cubicBezTo>
                    <a:cubicBezTo>
                      <a:pt x="18547" y="12391"/>
                      <a:pt x="18723" y="12391"/>
                      <a:pt x="18873" y="12366"/>
                    </a:cubicBezTo>
                    <a:cubicBezTo>
                      <a:pt x="19273" y="12301"/>
                      <a:pt x="19672" y="12288"/>
                      <a:pt x="20072" y="12288"/>
                    </a:cubicBezTo>
                    <a:cubicBezTo>
                      <a:pt x="20350" y="12288"/>
                      <a:pt x="20629" y="12294"/>
                      <a:pt x="20907" y="12294"/>
                    </a:cubicBezTo>
                    <a:cubicBezTo>
                      <a:pt x="21307" y="12294"/>
                      <a:pt x="21706" y="12281"/>
                      <a:pt x="22106" y="12216"/>
                    </a:cubicBezTo>
                    <a:cubicBezTo>
                      <a:pt x="22256" y="12216"/>
                      <a:pt x="22432" y="12241"/>
                      <a:pt x="22607" y="12241"/>
                    </a:cubicBezTo>
                    <a:cubicBezTo>
                      <a:pt x="23234" y="12090"/>
                      <a:pt x="23886" y="12115"/>
                      <a:pt x="24537" y="12015"/>
                    </a:cubicBezTo>
                    <a:cubicBezTo>
                      <a:pt x="24841" y="11950"/>
                      <a:pt x="25145" y="11885"/>
                      <a:pt x="25465" y="11885"/>
                    </a:cubicBezTo>
                    <a:cubicBezTo>
                      <a:pt x="25515" y="11885"/>
                      <a:pt x="25565" y="11886"/>
                      <a:pt x="25615" y="11890"/>
                    </a:cubicBezTo>
                    <a:cubicBezTo>
                      <a:pt x="25651" y="11891"/>
                      <a:pt x="25687" y="11892"/>
                      <a:pt x="25723" y="11892"/>
                    </a:cubicBezTo>
                    <a:cubicBezTo>
                      <a:pt x="26232" y="11892"/>
                      <a:pt x="26702" y="11733"/>
                      <a:pt x="27194" y="11639"/>
                    </a:cubicBezTo>
                    <a:cubicBezTo>
                      <a:pt x="27319" y="11614"/>
                      <a:pt x="27419" y="11564"/>
                      <a:pt x="27520" y="11489"/>
                    </a:cubicBezTo>
                    <a:lnTo>
                      <a:pt x="28046" y="11489"/>
                    </a:lnTo>
                    <a:cubicBezTo>
                      <a:pt x="28093" y="11490"/>
                      <a:pt x="28139" y="11491"/>
                      <a:pt x="28186" y="11491"/>
                    </a:cubicBezTo>
                    <a:cubicBezTo>
                      <a:pt x="28866" y="11491"/>
                      <a:pt x="29543" y="11324"/>
                      <a:pt x="30176" y="11113"/>
                    </a:cubicBezTo>
                    <a:cubicBezTo>
                      <a:pt x="30527" y="11013"/>
                      <a:pt x="30853" y="10887"/>
                      <a:pt x="31204" y="10837"/>
                    </a:cubicBezTo>
                    <a:cubicBezTo>
                      <a:pt x="31279" y="10812"/>
                      <a:pt x="31379" y="10762"/>
                      <a:pt x="31480" y="10737"/>
                    </a:cubicBezTo>
                    <a:cubicBezTo>
                      <a:pt x="32532" y="10386"/>
                      <a:pt x="33585" y="10010"/>
                      <a:pt x="34637" y="9634"/>
                    </a:cubicBezTo>
                    <a:cubicBezTo>
                      <a:pt x="35490" y="9358"/>
                      <a:pt x="36292" y="8957"/>
                      <a:pt x="37094" y="8607"/>
                    </a:cubicBezTo>
                    <a:cubicBezTo>
                      <a:pt x="37344" y="8481"/>
                      <a:pt x="37545" y="8306"/>
                      <a:pt x="37770" y="8155"/>
                    </a:cubicBezTo>
                    <a:cubicBezTo>
                      <a:pt x="37871" y="8105"/>
                      <a:pt x="37971" y="8030"/>
                      <a:pt x="38071" y="7955"/>
                    </a:cubicBezTo>
                    <a:cubicBezTo>
                      <a:pt x="38146" y="7905"/>
                      <a:pt x="38221" y="7855"/>
                      <a:pt x="38297" y="7805"/>
                    </a:cubicBezTo>
                    <a:cubicBezTo>
                      <a:pt x="38923" y="7529"/>
                      <a:pt x="39450" y="7128"/>
                      <a:pt x="39600" y="6401"/>
                    </a:cubicBezTo>
                    <a:cubicBezTo>
                      <a:pt x="39575" y="4998"/>
                      <a:pt x="39575" y="3594"/>
                      <a:pt x="39575" y="2190"/>
                    </a:cubicBezTo>
                    <a:cubicBezTo>
                      <a:pt x="39575" y="1990"/>
                      <a:pt x="39575" y="1789"/>
                      <a:pt x="39575" y="1589"/>
                    </a:cubicBezTo>
                    <a:cubicBezTo>
                      <a:pt x="39508" y="1593"/>
                      <a:pt x="39443" y="1595"/>
                      <a:pt x="39378" y="1595"/>
                    </a:cubicBezTo>
                    <a:cubicBezTo>
                      <a:pt x="39055" y="1595"/>
                      <a:pt x="38756" y="1543"/>
                      <a:pt x="38422" y="1439"/>
                    </a:cubicBezTo>
                    <a:cubicBezTo>
                      <a:pt x="37949" y="1281"/>
                      <a:pt x="37477" y="1184"/>
                      <a:pt x="36968" y="1184"/>
                    </a:cubicBezTo>
                    <a:cubicBezTo>
                      <a:pt x="36910" y="1184"/>
                      <a:pt x="36852" y="1185"/>
                      <a:pt x="36793" y="1188"/>
                    </a:cubicBezTo>
                    <a:lnTo>
                      <a:pt x="36392" y="1188"/>
                    </a:lnTo>
                    <a:cubicBezTo>
                      <a:pt x="36342" y="1194"/>
                      <a:pt x="36291" y="1197"/>
                      <a:pt x="36239" y="1197"/>
                    </a:cubicBezTo>
                    <a:cubicBezTo>
                      <a:pt x="36085" y="1197"/>
                      <a:pt x="35927" y="1175"/>
                      <a:pt x="35772" y="1175"/>
                    </a:cubicBezTo>
                    <a:cubicBezTo>
                      <a:pt x="35565" y="1175"/>
                      <a:pt x="35364" y="1213"/>
                      <a:pt x="35189" y="1388"/>
                    </a:cubicBezTo>
                    <a:cubicBezTo>
                      <a:pt x="35024" y="1315"/>
                      <a:pt x="34846" y="1216"/>
                      <a:pt x="34665" y="1216"/>
                    </a:cubicBezTo>
                    <a:cubicBezTo>
                      <a:pt x="34598" y="1216"/>
                      <a:pt x="34530" y="1229"/>
                      <a:pt x="34462" y="1263"/>
                    </a:cubicBezTo>
                    <a:cubicBezTo>
                      <a:pt x="34376" y="1306"/>
                      <a:pt x="34296" y="1323"/>
                      <a:pt x="34219" y="1323"/>
                    </a:cubicBezTo>
                    <a:cubicBezTo>
                      <a:pt x="34071" y="1323"/>
                      <a:pt x="33933" y="1262"/>
                      <a:pt x="33785" y="1213"/>
                    </a:cubicBezTo>
                    <a:lnTo>
                      <a:pt x="33785" y="1213"/>
                    </a:lnTo>
                    <a:cubicBezTo>
                      <a:pt x="33685" y="1338"/>
                      <a:pt x="33685" y="1464"/>
                      <a:pt x="33810" y="1589"/>
                    </a:cubicBezTo>
                    <a:cubicBezTo>
                      <a:pt x="33936" y="1865"/>
                      <a:pt x="33961" y="2140"/>
                      <a:pt x="33810" y="2391"/>
                    </a:cubicBezTo>
                    <a:cubicBezTo>
                      <a:pt x="33785" y="2566"/>
                      <a:pt x="33735" y="2692"/>
                      <a:pt x="33610" y="2792"/>
                    </a:cubicBezTo>
                    <a:cubicBezTo>
                      <a:pt x="33384" y="3168"/>
                      <a:pt x="33109" y="3494"/>
                      <a:pt x="32808" y="3794"/>
                    </a:cubicBezTo>
                    <a:lnTo>
                      <a:pt x="32808" y="3820"/>
                    </a:lnTo>
                    <a:cubicBezTo>
                      <a:pt x="32733" y="3845"/>
                      <a:pt x="32632" y="3870"/>
                      <a:pt x="32607" y="3945"/>
                    </a:cubicBezTo>
                    <a:cubicBezTo>
                      <a:pt x="32607" y="3945"/>
                      <a:pt x="32582" y="3920"/>
                      <a:pt x="32582" y="3920"/>
                    </a:cubicBezTo>
                    <a:cubicBezTo>
                      <a:pt x="32369" y="3883"/>
                      <a:pt x="32160" y="3873"/>
                      <a:pt x="31953" y="3873"/>
                    </a:cubicBezTo>
                    <a:cubicBezTo>
                      <a:pt x="31726" y="3873"/>
                      <a:pt x="31501" y="3885"/>
                      <a:pt x="31278" y="3885"/>
                    </a:cubicBezTo>
                    <a:cubicBezTo>
                      <a:pt x="31153" y="3885"/>
                      <a:pt x="31028" y="3881"/>
                      <a:pt x="30903" y="3870"/>
                    </a:cubicBezTo>
                    <a:cubicBezTo>
                      <a:pt x="30853" y="3920"/>
                      <a:pt x="30803" y="3945"/>
                      <a:pt x="30778" y="3970"/>
                    </a:cubicBezTo>
                    <a:cubicBezTo>
                      <a:pt x="30652" y="3569"/>
                      <a:pt x="30126" y="3569"/>
                      <a:pt x="29976" y="3193"/>
                    </a:cubicBezTo>
                    <a:cubicBezTo>
                      <a:pt x="29750" y="2992"/>
                      <a:pt x="29876" y="2591"/>
                      <a:pt x="29575" y="2391"/>
                    </a:cubicBezTo>
                    <a:cubicBezTo>
                      <a:pt x="29199" y="2667"/>
                      <a:pt x="28823" y="2867"/>
                      <a:pt x="28372" y="3043"/>
                    </a:cubicBezTo>
                    <a:cubicBezTo>
                      <a:pt x="27595" y="3318"/>
                      <a:pt x="26743" y="3519"/>
                      <a:pt x="26166" y="4195"/>
                    </a:cubicBezTo>
                    <a:cubicBezTo>
                      <a:pt x="25164" y="4797"/>
                      <a:pt x="24186" y="5399"/>
                      <a:pt x="23184" y="6000"/>
                    </a:cubicBezTo>
                    <a:cubicBezTo>
                      <a:pt x="23510" y="6576"/>
                      <a:pt x="24362" y="6501"/>
                      <a:pt x="24637" y="7153"/>
                    </a:cubicBezTo>
                    <a:cubicBezTo>
                      <a:pt x="24963" y="7378"/>
                      <a:pt x="24838" y="7980"/>
                      <a:pt x="25389" y="8030"/>
                    </a:cubicBezTo>
                    <a:cubicBezTo>
                      <a:pt x="25339" y="8080"/>
                      <a:pt x="25289" y="8130"/>
                      <a:pt x="25214" y="8180"/>
                    </a:cubicBezTo>
                    <a:cubicBezTo>
                      <a:pt x="24813" y="8757"/>
                      <a:pt x="24287" y="9258"/>
                      <a:pt x="24111" y="9985"/>
                    </a:cubicBezTo>
                    <a:cubicBezTo>
                      <a:pt x="24074" y="9948"/>
                      <a:pt x="24024" y="9925"/>
                      <a:pt x="23971" y="9925"/>
                    </a:cubicBezTo>
                    <a:cubicBezTo>
                      <a:pt x="23951" y="9925"/>
                      <a:pt x="23931" y="9928"/>
                      <a:pt x="23911" y="9935"/>
                    </a:cubicBezTo>
                    <a:cubicBezTo>
                      <a:pt x="23349" y="10303"/>
                      <a:pt x="22739" y="10316"/>
                      <a:pt x="22131" y="10316"/>
                    </a:cubicBezTo>
                    <a:cubicBezTo>
                      <a:pt x="22087" y="10316"/>
                      <a:pt x="22044" y="10316"/>
                      <a:pt x="22000" y="10316"/>
                    </a:cubicBezTo>
                    <a:cubicBezTo>
                      <a:pt x="21783" y="10316"/>
                      <a:pt x="21567" y="10317"/>
                      <a:pt x="21354" y="10336"/>
                    </a:cubicBezTo>
                    <a:cubicBezTo>
                      <a:pt x="21079" y="9985"/>
                      <a:pt x="20878" y="9609"/>
                      <a:pt x="20728" y="9208"/>
                    </a:cubicBezTo>
                    <a:cubicBezTo>
                      <a:pt x="20452" y="8406"/>
                      <a:pt x="20151" y="7579"/>
                      <a:pt x="20753" y="6777"/>
                    </a:cubicBezTo>
                    <a:cubicBezTo>
                      <a:pt x="20803" y="6677"/>
                      <a:pt x="20828" y="6602"/>
                      <a:pt x="20828" y="6501"/>
                    </a:cubicBezTo>
                    <a:cubicBezTo>
                      <a:pt x="20803" y="6476"/>
                      <a:pt x="20778" y="6426"/>
                      <a:pt x="20753" y="6376"/>
                    </a:cubicBezTo>
                    <a:cubicBezTo>
                      <a:pt x="19199" y="6201"/>
                      <a:pt x="17745" y="5749"/>
                      <a:pt x="16367" y="4998"/>
                    </a:cubicBezTo>
                    <a:cubicBezTo>
                      <a:pt x="14913" y="3995"/>
                      <a:pt x="13434" y="3018"/>
                      <a:pt x="11981" y="2015"/>
                    </a:cubicBezTo>
                    <a:cubicBezTo>
                      <a:pt x="11906" y="2015"/>
                      <a:pt x="11830" y="2040"/>
                      <a:pt x="11755" y="2040"/>
                    </a:cubicBezTo>
                    <a:cubicBezTo>
                      <a:pt x="11699" y="2074"/>
                      <a:pt x="11642" y="2088"/>
                      <a:pt x="11585" y="2088"/>
                    </a:cubicBezTo>
                    <a:cubicBezTo>
                      <a:pt x="11517" y="2088"/>
                      <a:pt x="11448" y="2068"/>
                      <a:pt x="11379" y="2040"/>
                    </a:cubicBezTo>
                    <a:lnTo>
                      <a:pt x="11329" y="2040"/>
                    </a:lnTo>
                    <a:cubicBezTo>
                      <a:pt x="11304" y="2015"/>
                      <a:pt x="11304" y="1990"/>
                      <a:pt x="11279" y="1965"/>
                    </a:cubicBezTo>
                    <a:cubicBezTo>
                      <a:pt x="10652" y="1589"/>
                      <a:pt x="10427" y="712"/>
                      <a:pt x="9575" y="586"/>
                    </a:cubicBezTo>
                    <a:cubicBezTo>
                      <a:pt x="8632" y="362"/>
                      <a:pt x="7689" y="178"/>
                      <a:pt x="6710" y="178"/>
                    </a:cubicBezTo>
                    <a:cubicBezTo>
                      <a:pt x="6596" y="178"/>
                      <a:pt x="6482" y="180"/>
                      <a:pt x="6367" y="185"/>
                    </a:cubicBezTo>
                    <a:cubicBezTo>
                      <a:pt x="6223" y="42"/>
                      <a:pt x="6060" y="0"/>
                      <a:pt x="58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35"/>
              <p:cNvSpPr/>
              <p:nvPr/>
            </p:nvSpPr>
            <p:spPr>
              <a:xfrm>
                <a:off x="2429975" y="2813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35"/>
              <p:cNvSpPr/>
              <p:nvPr/>
            </p:nvSpPr>
            <p:spPr>
              <a:xfrm>
                <a:off x="2003275" y="1453300"/>
                <a:ext cx="1013175" cy="353875"/>
              </a:xfrm>
              <a:custGeom>
                <a:avLst/>
                <a:gdLst/>
                <a:ahLst/>
                <a:cxnLst/>
                <a:rect l="l" t="t" r="r" b="b"/>
                <a:pathLst>
                  <a:path w="40527" h="14155" extrusionOk="0">
                    <a:moveTo>
                      <a:pt x="40297" y="1"/>
                    </a:moveTo>
                    <a:cubicBezTo>
                      <a:pt x="40182" y="1"/>
                      <a:pt x="40009" y="46"/>
                      <a:pt x="39750" y="115"/>
                    </a:cubicBezTo>
                    <a:cubicBezTo>
                      <a:pt x="39424" y="165"/>
                      <a:pt x="39098" y="165"/>
                      <a:pt x="38798" y="291"/>
                    </a:cubicBezTo>
                    <a:cubicBezTo>
                      <a:pt x="38697" y="316"/>
                      <a:pt x="38622" y="341"/>
                      <a:pt x="38522" y="366"/>
                    </a:cubicBezTo>
                    <a:cubicBezTo>
                      <a:pt x="37294" y="892"/>
                      <a:pt x="35991" y="1268"/>
                      <a:pt x="34662" y="1519"/>
                    </a:cubicBezTo>
                    <a:cubicBezTo>
                      <a:pt x="33685" y="1719"/>
                      <a:pt x="32682" y="1945"/>
                      <a:pt x="31680" y="2070"/>
                    </a:cubicBezTo>
                    <a:cubicBezTo>
                      <a:pt x="31580" y="2095"/>
                      <a:pt x="31479" y="2120"/>
                      <a:pt x="31379" y="2145"/>
                    </a:cubicBezTo>
                    <a:cubicBezTo>
                      <a:pt x="31028" y="2270"/>
                      <a:pt x="30652" y="2220"/>
                      <a:pt x="30276" y="2270"/>
                    </a:cubicBezTo>
                    <a:cubicBezTo>
                      <a:pt x="29023" y="2471"/>
                      <a:pt x="27770" y="2571"/>
                      <a:pt x="26492" y="2697"/>
                    </a:cubicBezTo>
                    <a:cubicBezTo>
                      <a:pt x="26070" y="2802"/>
                      <a:pt x="25642" y="2825"/>
                      <a:pt x="25212" y="2825"/>
                    </a:cubicBezTo>
                    <a:cubicBezTo>
                      <a:pt x="24872" y="2825"/>
                      <a:pt x="24531" y="2811"/>
                      <a:pt x="24189" y="2811"/>
                    </a:cubicBezTo>
                    <a:cubicBezTo>
                      <a:pt x="24038" y="2811"/>
                      <a:pt x="23886" y="2814"/>
                      <a:pt x="23735" y="2822"/>
                    </a:cubicBezTo>
                    <a:cubicBezTo>
                      <a:pt x="23585" y="2822"/>
                      <a:pt x="23434" y="2822"/>
                      <a:pt x="23284" y="2847"/>
                    </a:cubicBezTo>
                    <a:cubicBezTo>
                      <a:pt x="23133" y="2872"/>
                      <a:pt x="23008" y="2872"/>
                      <a:pt x="22858" y="2897"/>
                    </a:cubicBezTo>
                    <a:cubicBezTo>
                      <a:pt x="22783" y="2922"/>
                      <a:pt x="22682" y="2947"/>
                      <a:pt x="22607" y="2972"/>
                    </a:cubicBezTo>
                    <a:cubicBezTo>
                      <a:pt x="22549" y="2981"/>
                      <a:pt x="22490" y="2983"/>
                      <a:pt x="22432" y="2983"/>
                    </a:cubicBezTo>
                    <a:cubicBezTo>
                      <a:pt x="22315" y="2983"/>
                      <a:pt x="22198" y="2972"/>
                      <a:pt x="22081" y="2972"/>
                    </a:cubicBezTo>
                    <a:cubicBezTo>
                      <a:pt x="21981" y="2972"/>
                      <a:pt x="21880" y="2972"/>
                      <a:pt x="21780" y="2997"/>
                    </a:cubicBezTo>
                    <a:cubicBezTo>
                      <a:pt x="20812" y="3009"/>
                      <a:pt x="19844" y="3032"/>
                      <a:pt x="18879" y="3032"/>
                    </a:cubicBezTo>
                    <a:cubicBezTo>
                      <a:pt x="17794" y="3032"/>
                      <a:pt x="16714" y="3003"/>
                      <a:pt x="15640" y="2897"/>
                    </a:cubicBezTo>
                    <a:cubicBezTo>
                      <a:pt x="14086" y="2747"/>
                      <a:pt x="12532" y="2872"/>
                      <a:pt x="11003" y="2596"/>
                    </a:cubicBezTo>
                    <a:cubicBezTo>
                      <a:pt x="8221" y="2446"/>
                      <a:pt x="5464" y="2070"/>
                      <a:pt x="2732" y="1544"/>
                    </a:cubicBezTo>
                    <a:cubicBezTo>
                      <a:pt x="2194" y="1431"/>
                      <a:pt x="1655" y="1339"/>
                      <a:pt x="1080" y="1339"/>
                    </a:cubicBezTo>
                    <a:cubicBezTo>
                      <a:pt x="1013" y="1339"/>
                      <a:pt x="946" y="1341"/>
                      <a:pt x="878" y="1343"/>
                    </a:cubicBezTo>
                    <a:cubicBezTo>
                      <a:pt x="151" y="1393"/>
                      <a:pt x="0" y="1669"/>
                      <a:pt x="226" y="2296"/>
                    </a:cubicBezTo>
                    <a:cubicBezTo>
                      <a:pt x="251" y="3874"/>
                      <a:pt x="251" y="5453"/>
                      <a:pt x="251" y="7032"/>
                    </a:cubicBezTo>
                    <a:cubicBezTo>
                      <a:pt x="828" y="7659"/>
                      <a:pt x="1279" y="8361"/>
                      <a:pt x="1830" y="8987"/>
                    </a:cubicBezTo>
                    <a:cubicBezTo>
                      <a:pt x="3083" y="10347"/>
                      <a:pt x="4300" y="11850"/>
                      <a:pt x="6244" y="11850"/>
                    </a:cubicBezTo>
                    <a:cubicBezTo>
                      <a:pt x="6594" y="11850"/>
                      <a:pt x="6967" y="11801"/>
                      <a:pt x="7369" y="11694"/>
                    </a:cubicBezTo>
                    <a:cubicBezTo>
                      <a:pt x="7970" y="11544"/>
                      <a:pt x="8522" y="11343"/>
                      <a:pt x="9098" y="11118"/>
                    </a:cubicBezTo>
                    <a:cubicBezTo>
                      <a:pt x="9173" y="11093"/>
                      <a:pt x="9274" y="11068"/>
                      <a:pt x="9349" y="11017"/>
                    </a:cubicBezTo>
                    <a:cubicBezTo>
                      <a:pt x="9524" y="10942"/>
                      <a:pt x="9700" y="10892"/>
                      <a:pt x="9875" y="10842"/>
                    </a:cubicBezTo>
                    <a:cubicBezTo>
                      <a:pt x="11053" y="10266"/>
                      <a:pt x="12281" y="9789"/>
                      <a:pt x="13559" y="9489"/>
                    </a:cubicBezTo>
                    <a:cubicBezTo>
                      <a:pt x="13810" y="9413"/>
                      <a:pt x="14061" y="9338"/>
                      <a:pt x="14336" y="9313"/>
                    </a:cubicBezTo>
                    <a:cubicBezTo>
                      <a:pt x="14462" y="9313"/>
                      <a:pt x="14587" y="9288"/>
                      <a:pt x="14687" y="9288"/>
                    </a:cubicBezTo>
                    <a:cubicBezTo>
                      <a:pt x="14787" y="9263"/>
                      <a:pt x="14863" y="9238"/>
                      <a:pt x="14938" y="9238"/>
                    </a:cubicBezTo>
                    <a:cubicBezTo>
                      <a:pt x="14985" y="9222"/>
                      <a:pt x="15031" y="9216"/>
                      <a:pt x="15078" y="9216"/>
                    </a:cubicBezTo>
                    <a:cubicBezTo>
                      <a:pt x="15182" y="9216"/>
                      <a:pt x="15285" y="9246"/>
                      <a:pt x="15389" y="9263"/>
                    </a:cubicBezTo>
                    <a:cubicBezTo>
                      <a:pt x="15462" y="9273"/>
                      <a:pt x="15530" y="9279"/>
                      <a:pt x="15598" y="9279"/>
                    </a:cubicBezTo>
                    <a:cubicBezTo>
                      <a:pt x="15693" y="9279"/>
                      <a:pt x="15787" y="9267"/>
                      <a:pt x="15890" y="9238"/>
                    </a:cubicBezTo>
                    <a:cubicBezTo>
                      <a:pt x="16057" y="9177"/>
                      <a:pt x="16224" y="9144"/>
                      <a:pt x="16391" y="9144"/>
                    </a:cubicBezTo>
                    <a:cubicBezTo>
                      <a:pt x="16500" y="9144"/>
                      <a:pt x="16609" y="9158"/>
                      <a:pt x="16717" y="9188"/>
                    </a:cubicBezTo>
                    <a:cubicBezTo>
                      <a:pt x="16793" y="9238"/>
                      <a:pt x="16868" y="9263"/>
                      <a:pt x="16968" y="9263"/>
                    </a:cubicBezTo>
                    <a:cubicBezTo>
                      <a:pt x="17168" y="9338"/>
                      <a:pt x="17369" y="9413"/>
                      <a:pt x="17569" y="9514"/>
                    </a:cubicBezTo>
                    <a:cubicBezTo>
                      <a:pt x="18397" y="9890"/>
                      <a:pt x="19073" y="10466"/>
                      <a:pt x="19775" y="11017"/>
                    </a:cubicBezTo>
                    <a:cubicBezTo>
                      <a:pt x="20878" y="11920"/>
                      <a:pt x="21605" y="13248"/>
                      <a:pt x="22883" y="13925"/>
                    </a:cubicBezTo>
                    <a:cubicBezTo>
                      <a:pt x="23264" y="14079"/>
                      <a:pt x="23630" y="14154"/>
                      <a:pt x="23978" y="14154"/>
                    </a:cubicBezTo>
                    <a:cubicBezTo>
                      <a:pt x="24707" y="14154"/>
                      <a:pt x="25364" y="13825"/>
                      <a:pt x="25940" y="13198"/>
                    </a:cubicBezTo>
                    <a:cubicBezTo>
                      <a:pt x="26291" y="12847"/>
                      <a:pt x="26692" y="12546"/>
                      <a:pt x="27043" y="12195"/>
                    </a:cubicBezTo>
                    <a:cubicBezTo>
                      <a:pt x="27143" y="12095"/>
                      <a:pt x="27219" y="11995"/>
                      <a:pt x="27319" y="11895"/>
                    </a:cubicBezTo>
                    <a:cubicBezTo>
                      <a:pt x="27394" y="11794"/>
                      <a:pt x="27494" y="11694"/>
                      <a:pt x="27595" y="11619"/>
                    </a:cubicBezTo>
                    <a:cubicBezTo>
                      <a:pt x="27695" y="11544"/>
                      <a:pt x="27795" y="11469"/>
                      <a:pt x="27920" y="11418"/>
                    </a:cubicBezTo>
                    <a:cubicBezTo>
                      <a:pt x="28196" y="11243"/>
                      <a:pt x="28497" y="11042"/>
                      <a:pt x="28798" y="10892"/>
                    </a:cubicBezTo>
                    <a:cubicBezTo>
                      <a:pt x="28923" y="10842"/>
                      <a:pt x="29023" y="10792"/>
                      <a:pt x="29148" y="10767"/>
                    </a:cubicBezTo>
                    <a:cubicBezTo>
                      <a:pt x="29224" y="10742"/>
                      <a:pt x="29299" y="10717"/>
                      <a:pt x="29399" y="10717"/>
                    </a:cubicBezTo>
                    <a:cubicBezTo>
                      <a:pt x="29474" y="10692"/>
                      <a:pt x="29549" y="10692"/>
                      <a:pt x="29625" y="10667"/>
                    </a:cubicBezTo>
                    <a:cubicBezTo>
                      <a:pt x="29725" y="10641"/>
                      <a:pt x="29800" y="10641"/>
                      <a:pt x="29875" y="10616"/>
                    </a:cubicBezTo>
                    <a:cubicBezTo>
                      <a:pt x="30093" y="10571"/>
                      <a:pt x="30311" y="10540"/>
                      <a:pt x="30526" y="10540"/>
                    </a:cubicBezTo>
                    <a:cubicBezTo>
                      <a:pt x="30782" y="10540"/>
                      <a:pt x="31034" y="10583"/>
                      <a:pt x="31279" y="10692"/>
                    </a:cubicBezTo>
                    <a:cubicBezTo>
                      <a:pt x="32331" y="10967"/>
                      <a:pt x="33184" y="11619"/>
                      <a:pt x="34036" y="12271"/>
                    </a:cubicBezTo>
                    <a:cubicBezTo>
                      <a:pt x="34612" y="12596"/>
                      <a:pt x="35239" y="12822"/>
                      <a:pt x="35865" y="13047"/>
                    </a:cubicBezTo>
                    <a:cubicBezTo>
                      <a:pt x="35983" y="13077"/>
                      <a:pt x="36100" y="13089"/>
                      <a:pt x="36213" y="13089"/>
                    </a:cubicBezTo>
                    <a:cubicBezTo>
                      <a:pt x="36292" y="13089"/>
                      <a:pt x="36369" y="13083"/>
                      <a:pt x="36442" y="13073"/>
                    </a:cubicBezTo>
                    <a:cubicBezTo>
                      <a:pt x="36617" y="13022"/>
                      <a:pt x="36818" y="12947"/>
                      <a:pt x="36993" y="12897"/>
                    </a:cubicBezTo>
                    <a:cubicBezTo>
                      <a:pt x="37419" y="12747"/>
                      <a:pt x="37845" y="12596"/>
                      <a:pt x="38196" y="12271"/>
                    </a:cubicBezTo>
                    <a:cubicBezTo>
                      <a:pt x="38697" y="11870"/>
                      <a:pt x="39098" y="11368"/>
                      <a:pt x="39399" y="10817"/>
                    </a:cubicBezTo>
                    <a:cubicBezTo>
                      <a:pt x="39550" y="10491"/>
                      <a:pt x="39800" y="10240"/>
                      <a:pt x="39875" y="9890"/>
                    </a:cubicBezTo>
                    <a:cubicBezTo>
                      <a:pt x="40026" y="9814"/>
                      <a:pt x="39976" y="9589"/>
                      <a:pt x="40101" y="9514"/>
                    </a:cubicBezTo>
                    <a:cubicBezTo>
                      <a:pt x="40176" y="9438"/>
                      <a:pt x="40251" y="9363"/>
                      <a:pt x="40301" y="9288"/>
                    </a:cubicBezTo>
                    <a:cubicBezTo>
                      <a:pt x="40377" y="9238"/>
                      <a:pt x="40452" y="9163"/>
                      <a:pt x="40477" y="9037"/>
                    </a:cubicBezTo>
                    <a:cubicBezTo>
                      <a:pt x="40502" y="6230"/>
                      <a:pt x="40502" y="3448"/>
                      <a:pt x="40527" y="641"/>
                    </a:cubicBezTo>
                    <a:cubicBezTo>
                      <a:pt x="40527" y="165"/>
                      <a:pt x="40516" y="1"/>
                      <a:pt x="402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35"/>
              <p:cNvSpPr/>
              <p:nvPr/>
            </p:nvSpPr>
            <p:spPr>
              <a:xfrm>
                <a:off x="2018300" y="2711175"/>
                <a:ext cx="990650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39626" h="6597" extrusionOk="0">
                    <a:moveTo>
                      <a:pt x="39126" y="0"/>
                    </a:moveTo>
                    <a:cubicBezTo>
                      <a:pt x="38724" y="0"/>
                      <a:pt x="38449" y="371"/>
                      <a:pt x="38096" y="527"/>
                    </a:cubicBezTo>
                    <a:cubicBezTo>
                      <a:pt x="37871" y="678"/>
                      <a:pt x="37645" y="828"/>
                      <a:pt x="37395" y="953"/>
                    </a:cubicBezTo>
                    <a:cubicBezTo>
                      <a:pt x="36392" y="1429"/>
                      <a:pt x="35415" y="1981"/>
                      <a:pt x="34337" y="2307"/>
                    </a:cubicBezTo>
                    <a:cubicBezTo>
                      <a:pt x="33660" y="2683"/>
                      <a:pt x="32883" y="2808"/>
                      <a:pt x="32157" y="3059"/>
                    </a:cubicBezTo>
                    <a:cubicBezTo>
                      <a:pt x="31655" y="3209"/>
                      <a:pt x="31204" y="3460"/>
                      <a:pt x="30678" y="3485"/>
                    </a:cubicBezTo>
                    <a:cubicBezTo>
                      <a:pt x="30427" y="3535"/>
                      <a:pt x="30202" y="3635"/>
                      <a:pt x="29951" y="3685"/>
                    </a:cubicBezTo>
                    <a:cubicBezTo>
                      <a:pt x="29074" y="3961"/>
                      <a:pt x="28172" y="4086"/>
                      <a:pt x="27269" y="4211"/>
                    </a:cubicBezTo>
                    <a:cubicBezTo>
                      <a:pt x="26718" y="4236"/>
                      <a:pt x="26192" y="4412"/>
                      <a:pt x="25640" y="4462"/>
                    </a:cubicBezTo>
                    <a:cubicBezTo>
                      <a:pt x="25540" y="4462"/>
                      <a:pt x="25465" y="4487"/>
                      <a:pt x="25364" y="4512"/>
                    </a:cubicBezTo>
                    <a:cubicBezTo>
                      <a:pt x="25236" y="4570"/>
                      <a:pt x="25102" y="4591"/>
                      <a:pt x="24968" y="4591"/>
                    </a:cubicBezTo>
                    <a:cubicBezTo>
                      <a:pt x="24814" y="4591"/>
                      <a:pt x="24660" y="4564"/>
                      <a:pt x="24512" y="4537"/>
                    </a:cubicBezTo>
                    <a:cubicBezTo>
                      <a:pt x="24412" y="4537"/>
                      <a:pt x="24312" y="4562"/>
                      <a:pt x="24212" y="4587"/>
                    </a:cubicBezTo>
                    <a:cubicBezTo>
                      <a:pt x="22723" y="4790"/>
                      <a:pt x="21234" y="4816"/>
                      <a:pt x="19745" y="4816"/>
                    </a:cubicBezTo>
                    <a:cubicBezTo>
                      <a:pt x="19204" y="4816"/>
                      <a:pt x="18663" y="4813"/>
                      <a:pt x="18121" y="4813"/>
                    </a:cubicBezTo>
                    <a:lnTo>
                      <a:pt x="17796" y="4813"/>
                    </a:lnTo>
                    <a:cubicBezTo>
                      <a:pt x="17539" y="4807"/>
                      <a:pt x="17280" y="4807"/>
                      <a:pt x="17021" y="4807"/>
                    </a:cubicBezTo>
                    <a:lnTo>
                      <a:pt x="17021" y="4807"/>
                    </a:lnTo>
                    <a:cubicBezTo>
                      <a:pt x="16243" y="4807"/>
                      <a:pt x="15458" y="4807"/>
                      <a:pt x="14688" y="4637"/>
                    </a:cubicBezTo>
                    <a:cubicBezTo>
                      <a:pt x="14525" y="4637"/>
                      <a:pt x="14362" y="4644"/>
                      <a:pt x="14196" y="4644"/>
                    </a:cubicBezTo>
                    <a:cubicBezTo>
                      <a:pt x="14030" y="4644"/>
                      <a:pt x="13861" y="4637"/>
                      <a:pt x="13685" y="4612"/>
                    </a:cubicBezTo>
                    <a:cubicBezTo>
                      <a:pt x="13660" y="4587"/>
                      <a:pt x="13610" y="4587"/>
                      <a:pt x="13560" y="4587"/>
                    </a:cubicBezTo>
                    <a:cubicBezTo>
                      <a:pt x="13510" y="4587"/>
                      <a:pt x="13485" y="4587"/>
                      <a:pt x="13435" y="4562"/>
                    </a:cubicBezTo>
                    <a:cubicBezTo>
                      <a:pt x="13384" y="4562"/>
                      <a:pt x="13334" y="4562"/>
                      <a:pt x="13309" y="4587"/>
                    </a:cubicBezTo>
                    <a:cubicBezTo>
                      <a:pt x="13134" y="4587"/>
                      <a:pt x="12983" y="4587"/>
                      <a:pt x="12833" y="4537"/>
                    </a:cubicBezTo>
                    <a:cubicBezTo>
                      <a:pt x="12733" y="4512"/>
                      <a:pt x="12658" y="4487"/>
                      <a:pt x="12582" y="4487"/>
                    </a:cubicBezTo>
                    <a:cubicBezTo>
                      <a:pt x="12232" y="4462"/>
                      <a:pt x="11881" y="4412"/>
                      <a:pt x="11530" y="4287"/>
                    </a:cubicBezTo>
                    <a:cubicBezTo>
                      <a:pt x="11104" y="4211"/>
                      <a:pt x="10678" y="4136"/>
                      <a:pt x="10252" y="4036"/>
                    </a:cubicBezTo>
                    <a:cubicBezTo>
                      <a:pt x="8171" y="3585"/>
                      <a:pt x="6116" y="3008"/>
                      <a:pt x="4111" y="2206"/>
                    </a:cubicBezTo>
                    <a:cubicBezTo>
                      <a:pt x="4011" y="2181"/>
                      <a:pt x="3936" y="2131"/>
                      <a:pt x="3836" y="2106"/>
                    </a:cubicBezTo>
                    <a:cubicBezTo>
                      <a:pt x="3710" y="2056"/>
                      <a:pt x="3610" y="2006"/>
                      <a:pt x="3485" y="1956"/>
                    </a:cubicBezTo>
                    <a:cubicBezTo>
                      <a:pt x="3209" y="1830"/>
                      <a:pt x="2933" y="1705"/>
                      <a:pt x="2708" y="1530"/>
                    </a:cubicBezTo>
                    <a:cubicBezTo>
                      <a:pt x="2432" y="1329"/>
                      <a:pt x="2131" y="1154"/>
                      <a:pt x="1881" y="928"/>
                    </a:cubicBezTo>
                    <a:cubicBezTo>
                      <a:pt x="1530" y="678"/>
                      <a:pt x="1104" y="552"/>
                      <a:pt x="778" y="226"/>
                    </a:cubicBezTo>
                    <a:cubicBezTo>
                      <a:pt x="628" y="151"/>
                      <a:pt x="477" y="51"/>
                      <a:pt x="302" y="26"/>
                    </a:cubicBezTo>
                    <a:cubicBezTo>
                      <a:pt x="277" y="1"/>
                      <a:pt x="227" y="1"/>
                      <a:pt x="176" y="1"/>
                    </a:cubicBezTo>
                    <a:cubicBezTo>
                      <a:pt x="151" y="26"/>
                      <a:pt x="101" y="51"/>
                      <a:pt x="76" y="76"/>
                    </a:cubicBezTo>
                    <a:cubicBezTo>
                      <a:pt x="76" y="477"/>
                      <a:pt x="101" y="878"/>
                      <a:pt x="51" y="1279"/>
                    </a:cubicBezTo>
                    <a:cubicBezTo>
                      <a:pt x="1" y="1805"/>
                      <a:pt x="227" y="2131"/>
                      <a:pt x="678" y="2357"/>
                    </a:cubicBezTo>
                    <a:cubicBezTo>
                      <a:pt x="1354" y="2733"/>
                      <a:pt x="1981" y="3109"/>
                      <a:pt x="2633" y="3510"/>
                    </a:cubicBezTo>
                    <a:cubicBezTo>
                      <a:pt x="2733" y="3560"/>
                      <a:pt x="2808" y="3635"/>
                      <a:pt x="2908" y="3660"/>
                    </a:cubicBezTo>
                    <a:cubicBezTo>
                      <a:pt x="2958" y="3660"/>
                      <a:pt x="3008" y="3660"/>
                      <a:pt x="3034" y="3710"/>
                    </a:cubicBezTo>
                    <a:cubicBezTo>
                      <a:pt x="3109" y="3760"/>
                      <a:pt x="3209" y="3810"/>
                      <a:pt x="3284" y="3835"/>
                    </a:cubicBezTo>
                    <a:lnTo>
                      <a:pt x="3284" y="3861"/>
                    </a:lnTo>
                    <a:cubicBezTo>
                      <a:pt x="3460" y="3911"/>
                      <a:pt x="3660" y="3961"/>
                      <a:pt x="3836" y="4011"/>
                    </a:cubicBezTo>
                    <a:cubicBezTo>
                      <a:pt x="5389" y="4612"/>
                      <a:pt x="6968" y="5139"/>
                      <a:pt x="8597" y="5515"/>
                    </a:cubicBezTo>
                    <a:cubicBezTo>
                      <a:pt x="11705" y="6216"/>
                      <a:pt x="14838" y="6567"/>
                      <a:pt x="17996" y="6592"/>
                    </a:cubicBezTo>
                    <a:cubicBezTo>
                      <a:pt x="18238" y="6595"/>
                      <a:pt x="18479" y="6597"/>
                      <a:pt x="18721" y="6597"/>
                    </a:cubicBezTo>
                    <a:cubicBezTo>
                      <a:pt x="22611" y="6597"/>
                      <a:pt x="26479" y="6214"/>
                      <a:pt x="30302" y="5364"/>
                    </a:cubicBezTo>
                    <a:cubicBezTo>
                      <a:pt x="33134" y="4738"/>
                      <a:pt x="35891" y="3886"/>
                      <a:pt x="38548" y="2708"/>
                    </a:cubicBezTo>
                    <a:cubicBezTo>
                      <a:pt x="39224" y="2382"/>
                      <a:pt x="39625" y="2006"/>
                      <a:pt x="39500" y="1179"/>
                    </a:cubicBezTo>
                    <a:cubicBezTo>
                      <a:pt x="39425" y="828"/>
                      <a:pt x="39500" y="452"/>
                      <a:pt x="39500" y="101"/>
                    </a:cubicBezTo>
                    <a:cubicBezTo>
                      <a:pt x="39362" y="30"/>
                      <a:pt x="39239" y="0"/>
                      <a:pt x="39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35"/>
              <p:cNvSpPr/>
              <p:nvPr/>
            </p:nvSpPr>
            <p:spPr>
              <a:xfrm>
                <a:off x="2885475" y="1265625"/>
                <a:ext cx="1222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4889" h="1468" extrusionOk="0">
                    <a:moveTo>
                      <a:pt x="1032" y="1"/>
                    </a:moveTo>
                    <a:cubicBezTo>
                      <a:pt x="708" y="1"/>
                      <a:pt x="480" y="189"/>
                      <a:pt x="327" y="554"/>
                    </a:cubicBezTo>
                    <a:cubicBezTo>
                      <a:pt x="226" y="780"/>
                      <a:pt x="101" y="980"/>
                      <a:pt x="1" y="1181"/>
                    </a:cubicBezTo>
                    <a:cubicBezTo>
                      <a:pt x="1" y="1403"/>
                      <a:pt x="71" y="1468"/>
                      <a:pt x="175" y="1468"/>
                    </a:cubicBezTo>
                    <a:cubicBezTo>
                      <a:pt x="247" y="1468"/>
                      <a:pt x="335" y="1437"/>
                      <a:pt x="427" y="1406"/>
                    </a:cubicBezTo>
                    <a:cubicBezTo>
                      <a:pt x="1881" y="1381"/>
                      <a:pt x="3284" y="1181"/>
                      <a:pt x="4888" y="705"/>
                    </a:cubicBezTo>
                    <a:cubicBezTo>
                      <a:pt x="4337" y="504"/>
                      <a:pt x="4036" y="429"/>
                      <a:pt x="3710" y="354"/>
                    </a:cubicBezTo>
                    <a:cubicBezTo>
                      <a:pt x="2933" y="153"/>
                      <a:pt x="2131" y="254"/>
                      <a:pt x="1354" y="53"/>
                    </a:cubicBezTo>
                    <a:cubicBezTo>
                      <a:pt x="1238" y="18"/>
                      <a:pt x="1130" y="1"/>
                      <a:pt x="10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35"/>
              <p:cNvSpPr/>
              <p:nvPr/>
            </p:nvSpPr>
            <p:spPr>
              <a:xfrm>
                <a:off x="2870450" y="1295125"/>
                <a:ext cx="257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406" extrusionOk="0">
                    <a:moveTo>
                      <a:pt x="602" y="1"/>
                    </a:moveTo>
                    <a:cubicBezTo>
                      <a:pt x="517" y="18"/>
                      <a:pt x="421" y="103"/>
                      <a:pt x="322" y="103"/>
                    </a:cubicBezTo>
                    <a:cubicBezTo>
                      <a:pt x="274" y="103"/>
                      <a:pt x="225" y="83"/>
                      <a:pt x="176" y="26"/>
                    </a:cubicBezTo>
                    <a:cubicBezTo>
                      <a:pt x="25" y="101"/>
                      <a:pt x="25" y="252"/>
                      <a:pt x="0" y="377"/>
                    </a:cubicBezTo>
                    <a:cubicBezTo>
                      <a:pt x="167" y="377"/>
                      <a:pt x="340" y="405"/>
                      <a:pt x="508" y="405"/>
                    </a:cubicBezTo>
                    <a:cubicBezTo>
                      <a:pt x="692" y="405"/>
                      <a:pt x="870" y="371"/>
                      <a:pt x="1028" y="226"/>
                    </a:cubicBezTo>
                    <a:cubicBezTo>
                      <a:pt x="852" y="176"/>
                      <a:pt x="702" y="151"/>
                      <a:pt x="602" y="1"/>
                    </a:cubicBezTo>
                    <a:close/>
                  </a:path>
                </a:pathLst>
              </a:custGeom>
              <a:solidFill>
                <a:srgbClr val="7799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35"/>
              <p:cNvSpPr/>
              <p:nvPr/>
            </p:nvSpPr>
            <p:spPr>
              <a:xfrm>
                <a:off x="2825950" y="1255025"/>
                <a:ext cx="50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27" extrusionOk="0">
                    <a:moveTo>
                      <a:pt x="201" y="1"/>
                    </a:moveTo>
                    <a:lnTo>
                      <a:pt x="201" y="1"/>
                    </a:lnTo>
                    <a:cubicBezTo>
                      <a:pt x="26" y="76"/>
                      <a:pt x="1" y="226"/>
                      <a:pt x="1" y="427"/>
                    </a:cubicBezTo>
                    <a:cubicBezTo>
                      <a:pt x="176" y="327"/>
                      <a:pt x="201" y="176"/>
                      <a:pt x="201" y="1"/>
                    </a:cubicBezTo>
                    <a:close/>
                  </a:path>
                </a:pathLst>
              </a:custGeom>
              <a:solidFill>
                <a:srgbClr val="6961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35"/>
              <p:cNvSpPr/>
              <p:nvPr/>
            </p:nvSpPr>
            <p:spPr>
              <a:xfrm>
                <a:off x="2810925" y="571375"/>
                <a:ext cx="571450" cy="737925"/>
              </a:xfrm>
              <a:custGeom>
                <a:avLst/>
                <a:gdLst/>
                <a:ahLst/>
                <a:cxnLst/>
                <a:rect l="l" t="t" r="r" b="b"/>
                <a:pathLst>
                  <a:path w="22858" h="29517" extrusionOk="0">
                    <a:moveTo>
                      <a:pt x="22419" y="1"/>
                    </a:moveTo>
                    <a:cubicBezTo>
                      <a:pt x="22399" y="1"/>
                      <a:pt x="22378" y="2"/>
                      <a:pt x="22356" y="3"/>
                    </a:cubicBezTo>
                    <a:cubicBezTo>
                      <a:pt x="21504" y="79"/>
                      <a:pt x="20627" y="129"/>
                      <a:pt x="19775" y="179"/>
                    </a:cubicBezTo>
                    <a:cubicBezTo>
                      <a:pt x="18436" y="276"/>
                      <a:pt x="17144" y="681"/>
                      <a:pt x="15830" y="681"/>
                    </a:cubicBezTo>
                    <a:cubicBezTo>
                      <a:pt x="15792" y="681"/>
                      <a:pt x="15753" y="681"/>
                      <a:pt x="15715" y="680"/>
                    </a:cubicBezTo>
                    <a:cubicBezTo>
                      <a:pt x="15289" y="680"/>
                      <a:pt x="15113" y="881"/>
                      <a:pt x="14963" y="1206"/>
                    </a:cubicBezTo>
                    <a:cubicBezTo>
                      <a:pt x="14512" y="2059"/>
                      <a:pt x="14036" y="2911"/>
                      <a:pt x="13584" y="3763"/>
                    </a:cubicBezTo>
                    <a:cubicBezTo>
                      <a:pt x="12356" y="6069"/>
                      <a:pt x="11178" y="8399"/>
                      <a:pt x="9875" y="10630"/>
                    </a:cubicBezTo>
                    <a:cubicBezTo>
                      <a:pt x="8547" y="12886"/>
                      <a:pt x="7344" y="15166"/>
                      <a:pt x="6116" y="17472"/>
                    </a:cubicBezTo>
                    <a:cubicBezTo>
                      <a:pt x="5439" y="18775"/>
                      <a:pt x="4863" y="20129"/>
                      <a:pt x="4010" y="21332"/>
                    </a:cubicBezTo>
                    <a:cubicBezTo>
                      <a:pt x="3885" y="21432"/>
                      <a:pt x="3910" y="21633"/>
                      <a:pt x="3810" y="21733"/>
                    </a:cubicBezTo>
                    <a:cubicBezTo>
                      <a:pt x="3559" y="21958"/>
                      <a:pt x="3534" y="22284"/>
                      <a:pt x="3409" y="22535"/>
                    </a:cubicBezTo>
                    <a:cubicBezTo>
                      <a:pt x="3284" y="22635"/>
                      <a:pt x="3334" y="22836"/>
                      <a:pt x="3183" y="22911"/>
                    </a:cubicBezTo>
                    <a:lnTo>
                      <a:pt x="3183" y="22936"/>
                    </a:lnTo>
                    <a:cubicBezTo>
                      <a:pt x="3136" y="23007"/>
                      <a:pt x="3065" y="23056"/>
                      <a:pt x="3015" y="23147"/>
                    </a:cubicBezTo>
                    <a:lnTo>
                      <a:pt x="3015" y="23147"/>
                    </a:lnTo>
                    <a:cubicBezTo>
                      <a:pt x="2861" y="23251"/>
                      <a:pt x="2904" y="23441"/>
                      <a:pt x="2807" y="23537"/>
                    </a:cubicBezTo>
                    <a:cubicBezTo>
                      <a:pt x="2231" y="24866"/>
                      <a:pt x="1680" y="26194"/>
                      <a:pt x="802" y="27347"/>
                    </a:cubicBezTo>
                    <a:cubicBezTo>
                      <a:pt x="681" y="27444"/>
                      <a:pt x="701" y="27635"/>
                      <a:pt x="611" y="27761"/>
                    </a:cubicBezTo>
                    <a:lnTo>
                      <a:pt x="611" y="27761"/>
                    </a:lnTo>
                    <a:cubicBezTo>
                      <a:pt x="152" y="28137"/>
                      <a:pt x="199" y="28706"/>
                      <a:pt x="0" y="29176"/>
                    </a:cubicBezTo>
                    <a:cubicBezTo>
                      <a:pt x="35" y="29436"/>
                      <a:pt x="177" y="29517"/>
                      <a:pt x="353" y="29517"/>
                    </a:cubicBezTo>
                    <a:cubicBezTo>
                      <a:pt x="432" y="29517"/>
                      <a:pt x="517" y="29500"/>
                      <a:pt x="602" y="29477"/>
                    </a:cubicBezTo>
                    <a:cubicBezTo>
                      <a:pt x="1203" y="29327"/>
                      <a:pt x="1805" y="29377"/>
                      <a:pt x="2381" y="29327"/>
                    </a:cubicBezTo>
                    <a:cubicBezTo>
                      <a:pt x="2507" y="29252"/>
                      <a:pt x="2507" y="29101"/>
                      <a:pt x="2557" y="28976"/>
                    </a:cubicBezTo>
                    <a:cubicBezTo>
                      <a:pt x="2757" y="28400"/>
                      <a:pt x="2983" y="27823"/>
                      <a:pt x="3334" y="27322"/>
                    </a:cubicBezTo>
                    <a:cubicBezTo>
                      <a:pt x="4086" y="25593"/>
                      <a:pt x="5088" y="23988"/>
                      <a:pt x="5890" y="22284"/>
                    </a:cubicBezTo>
                    <a:cubicBezTo>
                      <a:pt x="6692" y="20605"/>
                      <a:pt x="7770" y="19076"/>
                      <a:pt x="8421" y="17322"/>
                    </a:cubicBezTo>
                    <a:cubicBezTo>
                      <a:pt x="8848" y="16720"/>
                      <a:pt x="9223" y="16069"/>
                      <a:pt x="9424" y="15317"/>
                    </a:cubicBezTo>
                    <a:cubicBezTo>
                      <a:pt x="10051" y="14715"/>
                      <a:pt x="10351" y="13913"/>
                      <a:pt x="10627" y="13111"/>
                    </a:cubicBezTo>
                    <a:cubicBezTo>
                      <a:pt x="10853" y="12911"/>
                      <a:pt x="10953" y="12610"/>
                      <a:pt x="11053" y="12309"/>
                    </a:cubicBezTo>
                    <a:cubicBezTo>
                      <a:pt x="11178" y="12234"/>
                      <a:pt x="11229" y="12109"/>
                      <a:pt x="11229" y="11983"/>
                    </a:cubicBezTo>
                    <a:cubicBezTo>
                      <a:pt x="11429" y="11783"/>
                      <a:pt x="11604" y="11607"/>
                      <a:pt x="11604" y="11307"/>
                    </a:cubicBezTo>
                    <a:cubicBezTo>
                      <a:pt x="11830" y="10906"/>
                      <a:pt x="12106" y="10555"/>
                      <a:pt x="12206" y="10104"/>
                    </a:cubicBezTo>
                    <a:cubicBezTo>
                      <a:pt x="12356" y="10003"/>
                      <a:pt x="12432" y="9878"/>
                      <a:pt x="12432" y="9728"/>
                    </a:cubicBezTo>
                    <a:cubicBezTo>
                      <a:pt x="12582" y="9628"/>
                      <a:pt x="12632" y="9477"/>
                      <a:pt x="12632" y="9302"/>
                    </a:cubicBezTo>
                    <a:cubicBezTo>
                      <a:pt x="12782" y="9227"/>
                      <a:pt x="12833" y="9076"/>
                      <a:pt x="12858" y="8926"/>
                    </a:cubicBezTo>
                    <a:cubicBezTo>
                      <a:pt x="13334" y="7998"/>
                      <a:pt x="14010" y="7196"/>
                      <a:pt x="14236" y="6169"/>
                    </a:cubicBezTo>
                    <a:cubicBezTo>
                      <a:pt x="14812" y="5517"/>
                      <a:pt x="15213" y="4740"/>
                      <a:pt x="15439" y="3888"/>
                    </a:cubicBezTo>
                    <a:cubicBezTo>
                      <a:pt x="15514" y="3813"/>
                      <a:pt x="15615" y="3763"/>
                      <a:pt x="15640" y="3663"/>
                    </a:cubicBezTo>
                    <a:cubicBezTo>
                      <a:pt x="15965" y="2610"/>
                      <a:pt x="16692" y="2485"/>
                      <a:pt x="17695" y="2460"/>
                    </a:cubicBezTo>
                    <a:cubicBezTo>
                      <a:pt x="19148" y="2434"/>
                      <a:pt x="20602" y="2259"/>
                      <a:pt x="22056" y="2234"/>
                    </a:cubicBezTo>
                    <a:cubicBezTo>
                      <a:pt x="22256" y="2234"/>
                      <a:pt x="22457" y="2234"/>
                      <a:pt x="22632" y="2109"/>
                    </a:cubicBezTo>
                    <a:cubicBezTo>
                      <a:pt x="22858" y="2033"/>
                      <a:pt x="22833" y="1883"/>
                      <a:pt x="22757" y="1708"/>
                    </a:cubicBezTo>
                    <a:cubicBezTo>
                      <a:pt x="22782" y="1257"/>
                      <a:pt x="22808" y="830"/>
                      <a:pt x="22808" y="404"/>
                    </a:cubicBezTo>
                    <a:cubicBezTo>
                      <a:pt x="22808" y="149"/>
                      <a:pt x="22678" y="1"/>
                      <a:pt x="224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35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35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35"/>
              <p:cNvSpPr/>
              <p:nvPr/>
            </p:nvSpPr>
            <p:spPr>
              <a:xfrm>
                <a:off x="2094125" y="2141625"/>
                <a:ext cx="3322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084" extrusionOk="0">
                    <a:moveTo>
                      <a:pt x="652" y="1"/>
                    </a:moveTo>
                    <a:cubicBezTo>
                      <a:pt x="376" y="1"/>
                      <a:pt x="126" y="101"/>
                      <a:pt x="51" y="427"/>
                    </a:cubicBezTo>
                    <a:cubicBezTo>
                      <a:pt x="1" y="652"/>
                      <a:pt x="402" y="1028"/>
                      <a:pt x="777" y="1078"/>
                    </a:cubicBezTo>
                    <a:cubicBezTo>
                      <a:pt x="806" y="1082"/>
                      <a:pt x="832" y="1084"/>
                      <a:pt x="856" y="1084"/>
                    </a:cubicBezTo>
                    <a:cubicBezTo>
                      <a:pt x="1158" y="1084"/>
                      <a:pt x="1186" y="811"/>
                      <a:pt x="1279" y="602"/>
                    </a:cubicBezTo>
                    <a:cubicBezTo>
                      <a:pt x="1329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35"/>
              <p:cNvSpPr/>
              <p:nvPr/>
            </p:nvSpPr>
            <p:spPr>
              <a:xfrm>
                <a:off x="2550300" y="2191750"/>
                <a:ext cx="288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980" extrusionOk="0">
                    <a:moveTo>
                      <a:pt x="501" y="1"/>
                    </a:moveTo>
                    <a:cubicBezTo>
                      <a:pt x="250" y="1"/>
                      <a:pt x="24" y="76"/>
                      <a:pt x="24" y="377"/>
                    </a:cubicBezTo>
                    <a:cubicBezTo>
                      <a:pt x="0" y="643"/>
                      <a:pt x="327" y="980"/>
                      <a:pt x="620" y="980"/>
                    </a:cubicBezTo>
                    <a:cubicBezTo>
                      <a:pt x="630" y="980"/>
                      <a:pt x="641" y="979"/>
                      <a:pt x="651" y="978"/>
                    </a:cubicBezTo>
                    <a:cubicBezTo>
                      <a:pt x="1002" y="978"/>
                      <a:pt x="1052" y="703"/>
                      <a:pt x="1152" y="452"/>
                    </a:cubicBezTo>
                    <a:cubicBezTo>
                      <a:pt x="1077" y="76"/>
                      <a:pt x="801" y="1"/>
                      <a:pt x="5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35"/>
              <p:cNvSpPr/>
              <p:nvPr/>
            </p:nvSpPr>
            <p:spPr>
              <a:xfrm>
                <a:off x="2319075" y="2422775"/>
                <a:ext cx="36350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237" extrusionOk="0">
                    <a:moveTo>
                      <a:pt x="790" y="0"/>
                    </a:moveTo>
                    <a:cubicBezTo>
                      <a:pt x="534" y="0"/>
                      <a:pt x="371" y="343"/>
                      <a:pt x="125" y="384"/>
                    </a:cubicBezTo>
                    <a:cubicBezTo>
                      <a:pt x="25" y="409"/>
                      <a:pt x="0" y="434"/>
                      <a:pt x="25" y="509"/>
                    </a:cubicBezTo>
                    <a:cubicBezTo>
                      <a:pt x="176" y="584"/>
                      <a:pt x="301" y="685"/>
                      <a:pt x="426" y="785"/>
                    </a:cubicBezTo>
                    <a:cubicBezTo>
                      <a:pt x="677" y="935"/>
                      <a:pt x="902" y="1161"/>
                      <a:pt x="1228" y="1236"/>
                    </a:cubicBezTo>
                    <a:cubicBezTo>
                      <a:pt x="1153" y="835"/>
                      <a:pt x="1454" y="334"/>
                      <a:pt x="978" y="58"/>
                    </a:cubicBezTo>
                    <a:cubicBezTo>
                      <a:pt x="909" y="17"/>
                      <a:pt x="847" y="0"/>
                      <a:pt x="7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35"/>
              <p:cNvSpPr/>
              <p:nvPr/>
            </p:nvSpPr>
            <p:spPr>
              <a:xfrm>
                <a:off x="2120450" y="2072075"/>
                <a:ext cx="2747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8" extrusionOk="0">
                    <a:moveTo>
                      <a:pt x="451" y="1"/>
                    </a:moveTo>
                    <a:cubicBezTo>
                      <a:pt x="226" y="1"/>
                      <a:pt x="0" y="26"/>
                      <a:pt x="0" y="276"/>
                    </a:cubicBezTo>
                    <a:cubicBezTo>
                      <a:pt x="0" y="652"/>
                      <a:pt x="276" y="878"/>
                      <a:pt x="602" y="928"/>
                    </a:cubicBezTo>
                    <a:cubicBezTo>
                      <a:pt x="646" y="941"/>
                      <a:pt x="690" y="948"/>
                      <a:pt x="732" y="948"/>
                    </a:cubicBezTo>
                    <a:cubicBezTo>
                      <a:pt x="932" y="948"/>
                      <a:pt x="1099" y="809"/>
                      <a:pt x="1078" y="602"/>
                    </a:cubicBezTo>
                    <a:cubicBezTo>
                      <a:pt x="1053" y="226"/>
                      <a:pt x="777" y="51"/>
                      <a:pt x="4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35"/>
              <p:cNvSpPr/>
              <p:nvPr/>
            </p:nvSpPr>
            <p:spPr>
              <a:xfrm>
                <a:off x="2164300" y="2137250"/>
                <a:ext cx="3010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64" extrusionOk="0">
                    <a:moveTo>
                      <a:pt x="326" y="0"/>
                    </a:moveTo>
                    <a:cubicBezTo>
                      <a:pt x="126" y="25"/>
                      <a:pt x="1" y="126"/>
                      <a:pt x="51" y="326"/>
                    </a:cubicBezTo>
                    <a:cubicBezTo>
                      <a:pt x="126" y="752"/>
                      <a:pt x="502" y="852"/>
                      <a:pt x="853" y="953"/>
                    </a:cubicBezTo>
                    <a:cubicBezTo>
                      <a:pt x="883" y="960"/>
                      <a:pt x="911" y="964"/>
                      <a:pt x="937" y="964"/>
                    </a:cubicBezTo>
                    <a:cubicBezTo>
                      <a:pt x="1088" y="964"/>
                      <a:pt x="1179" y="848"/>
                      <a:pt x="1179" y="677"/>
                    </a:cubicBezTo>
                    <a:cubicBezTo>
                      <a:pt x="1204" y="376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35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35"/>
              <p:cNvSpPr/>
              <p:nvPr/>
            </p:nvSpPr>
            <p:spPr>
              <a:xfrm>
                <a:off x="2637350" y="2177900"/>
                <a:ext cx="2260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42" extrusionOk="0">
                    <a:moveTo>
                      <a:pt x="351" y="0"/>
                    </a:moveTo>
                    <a:cubicBezTo>
                      <a:pt x="169" y="0"/>
                      <a:pt x="1" y="123"/>
                      <a:pt x="1" y="329"/>
                    </a:cubicBezTo>
                    <a:cubicBezTo>
                      <a:pt x="1" y="655"/>
                      <a:pt x="252" y="856"/>
                      <a:pt x="552" y="931"/>
                    </a:cubicBezTo>
                    <a:cubicBezTo>
                      <a:pt x="582" y="938"/>
                      <a:pt x="609" y="942"/>
                      <a:pt x="635" y="942"/>
                    </a:cubicBezTo>
                    <a:cubicBezTo>
                      <a:pt x="781" y="942"/>
                      <a:pt x="861" y="822"/>
                      <a:pt x="903" y="630"/>
                    </a:cubicBezTo>
                    <a:cubicBezTo>
                      <a:pt x="828" y="354"/>
                      <a:pt x="778" y="54"/>
                      <a:pt x="402" y="3"/>
                    </a:cubicBezTo>
                    <a:cubicBezTo>
                      <a:pt x="385" y="1"/>
                      <a:pt x="368" y="0"/>
                      <a:pt x="3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35"/>
              <p:cNvSpPr/>
              <p:nvPr/>
            </p:nvSpPr>
            <p:spPr>
              <a:xfrm>
                <a:off x="2610425" y="2103975"/>
                <a:ext cx="20075" cy="220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81" extrusionOk="0">
                    <a:moveTo>
                      <a:pt x="173" y="1"/>
                    </a:moveTo>
                    <a:cubicBezTo>
                      <a:pt x="47" y="1"/>
                      <a:pt x="24" y="162"/>
                      <a:pt x="0" y="279"/>
                    </a:cubicBezTo>
                    <a:cubicBezTo>
                      <a:pt x="0" y="605"/>
                      <a:pt x="126" y="830"/>
                      <a:pt x="476" y="880"/>
                    </a:cubicBezTo>
                    <a:cubicBezTo>
                      <a:pt x="677" y="855"/>
                      <a:pt x="802" y="755"/>
                      <a:pt x="752" y="579"/>
                    </a:cubicBezTo>
                    <a:cubicBezTo>
                      <a:pt x="702" y="254"/>
                      <a:pt x="527" y="53"/>
                      <a:pt x="201" y="3"/>
                    </a:cubicBezTo>
                    <a:cubicBezTo>
                      <a:pt x="191" y="1"/>
                      <a:pt x="182" y="1"/>
                      <a:pt x="1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35"/>
              <p:cNvSpPr/>
              <p:nvPr/>
            </p:nvSpPr>
            <p:spPr>
              <a:xfrm>
                <a:off x="2534600" y="2679225"/>
                <a:ext cx="56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26" extrusionOk="0">
                    <a:moveTo>
                      <a:pt x="226" y="1"/>
                    </a:moveTo>
                    <a:cubicBezTo>
                      <a:pt x="151" y="26"/>
                      <a:pt x="76" y="76"/>
                      <a:pt x="1" y="126"/>
                    </a:cubicBezTo>
                    <a:cubicBezTo>
                      <a:pt x="126" y="126"/>
                      <a:pt x="176" y="76"/>
                      <a:pt x="226" y="1"/>
                    </a:cubicBez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35"/>
              <p:cNvSpPr/>
              <p:nvPr/>
            </p:nvSpPr>
            <p:spPr>
              <a:xfrm>
                <a:off x="2966950" y="1461475"/>
                <a:ext cx="877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190" extrusionOk="0">
                    <a:moveTo>
                      <a:pt x="192" y="0"/>
                    </a:moveTo>
                    <a:cubicBezTo>
                      <a:pt x="179" y="0"/>
                      <a:pt x="164" y="4"/>
                      <a:pt x="150" y="14"/>
                    </a:cubicBezTo>
                    <a:cubicBezTo>
                      <a:pt x="0" y="89"/>
                      <a:pt x="150" y="139"/>
                      <a:pt x="201" y="189"/>
                    </a:cubicBezTo>
                    <a:cubicBezTo>
                      <a:pt x="251" y="189"/>
                      <a:pt x="301" y="189"/>
                      <a:pt x="351" y="139"/>
                    </a:cubicBezTo>
                    <a:cubicBezTo>
                      <a:pt x="310" y="78"/>
                      <a:pt x="253" y="0"/>
                      <a:pt x="192" y="0"/>
                    </a:cubicBezTo>
                    <a:close/>
                  </a:path>
                </a:pathLst>
              </a:custGeom>
              <a:solidFill>
                <a:srgbClr val="5B5D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35"/>
              <p:cNvSpPr/>
              <p:nvPr/>
            </p:nvSpPr>
            <p:spPr>
              <a:xfrm>
                <a:off x="2614175" y="1385350"/>
                <a:ext cx="45775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82" extrusionOk="0">
                    <a:moveTo>
                      <a:pt x="782" y="0"/>
                    </a:moveTo>
                    <a:cubicBezTo>
                      <a:pt x="772" y="0"/>
                      <a:pt x="762" y="0"/>
                      <a:pt x="753" y="1"/>
                    </a:cubicBezTo>
                    <a:cubicBezTo>
                      <a:pt x="276" y="51"/>
                      <a:pt x="1" y="352"/>
                      <a:pt x="26" y="778"/>
                    </a:cubicBezTo>
                    <a:cubicBezTo>
                      <a:pt x="75" y="1170"/>
                      <a:pt x="578" y="1681"/>
                      <a:pt x="929" y="1681"/>
                    </a:cubicBezTo>
                    <a:cubicBezTo>
                      <a:pt x="937" y="1681"/>
                      <a:pt x="945" y="1681"/>
                      <a:pt x="953" y="1680"/>
                    </a:cubicBezTo>
                    <a:cubicBezTo>
                      <a:pt x="1254" y="1655"/>
                      <a:pt x="1830" y="1104"/>
                      <a:pt x="1830" y="853"/>
                    </a:cubicBezTo>
                    <a:cubicBezTo>
                      <a:pt x="1806" y="486"/>
                      <a:pt x="1185" y="0"/>
                      <a:pt x="7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35"/>
              <p:cNvSpPr/>
              <p:nvPr/>
            </p:nvSpPr>
            <p:spPr>
              <a:xfrm>
                <a:off x="2665550" y="1415400"/>
                <a:ext cx="457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08" extrusionOk="0">
                    <a:moveTo>
                      <a:pt x="769" y="1"/>
                    </a:moveTo>
                    <a:cubicBezTo>
                      <a:pt x="381" y="1"/>
                      <a:pt x="26" y="416"/>
                      <a:pt x="26" y="854"/>
                    </a:cubicBezTo>
                    <a:cubicBezTo>
                      <a:pt x="1" y="1230"/>
                      <a:pt x="502" y="1606"/>
                      <a:pt x="1028" y="1606"/>
                    </a:cubicBezTo>
                    <a:cubicBezTo>
                      <a:pt x="1051" y="1607"/>
                      <a:pt x="1074" y="1608"/>
                      <a:pt x="1095" y="1608"/>
                    </a:cubicBezTo>
                    <a:cubicBezTo>
                      <a:pt x="1507" y="1608"/>
                      <a:pt x="1758" y="1387"/>
                      <a:pt x="1805" y="1030"/>
                    </a:cubicBezTo>
                    <a:cubicBezTo>
                      <a:pt x="1830" y="603"/>
                      <a:pt x="1229" y="2"/>
                      <a:pt x="803" y="2"/>
                    </a:cubicBezTo>
                    <a:cubicBezTo>
                      <a:pt x="792" y="1"/>
                      <a:pt x="780" y="1"/>
                      <a:pt x="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35"/>
              <p:cNvSpPr/>
              <p:nvPr/>
            </p:nvSpPr>
            <p:spPr>
              <a:xfrm>
                <a:off x="2752025" y="1421050"/>
                <a:ext cx="38875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330" extrusionOk="0">
                    <a:moveTo>
                      <a:pt x="641" y="0"/>
                    </a:moveTo>
                    <a:cubicBezTo>
                      <a:pt x="348" y="0"/>
                      <a:pt x="0" y="289"/>
                      <a:pt x="0" y="578"/>
                    </a:cubicBezTo>
                    <a:cubicBezTo>
                      <a:pt x="26" y="829"/>
                      <a:pt x="502" y="1330"/>
                      <a:pt x="828" y="1330"/>
                    </a:cubicBezTo>
                    <a:cubicBezTo>
                      <a:pt x="1153" y="1330"/>
                      <a:pt x="1479" y="1205"/>
                      <a:pt x="1529" y="804"/>
                    </a:cubicBezTo>
                    <a:cubicBezTo>
                      <a:pt x="1554" y="428"/>
                      <a:pt x="1128" y="27"/>
                      <a:pt x="677" y="2"/>
                    </a:cubicBezTo>
                    <a:cubicBezTo>
                      <a:pt x="665" y="1"/>
                      <a:pt x="653" y="0"/>
                      <a:pt x="6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35"/>
              <p:cNvSpPr/>
              <p:nvPr/>
            </p:nvSpPr>
            <p:spPr>
              <a:xfrm>
                <a:off x="2414925" y="1389125"/>
                <a:ext cx="25725" cy="392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1571" extrusionOk="0">
                    <a:moveTo>
                      <a:pt x="702" y="0"/>
                    </a:moveTo>
                    <a:cubicBezTo>
                      <a:pt x="452" y="376"/>
                      <a:pt x="452" y="802"/>
                      <a:pt x="151" y="1103"/>
                    </a:cubicBezTo>
                    <a:cubicBezTo>
                      <a:pt x="1" y="1279"/>
                      <a:pt x="151" y="1404"/>
                      <a:pt x="301" y="1479"/>
                    </a:cubicBezTo>
                    <a:cubicBezTo>
                      <a:pt x="398" y="1527"/>
                      <a:pt x="489" y="1570"/>
                      <a:pt x="572" y="1570"/>
                    </a:cubicBezTo>
                    <a:cubicBezTo>
                      <a:pt x="660" y="1570"/>
                      <a:pt x="738" y="1521"/>
                      <a:pt x="803" y="1379"/>
                    </a:cubicBezTo>
                    <a:cubicBezTo>
                      <a:pt x="1003" y="928"/>
                      <a:pt x="1028" y="477"/>
                      <a:pt x="7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35"/>
              <p:cNvSpPr/>
              <p:nvPr/>
            </p:nvSpPr>
            <p:spPr>
              <a:xfrm>
                <a:off x="2446875" y="1400825"/>
                <a:ext cx="169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711" extrusionOk="0">
                    <a:moveTo>
                      <a:pt x="222" y="0"/>
                    </a:moveTo>
                    <a:cubicBezTo>
                      <a:pt x="119" y="0"/>
                      <a:pt x="21" y="45"/>
                      <a:pt x="1" y="184"/>
                    </a:cubicBezTo>
                    <a:cubicBezTo>
                      <a:pt x="1" y="410"/>
                      <a:pt x="76" y="610"/>
                      <a:pt x="327" y="710"/>
                    </a:cubicBezTo>
                    <a:cubicBezTo>
                      <a:pt x="527" y="685"/>
                      <a:pt x="653" y="585"/>
                      <a:pt x="653" y="410"/>
                    </a:cubicBezTo>
                    <a:cubicBezTo>
                      <a:pt x="678" y="184"/>
                      <a:pt x="527" y="59"/>
                      <a:pt x="302" y="9"/>
                    </a:cubicBezTo>
                    <a:cubicBezTo>
                      <a:pt x="276" y="3"/>
                      <a:pt x="249" y="0"/>
                      <a:pt x="2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35"/>
              <p:cNvSpPr/>
              <p:nvPr/>
            </p:nvSpPr>
            <p:spPr>
              <a:xfrm>
                <a:off x="2518950" y="2672975"/>
                <a:ext cx="132850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4619" extrusionOk="0">
                    <a:moveTo>
                      <a:pt x="3008" y="877"/>
                    </a:moveTo>
                    <a:cubicBezTo>
                      <a:pt x="3083" y="902"/>
                      <a:pt x="3158" y="927"/>
                      <a:pt x="3258" y="927"/>
                    </a:cubicBezTo>
                    <a:cubicBezTo>
                      <a:pt x="3217" y="989"/>
                      <a:pt x="3176" y="1034"/>
                      <a:pt x="3093" y="1034"/>
                    </a:cubicBezTo>
                    <a:cubicBezTo>
                      <a:pt x="3075" y="1034"/>
                      <a:pt x="3055" y="1032"/>
                      <a:pt x="3033" y="1028"/>
                    </a:cubicBezTo>
                    <a:cubicBezTo>
                      <a:pt x="3033" y="977"/>
                      <a:pt x="3008" y="927"/>
                      <a:pt x="3008" y="877"/>
                    </a:cubicBezTo>
                    <a:close/>
                    <a:moveTo>
                      <a:pt x="3058" y="0"/>
                    </a:moveTo>
                    <a:cubicBezTo>
                      <a:pt x="2306" y="50"/>
                      <a:pt x="1579" y="0"/>
                      <a:pt x="852" y="251"/>
                    </a:cubicBezTo>
                    <a:cubicBezTo>
                      <a:pt x="777" y="276"/>
                      <a:pt x="702" y="326"/>
                      <a:pt x="627" y="376"/>
                    </a:cubicBezTo>
                    <a:cubicBezTo>
                      <a:pt x="627" y="451"/>
                      <a:pt x="627" y="526"/>
                      <a:pt x="627" y="576"/>
                    </a:cubicBezTo>
                    <a:cubicBezTo>
                      <a:pt x="176" y="677"/>
                      <a:pt x="100" y="1053"/>
                      <a:pt x="50" y="1429"/>
                    </a:cubicBezTo>
                    <a:cubicBezTo>
                      <a:pt x="0" y="2055"/>
                      <a:pt x="50" y="2682"/>
                      <a:pt x="426" y="3233"/>
                    </a:cubicBezTo>
                    <a:cubicBezTo>
                      <a:pt x="326" y="3709"/>
                      <a:pt x="802" y="3960"/>
                      <a:pt x="852" y="4386"/>
                    </a:cubicBezTo>
                    <a:cubicBezTo>
                      <a:pt x="1028" y="4436"/>
                      <a:pt x="1178" y="4511"/>
                      <a:pt x="1328" y="4536"/>
                    </a:cubicBezTo>
                    <a:cubicBezTo>
                      <a:pt x="1667" y="4574"/>
                      <a:pt x="2006" y="4619"/>
                      <a:pt x="2336" y="4619"/>
                    </a:cubicBezTo>
                    <a:cubicBezTo>
                      <a:pt x="2884" y="4619"/>
                      <a:pt x="3406" y="4495"/>
                      <a:pt x="3860" y="4010"/>
                    </a:cubicBezTo>
                    <a:lnTo>
                      <a:pt x="4060" y="4010"/>
                    </a:lnTo>
                    <a:cubicBezTo>
                      <a:pt x="4486" y="3434"/>
                      <a:pt x="4912" y="2857"/>
                      <a:pt x="5238" y="2206"/>
                    </a:cubicBezTo>
                    <a:cubicBezTo>
                      <a:pt x="5263" y="2206"/>
                      <a:pt x="5288" y="2180"/>
                      <a:pt x="5313" y="2130"/>
                    </a:cubicBezTo>
                    <a:cubicBezTo>
                      <a:pt x="5313" y="2105"/>
                      <a:pt x="5313" y="2055"/>
                      <a:pt x="5263" y="2005"/>
                    </a:cubicBezTo>
                    <a:cubicBezTo>
                      <a:pt x="4937" y="1754"/>
                      <a:pt x="5163" y="1153"/>
                      <a:pt x="4662" y="1003"/>
                    </a:cubicBezTo>
                    <a:cubicBezTo>
                      <a:pt x="4361" y="301"/>
                      <a:pt x="3659" y="226"/>
                      <a:pt x="30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35"/>
              <p:cNvSpPr/>
              <p:nvPr/>
            </p:nvSpPr>
            <p:spPr>
              <a:xfrm>
                <a:off x="2020825" y="1249100"/>
                <a:ext cx="794500" cy="71275"/>
              </a:xfrm>
              <a:custGeom>
                <a:avLst/>
                <a:gdLst/>
                <a:ahLst/>
                <a:cxnLst/>
                <a:rect l="l" t="t" r="r" b="b"/>
                <a:pathLst>
                  <a:path w="31780" h="2851" extrusionOk="0">
                    <a:moveTo>
                      <a:pt x="16757" y="0"/>
                    </a:moveTo>
                    <a:cubicBezTo>
                      <a:pt x="16533" y="0"/>
                      <a:pt x="16311" y="18"/>
                      <a:pt x="16091" y="62"/>
                    </a:cubicBezTo>
                    <a:cubicBezTo>
                      <a:pt x="14837" y="288"/>
                      <a:pt x="13609" y="163"/>
                      <a:pt x="12356" y="238"/>
                    </a:cubicBezTo>
                    <a:cubicBezTo>
                      <a:pt x="12281" y="238"/>
                      <a:pt x="12231" y="238"/>
                      <a:pt x="12181" y="263"/>
                    </a:cubicBezTo>
                    <a:lnTo>
                      <a:pt x="11153" y="263"/>
                    </a:lnTo>
                    <a:cubicBezTo>
                      <a:pt x="11048" y="252"/>
                      <a:pt x="10943" y="247"/>
                      <a:pt x="10838" y="247"/>
                    </a:cubicBezTo>
                    <a:cubicBezTo>
                      <a:pt x="10143" y="247"/>
                      <a:pt x="9447" y="463"/>
                      <a:pt x="8738" y="463"/>
                    </a:cubicBezTo>
                    <a:cubicBezTo>
                      <a:pt x="8608" y="463"/>
                      <a:pt x="8477" y="456"/>
                      <a:pt x="8346" y="438"/>
                    </a:cubicBezTo>
                    <a:lnTo>
                      <a:pt x="6542" y="463"/>
                    </a:lnTo>
                    <a:cubicBezTo>
                      <a:pt x="6222" y="633"/>
                      <a:pt x="5860" y="633"/>
                      <a:pt x="5498" y="633"/>
                    </a:cubicBezTo>
                    <a:lnTo>
                      <a:pt x="5498" y="633"/>
                    </a:lnTo>
                    <a:cubicBezTo>
                      <a:pt x="5378" y="633"/>
                      <a:pt x="5257" y="633"/>
                      <a:pt x="5138" y="639"/>
                    </a:cubicBezTo>
                    <a:cubicBezTo>
                      <a:pt x="5088" y="645"/>
                      <a:pt x="5038" y="647"/>
                      <a:pt x="4988" y="647"/>
                    </a:cubicBezTo>
                    <a:cubicBezTo>
                      <a:pt x="4827" y="647"/>
                      <a:pt x="4663" y="623"/>
                      <a:pt x="4501" y="623"/>
                    </a:cubicBezTo>
                    <a:cubicBezTo>
                      <a:pt x="4306" y="623"/>
                      <a:pt x="4115" y="658"/>
                      <a:pt x="3935" y="814"/>
                    </a:cubicBezTo>
                    <a:cubicBezTo>
                      <a:pt x="3828" y="832"/>
                      <a:pt x="3721" y="838"/>
                      <a:pt x="3613" y="838"/>
                    </a:cubicBezTo>
                    <a:cubicBezTo>
                      <a:pt x="3394" y="838"/>
                      <a:pt x="3174" y="814"/>
                      <a:pt x="2956" y="814"/>
                    </a:cubicBezTo>
                    <a:cubicBezTo>
                      <a:pt x="2675" y="814"/>
                      <a:pt x="2397" y="854"/>
                      <a:pt x="2131" y="1040"/>
                    </a:cubicBezTo>
                    <a:cubicBezTo>
                      <a:pt x="2050" y="1026"/>
                      <a:pt x="1970" y="1021"/>
                      <a:pt x="1890" y="1021"/>
                    </a:cubicBezTo>
                    <a:cubicBezTo>
                      <a:pt x="1396" y="1021"/>
                      <a:pt x="915" y="1242"/>
                      <a:pt x="418" y="1242"/>
                    </a:cubicBezTo>
                    <a:cubicBezTo>
                      <a:pt x="396" y="1242"/>
                      <a:pt x="373" y="1241"/>
                      <a:pt x="351" y="1240"/>
                    </a:cubicBezTo>
                    <a:cubicBezTo>
                      <a:pt x="176" y="1265"/>
                      <a:pt x="0" y="1265"/>
                      <a:pt x="25" y="1491"/>
                    </a:cubicBezTo>
                    <a:cubicBezTo>
                      <a:pt x="25" y="1616"/>
                      <a:pt x="201" y="1641"/>
                      <a:pt x="326" y="1666"/>
                    </a:cubicBezTo>
                    <a:cubicBezTo>
                      <a:pt x="426" y="1717"/>
                      <a:pt x="552" y="1792"/>
                      <a:pt x="677" y="1817"/>
                    </a:cubicBezTo>
                    <a:cubicBezTo>
                      <a:pt x="1930" y="2067"/>
                      <a:pt x="3233" y="2193"/>
                      <a:pt x="4512" y="2268"/>
                    </a:cubicBezTo>
                    <a:cubicBezTo>
                      <a:pt x="6527" y="2401"/>
                      <a:pt x="8542" y="2632"/>
                      <a:pt x="10558" y="2632"/>
                    </a:cubicBezTo>
                    <a:cubicBezTo>
                      <a:pt x="10823" y="2632"/>
                      <a:pt x="11088" y="2628"/>
                      <a:pt x="11354" y="2619"/>
                    </a:cubicBezTo>
                    <a:lnTo>
                      <a:pt x="12557" y="2619"/>
                    </a:lnTo>
                    <a:cubicBezTo>
                      <a:pt x="12707" y="2619"/>
                      <a:pt x="12832" y="2644"/>
                      <a:pt x="12958" y="2644"/>
                    </a:cubicBezTo>
                    <a:lnTo>
                      <a:pt x="16767" y="2644"/>
                    </a:lnTo>
                    <a:cubicBezTo>
                      <a:pt x="16742" y="2544"/>
                      <a:pt x="16717" y="2469"/>
                      <a:pt x="16692" y="2393"/>
                    </a:cubicBezTo>
                    <a:lnTo>
                      <a:pt x="16692" y="2393"/>
                    </a:lnTo>
                    <a:cubicBezTo>
                      <a:pt x="16742" y="2443"/>
                      <a:pt x="16767" y="2519"/>
                      <a:pt x="16767" y="2644"/>
                    </a:cubicBezTo>
                    <a:cubicBezTo>
                      <a:pt x="16968" y="2782"/>
                      <a:pt x="17168" y="2851"/>
                      <a:pt x="17369" y="2851"/>
                    </a:cubicBezTo>
                    <a:cubicBezTo>
                      <a:pt x="17569" y="2851"/>
                      <a:pt x="17770" y="2782"/>
                      <a:pt x="17970" y="2644"/>
                    </a:cubicBezTo>
                    <a:cubicBezTo>
                      <a:pt x="18576" y="2684"/>
                      <a:pt x="19166" y="2790"/>
                      <a:pt x="19766" y="2790"/>
                    </a:cubicBezTo>
                    <a:cubicBezTo>
                      <a:pt x="19910" y="2790"/>
                      <a:pt x="20055" y="2784"/>
                      <a:pt x="20201" y="2769"/>
                    </a:cubicBezTo>
                    <a:cubicBezTo>
                      <a:pt x="20677" y="2719"/>
                      <a:pt x="21178" y="2644"/>
                      <a:pt x="21654" y="2644"/>
                    </a:cubicBezTo>
                    <a:cubicBezTo>
                      <a:pt x="23584" y="2644"/>
                      <a:pt x="25514" y="2644"/>
                      <a:pt x="27419" y="2619"/>
                    </a:cubicBezTo>
                    <a:cubicBezTo>
                      <a:pt x="27542" y="2619"/>
                      <a:pt x="27666" y="2624"/>
                      <a:pt x="27788" y="2624"/>
                    </a:cubicBezTo>
                    <a:cubicBezTo>
                      <a:pt x="28064" y="2624"/>
                      <a:pt x="28337" y="2600"/>
                      <a:pt x="28597" y="2443"/>
                    </a:cubicBezTo>
                    <a:cubicBezTo>
                      <a:pt x="29248" y="2443"/>
                      <a:pt x="29925" y="2418"/>
                      <a:pt x="30602" y="2418"/>
                    </a:cubicBezTo>
                    <a:cubicBezTo>
                      <a:pt x="31228" y="2393"/>
                      <a:pt x="31279" y="1892"/>
                      <a:pt x="31404" y="1441"/>
                    </a:cubicBezTo>
                    <a:cubicBezTo>
                      <a:pt x="31454" y="1366"/>
                      <a:pt x="31529" y="1291"/>
                      <a:pt x="31604" y="1240"/>
                    </a:cubicBezTo>
                    <a:cubicBezTo>
                      <a:pt x="31755" y="1140"/>
                      <a:pt x="31780" y="990"/>
                      <a:pt x="31780" y="839"/>
                    </a:cubicBezTo>
                    <a:cubicBezTo>
                      <a:pt x="31780" y="363"/>
                      <a:pt x="31429" y="438"/>
                      <a:pt x="31128" y="413"/>
                    </a:cubicBezTo>
                    <a:cubicBezTo>
                      <a:pt x="29820" y="314"/>
                      <a:pt x="28513" y="215"/>
                      <a:pt x="27205" y="215"/>
                    </a:cubicBezTo>
                    <a:cubicBezTo>
                      <a:pt x="26859" y="215"/>
                      <a:pt x="26512" y="222"/>
                      <a:pt x="26166" y="238"/>
                    </a:cubicBezTo>
                    <a:lnTo>
                      <a:pt x="22782" y="238"/>
                    </a:lnTo>
                    <a:cubicBezTo>
                      <a:pt x="22745" y="175"/>
                      <a:pt x="22707" y="144"/>
                      <a:pt x="22673" y="144"/>
                    </a:cubicBezTo>
                    <a:cubicBezTo>
                      <a:pt x="22638" y="144"/>
                      <a:pt x="22607" y="175"/>
                      <a:pt x="22582" y="238"/>
                    </a:cubicBezTo>
                    <a:cubicBezTo>
                      <a:pt x="22467" y="244"/>
                      <a:pt x="22352" y="247"/>
                      <a:pt x="22237" y="247"/>
                    </a:cubicBezTo>
                    <a:cubicBezTo>
                      <a:pt x="21715" y="247"/>
                      <a:pt x="21195" y="192"/>
                      <a:pt x="20681" y="192"/>
                    </a:cubicBezTo>
                    <a:cubicBezTo>
                      <a:pt x="20444" y="192"/>
                      <a:pt x="20209" y="204"/>
                      <a:pt x="19975" y="238"/>
                    </a:cubicBezTo>
                    <a:lnTo>
                      <a:pt x="18772" y="238"/>
                    </a:lnTo>
                    <a:cubicBezTo>
                      <a:pt x="18647" y="238"/>
                      <a:pt x="18522" y="213"/>
                      <a:pt x="18396" y="213"/>
                    </a:cubicBezTo>
                    <a:cubicBezTo>
                      <a:pt x="17847" y="107"/>
                      <a:pt x="17298" y="0"/>
                      <a:pt x="167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35"/>
              <p:cNvSpPr/>
              <p:nvPr/>
            </p:nvSpPr>
            <p:spPr>
              <a:xfrm>
                <a:off x="2886100" y="2567700"/>
                <a:ext cx="1078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4136" extrusionOk="0">
                    <a:moveTo>
                      <a:pt x="2006" y="0"/>
                    </a:moveTo>
                    <a:cubicBezTo>
                      <a:pt x="1856" y="0"/>
                      <a:pt x="1705" y="26"/>
                      <a:pt x="1605" y="176"/>
                    </a:cubicBezTo>
                    <a:lnTo>
                      <a:pt x="1404" y="201"/>
                    </a:lnTo>
                    <a:cubicBezTo>
                      <a:pt x="277" y="677"/>
                      <a:pt x="1" y="1579"/>
                      <a:pt x="201" y="2707"/>
                    </a:cubicBezTo>
                    <a:cubicBezTo>
                      <a:pt x="201" y="2732"/>
                      <a:pt x="201" y="2782"/>
                      <a:pt x="201" y="2807"/>
                    </a:cubicBezTo>
                    <a:cubicBezTo>
                      <a:pt x="477" y="3058"/>
                      <a:pt x="577" y="3459"/>
                      <a:pt x="953" y="3635"/>
                    </a:cubicBezTo>
                    <a:cubicBezTo>
                      <a:pt x="1254" y="4136"/>
                      <a:pt x="1755" y="3985"/>
                      <a:pt x="2181" y="4036"/>
                    </a:cubicBezTo>
                    <a:cubicBezTo>
                      <a:pt x="2307" y="3985"/>
                      <a:pt x="2457" y="3985"/>
                      <a:pt x="2557" y="3860"/>
                    </a:cubicBezTo>
                    <a:cubicBezTo>
                      <a:pt x="2582" y="3860"/>
                      <a:pt x="2582" y="3835"/>
                      <a:pt x="2607" y="3810"/>
                    </a:cubicBezTo>
                    <a:cubicBezTo>
                      <a:pt x="2607" y="3810"/>
                      <a:pt x="2607" y="3835"/>
                      <a:pt x="2607" y="3835"/>
                    </a:cubicBezTo>
                    <a:cubicBezTo>
                      <a:pt x="2667" y="3871"/>
                      <a:pt x="2726" y="3895"/>
                      <a:pt x="2785" y="3895"/>
                    </a:cubicBezTo>
                    <a:cubicBezTo>
                      <a:pt x="2851" y="3895"/>
                      <a:pt x="2917" y="3864"/>
                      <a:pt x="2983" y="3785"/>
                    </a:cubicBezTo>
                    <a:cubicBezTo>
                      <a:pt x="3109" y="3660"/>
                      <a:pt x="3259" y="3534"/>
                      <a:pt x="3384" y="3409"/>
                    </a:cubicBezTo>
                    <a:cubicBezTo>
                      <a:pt x="3660" y="3309"/>
                      <a:pt x="3785" y="3083"/>
                      <a:pt x="3810" y="2807"/>
                    </a:cubicBezTo>
                    <a:cubicBezTo>
                      <a:pt x="4161" y="2632"/>
                      <a:pt x="4136" y="2306"/>
                      <a:pt x="4211" y="1980"/>
                    </a:cubicBezTo>
                    <a:cubicBezTo>
                      <a:pt x="4312" y="1454"/>
                      <a:pt x="3886" y="1103"/>
                      <a:pt x="3785" y="627"/>
                    </a:cubicBezTo>
                    <a:cubicBezTo>
                      <a:pt x="3660" y="552"/>
                      <a:pt x="3510" y="452"/>
                      <a:pt x="3384" y="376"/>
                    </a:cubicBezTo>
                    <a:cubicBezTo>
                      <a:pt x="3338" y="48"/>
                      <a:pt x="3154" y="3"/>
                      <a:pt x="2950" y="3"/>
                    </a:cubicBezTo>
                    <a:cubicBezTo>
                      <a:pt x="2871" y="3"/>
                      <a:pt x="2789" y="9"/>
                      <a:pt x="2711" y="9"/>
                    </a:cubicBezTo>
                    <a:cubicBezTo>
                      <a:pt x="2667" y="9"/>
                      <a:pt x="2623" y="7"/>
                      <a:pt x="25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35"/>
              <p:cNvSpPr/>
              <p:nvPr/>
            </p:nvSpPr>
            <p:spPr>
              <a:xfrm>
                <a:off x="2009550" y="1644575"/>
                <a:ext cx="1004400" cy="357275"/>
              </a:xfrm>
              <a:custGeom>
                <a:avLst/>
                <a:gdLst/>
                <a:ahLst/>
                <a:cxnLst/>
                <a:rect l="l" t="t" r="r" b="b"/>
                <a:pathLst>
                  <a:path w="40176" h="14291" extrusionOk="0">
                    <a:moveTo>
                      <a:pt x="21028" y="9457"/>
                    </a:moveTo>
                    <a:lnTo>
                      <a:pt x="21028" y="9482"/>
                    </a:lnTo>
                    <a:lnTo>
                      <a:pt x="21003" y="9482"/>
                    </a:lnTo>
                    <a:cubicBezTo>
                      <a:pt x="21028" y="9482"/>
                      <a:pt x="21028" y="9482"/>
                      <a:pt x="21028" y="9457"/>
                    </a:cubicBezTo>
                    <a:close/>
                    <a:moveTo>
                      <a:pt x="16817" y="10660"/>
                    </a:moveTo>
                    <a:cubicBezTo>
                      <a:pt x="16817" y="10685"/>
                      <a:pt x="16817" y="10685"/>
                      <a:pt x="16817" y="10685"/>
                    </a:cubicBezTo>
                    <a:cubicBezTo>
                      <a:pt x="16792" y="10685"/>
                      <a:pt x="16792" y="10685"/>
                      <a:pt x="16792" y="10660"/>
                    </a:cubicBezTo>
                    <a:close/>
                    <a:moveTo>
                      <a:pt x="318" y="1"/>
                    </a:moveTo>
                    <a:cubicBezTo>
                      <a:pt x="223" y="1"/>
                      <a:pt x="118" y="75"/>
                      <a:pt x="0" y="284"/>
                    </a:cubicBezTo>
                    <a:cubicBezTo>
                      <a:pt x="50" y="1236"/>
                      <a:pt x="125" y="2188"/>
                      <a:pt x="125" y="3166"/>
                    </a:cubicBezTo>
                    <a:cubicBezTo>
                      <a:pt x="75" y="5797"/>
                      <a:pt x="176" y="8429"/>
                      <a:pt x="176" y="11061"/>
                    </a:cubicBezTo>
                    <a:cubicBezTo>
                      <a:pt x="1303" y="11712"/>
                      <a:pt x="2531" y="11963"/>
                      <a:pt x="3785" y="12063"/>
                    </a:cubicBezTo>
                    <a:cubicBezTo>
                      <a:pt x="4511" y="12138"/>
                      <a:pt x="5213" y="12113"/>
                      <a:pt x="5965" y="12239"/>
                    </a:cubicBezTo>
                    <a:cubicBezTo>
                      <a:pt x="6150" y="12268"/>
                      <a:pt x="6333" y="12281"/>
                      <a:pt x="6515" y="12281"/>
                    </a:cubicBezTo>
                    <a:cubicBezTo>
                      <a:pt x="7420" y="12281"/>
                      <a:pt x="8292" y="11954"/>
                      <a:pt x="9148" y="11662"/>
                    </a:cubicBezTo>
                    <a:cubicBezTo>
                      <a:pt x="9424" y="11562"/>
                      <a:pt x="9499" y="11261"/>
                      <a:pt x="9649" y="11036"/>
                    </a:cubicBezTo>
                    <a:cubicBezTo>
                      <a:pt x="9649" y="11011"/>
                      <a:pt x="9649" y="10960"/>
                      <a:pt x="9649" y="10935"/>
                    </a:cubicBezTo>
                    <a:cubicBezTo>
                      <a:pt x="9649" y="10735"/>
                      <a:pt x="9624" y="10534"/>
                      <a:pt x="9624" y="10334"/>
                    </a:cubicBezTo>
                    <a:cubicBezTo>
                      <a:pt x="9649" y="10033"/>
                      <a:pt x="9649" y="9757"/>
                      <a:pt x="9850" y="9507"/>
                    </a:cubicBezTo>
                    <a:cubicBezTo>
                      <a:pt x="10401" y="8630"/>
                      <a:pt x="11354" y="8780"/>
                      <a:pt x="12181" y="8579"/>
                    </a:cubicBezTo>
                    <a:cubicBezTo>
                      <a:pt x="12206" y="8554"/>
                      <a:pt x="12231" y="8529"/>
                      <a:pt x="12256" y="8529"/>
                    </a:cubicBezTo>
                    <a:cubicBezTo>
                      <a:pt x="12306" y="8554"/>
                      <a:pt x="12356" y="8579"/>
                      <a:pt x="12406" y="8605"/>
                    </a:cubicBezTo>
                    <a:cubicBezTo>
                      <a:pt x="12582" y="8780"/>
                      <a:pt x="12757" y="8980"/>
                      <a:pt x="13008" y="9056"/>
                    </a:cubicBezTo>
                    <a:lnTo>
                      <a:pt x="13033" y="9056"/>
                    </a:lnTo>
                    <a:cubicBezTo>
                      <a:pt x="13083" y="9131"/>
                      <a:pt x="13133" y="9206"/>
                      <a:pt x="13208" y="9256"/>
                    </a:cubicBezTo>
                    <a:cubicBezTo>
                      <a:pt x="13258" y="9657"/>
                      <a:pt x="13333" y="10058"/>
                      <a:pt x="13384" y="10459"/>
                    </a:cubicBezTo>
                    <a:cubicBezTo>
                      <a:pt x="13578" y="10546"/>
                      <a:pt x="13792" y="10670"/>
                      <a:pt x="14024" y="10670"/>
                    </a:cubicBezTo>
                    <a:cubicBezTo>
                      <a:pt x="14061" y="10670"/>
                      <a:pt x="14098" y="10667"/>
                      <a:pt x="14135" y="10660"/>
                    </a:cubicBezTo>
                    <a:cubicBezTo>
                      <a:pt x="14259" y="10645"/>
                      <a:pt x="14383" y="10638"/>
                      <a:pt x="14505" y="10638"/>
                    </a:cubicBezTo>
                    <a:cubicBezTo>
                      <a:pt x="15227" y="10638"/>
                      <a:pt x="15931" y="10868"/>
                      <a:pt x="16617" y="11061"/>
                    </a:cubicBezTo>
                    <a:cubicBezTo>
                      <a:pt x="16892" y="11236"/>
                      <a:pt x="17193" y="11386"/>
                      <a:pt x="17469" y="11537"/>
                    </a:cubicBezTo>
                    <a:cubicBezTo>
                      <a:pt x="18346" y="12038"/>
                      <a:pt x="19424" y="12063"/>
                      <a:pt x="20226" y="12665"/>
                    </a:cubicBezTo>
                    <a:cubicBezTo>
                      <a:pt x="20301" y="12665"/>
                      <a:pt x="20351" y="12690"/>
                      <a:pt x="20426" y="12690"/>
                    </a:cubicBezTo>
                    <a:cubicBezTo>
                      <a:pt x="20524" y="12787"/>
                      <a:pt x="20596" y="12828"/>
                      <a:pt x="20651" y="12828"/>
                    </a:cubicBezTo>
                    <a:cubicBezTo>
                      <a:pt x="20749" y="12828"/>
                      <a:pt x="20786" y="12692"/>
                      <a:pt x="20802" y="12514"/>
                    </a:cubicBezTo>
                    <a:cubicBezTo>
                      <a:pt x="20677" y="12239"/>
                      <a:pt x="20501" y="12013"/>
                      <a:pt x="20251" y="11838"/>
                    </a:cubicBezTo>
                    <a:cubicBezTo>
                      <a:pt x="20201" y="11537"/>
                      <a:pt x="20075" y="11286"/>
                      <a:pt x="19875" y="11061"/>
                    </a:cubicBezTo>
                    <a:cubicBezTo>
                      <a:pt x="19800" y="10685"/>
                      <a:pt x="19699" y="10284"/>
                      <a:pt x="19624" y="9883"/>
                    </a:cubicBezTo>
                    <a:cubicBezTo>
                      <a:pt x="19599" y="9682"/>
                      <a:pt x="19499" y="9381"/>
                      <a:pt x="19825" y="9306"/>
                    </a:cubicBezTo>
                    <a:cubicBezTo>
                      <a:pt x="19875" y="9291"/>
                      <a:pt x="19921" y="9284"/>
                      <a:pt x="19963" y="9284"/>
                    </a:cubicBezTo>
                    <a:cubicBezTo>
                      <a:pt x="20196" y="9284"/>
                      <a:pt x="20316" y="9499"/>
                      <a:pt x="20401" y="9732"/>
                    </a:cubicBezTo>
                    <a:cubicBezTo>
                      <a:pt x="20476" y="9933"/>
                      <a:pt x="20526" y="10158"/>
                      <a:pt x="20627" y="10384"/>
                    </a:cubicBezTo>
                    <a:cubicBezTo>
                      <a:pt x="20752" y="10760"/>
                      <a:pt x="20852" y="11161"/>
                      <a:pt x="21028" y="11512"/>
                    </a:cubicBezTo>
                    <a:cubicBezTo>
                      <a:pt x="21329" y="12113"/>
                      <a:pt x="21855" y="12539"/>
                      <a:pt x="22532" y="12564"/>
                    </a:cubicBezTo>
                    <a:cubicBezTo>
                      <a:pt x="22547" y="12565"/>
                      <a:pt x="22562" y="12565"/>
                      <a:pt x="22578" y="12565"/>
                    </a:cubicBezTo>
                    <a:cubicBezTo>
                      <a:pt x="23224" y="12565"/>
                      <a:pt x="23565" y="12050"/>
                      <a:pt x="23810" y="11487"/>
                    </a:cubicBezTo>
                    <a:cubicBezTo>
                      <a:pt x="23910" y="11261"/>
                      <a:pt x="23960" y="11036"/>
                      <a:pt x="24035" y="10810"/>
                    </a:cubicBezTo>
                    <a:cubicBezTo>
                      <a:pt x="24161" y="10434"/>
                      <a:pt x="24261" y="10033"/>
                      <a:pt x="24386" y="9657"/>
                    </a:cubicBezTo>
                    <a:cubicBezTo>
                      <a:pt x="25088" y="10234"/>
                      <a:pt x="24461" y="10960"/>
                      <a:pt x="24587" y="11612"/>
                    </a:cubicBezTo>
                    <a:cubicBezTo>
                      <a:pt x="24562" y="11838"/>
                      <a:pt x="24486" y="12038"/>
                      <a:pt x="24386" y="12214"/>
                    </a:cubicBezTo>
                    <a:cubicBezTo>
                      <a:pt x="24060" y="12640"/>
                      <a:pt x="23659" y="13016"/>
                      <a:pt x="23233" y="13341"/>
                    </a:cubicBezTo>
                    <a:cubicBezTo>
                      <a:pt x="23233" y="13392"/>
                      <a:pt x="23233" y="13417"/>
                      <a:pt x="23233" y="13467"/>
                    </a:cubicBezTo>
                    <a:lnTo>
                      <a:pt x="23233" y="13492"/>
                    </a:lnTo>
                    <a:cubicBezTo>
                      <a:pt x="23202" y="13495"/>
                      <a:pt x="23170" y="13496"/>
                      <a:pt x="23138" y="13496"/>
                    </a:cubicBezTo>
                    <a:cubicBezTo>
                      <a:pt x="23086" y="13496"/>
                      <a:pt x="23033" y="13493"/>
                      <a:pt x="22979" y="13493"/>
                    </a:cubicBezTo>
                    <a:cubicBezTo>
                      <a:pt x="22823" y="13493"/>
                      <a:pt x="22657" y="13516"/>
                      <a:pt x="22481" y="13692"/>
                    </a:cubicBezTo>
                    <a:cubicBezTo>
                      <a:pt x="23989" y="14141"/>
                      <a:pt x="25498" y="14291"/>
                      <a:pt x="27006" y="14291"/>
                    </a:cubicBezTo>
                    <a:cubicBezTo>
                      <a:pt x="27352" y="14291"/>
                      <a:pt x="27699" y="14283"/>
                      <a:pt x="28045" y="14269"/>
                    </a:cubicBezTo>
                    <a:lnTo>
                      <a:pt x="30251" y="14269"/>
                    </a:lnTo>
                    <a:cubicBezTo>
                      <a:pt x="30802" y="13717"/>
                      <a:pt x="31504" y="13467"/>
                      <a:pt x="32256" y="13266"/>
                    </a:cubicBezTo>
                    <a:cubicBezTo>
                      <a:pt x="32544" y="13098"/>
                      <a:pt x="32850" y="13028"/>
                      <a:pt x="33156" y="13028"/>
                    </a:cubicBezTo>
                    <a:cubicBezTo>
                      <a:pt x="33489" y="13028"/>
                      <a:pt x="33822" y="13111"/>
                      <a:pt x="34136" y="13241"/>
                    </a:cubicBezTo>
                    <a:cubicBezTo>
                      <a:pt x="34328" y="13338"/>
                      <a:pt x="34516" y="13376"/>
                      <a:pt x="34697" y="13376"/>
                    </a:cubicBezTo>
                    <a:cubicBezTo>
                      <a:pt x="34892" y="13376"/>
                      <a:pt x="35081" y="13331"/>
                      <a:pt x="35263" y="13266"/>
                    </a:cubicBezTo>
                    <a:cubicBezTo>
                      <a:pt x="35965" y="13041"/>
                      <a:pt x="36667" y="12815"/>
                      <a:pt x="37268" y="12439"/>
                    </a:cubicBezTo>
                    <a:cubicBezTo>
                      <a:pt x="37895" y="12063"/>
                      <a:pt x="38672" y="11813"/>
                      <a:pt x="39048" y="11086"/>
                    </a:cubicBezTo>
                    <a:cubicBezTo>
                      <a:pt x="39599" y="11061"/>
                      <a:pt x="39725" y="10534"/>
                      <a:pt x="40050" y="10284"/>
                    </a:cubicBezTo>
                    <a:cubicBezTo>
                      <a:pt x="40101" y="7702"/>
                      <a:pt x="40151" y="5121"/>
                      <a:pt x="40176" y="2564"/>
                    </a:cubicBezTo>
                    <a:cubicBezTo>
                      <a:pt x="40176" y="2414"/>
                      <a:pt x="40132" y="2370"/>
                      <a:pt x="40069" y="2370"/>
                    </a:cubicBezTo>
                    <a:cubicBezTo>
                      <a:pt x="40007" y="2370"/>
                      <a:pt x="39925" y="2414"/>
                      <a:pt x="39850" y="2439"/>
                    </a:cubicBezTo>
                    <a:cubicBezTo>
                      <a:pt x="39424" y="2640"/>
                      <a:pt x="39324" y="3091"/>
                      <a:pt x="39073" y="3417"/>
                    </a:cubicBezTo>
                    <a:cubicBezTo>
                      <a:pt x="38973" y="3617"/>
                      <a:pt x="38898" y="3818"/>
                      <a:pt x="39048" y="4018"/>
                    </a:cubicBezTo>
                    <a:lnTo>
                      <a:pt x="39023" y="4018"/>
                    </a:lnTo>
                    <a:cubicBezTo>
                      <a:pt x="38973" y="4043"/>
                      <a:pt x="38948" y="4068"/>
                      <a:pt x="38898" y="4068"/>
                    </a:cubicBezTo>
                    <a:cubicBezTo>
                      <a:pt x="38822" y="4118"/>
                      <a:pt x="38772" y="4193"/>
                      <a:pt x="38722" y="4269"/>
                    </a:cubicBezTo>
                    <a:cubicBezTo>
                      <a:pt x="38672" y="4319"/>
                      <a:pt x="38622" y="4394"/>
                      <a:pt x="38597" y="4444"/>
                    </a:cubicBezTo>
                    <a:cubicBezTo>
                      <a:pt x="38497" y="4544"/>
                      <a:pt x="38396" y="4620"/>
                      <a:pt x="38296" y="4720"/>
                    </a:cubicBezTo>
                    <a:cubicBezTo>
                      <a:pt x="37745" y="5396"/>
                      <a:pt x="37018" y="5747"/>
                      <a:pt x="36216" y="5998"/>
                    </a:cubicBezTo>
                    <a:cubicBezTo>
                      <a:pt x="36040" y="5998"/>
                      <a:pt x="35890" y="5998"/>
                      <a:pt x="35715" y="5973"/>
                    </a:cubicBezTo>
                    <a:cubicBezTo>
                      <a:pt x="35689" y="5948"/>
                      <a:pt x="35639" y="5923"/>
                      <a:pt x="35589" y="5873"/>
                    </a:cubicBezTo>
                    <a:cubicBezTo>
                      <a:pt x="35533" y="5887"/>
                      <a:pt x="35479" y="5893"/>
                      <a:pt x="35427" y="5893"/>
                    </a:cubicBezTo>
                    <a:cubicBezTo>
                      <a:pt x="35293" y="5893"/>
                      <a:pt x="35171" y="5852"/>
                      <a:pt x="35063" y="5797"/>
                    </a:cubicBezTo>
                    <a:cubicBezTo>
                      <a:pt x="34913" y="5722"/>
                      <a:pt x="34762" y="5622"/>
                      <a:pt x="34612" y="5497"/>
                    </a:cubicBezTo>
                    <a:cubicBezTo>
                      <a:pt x="34236" y="5121"/>
                      <a:pt x="33710" y="4970"/>
                      <a:pt x="33309" y="4670"/>
                    </a:cubicBezTo>
                    <a:cubicBezTo>
                      <a:pt x="32507" y="4018"/>
                      <a:pt x="31629" y="3542"/>
                      <a:pt x="30627" y="3291"/>
                    </a:cubicBezTo>
                    <a:cubicBezTo>
                      <a:pt x="30436" y="3244"/>
                      <a:pt x="30256" y="3226"/>
                      <a:pt x="30072" y="3226"/>
                    </a:cubicBezTo>
                    <a:cubicBezTo>
                      <a:pt x="29966" y="3226"/>
                      <a:pt x="29860" y="3232"/>
                      <a:pt x="29750" y="3241"/>
                    </a:cubicBezTo>
                    <a:cubicBezTo>
                      <a:pt x="29649" y="3241"/>
                      <a:pt x="29574" y="3266"/>
                      <a:pt x="29474" y="3291"/>
                    </a:cubicBezTo>
                    <a:cubicBezTo>
                      <a:pt x="29298" y="3366"/>
                      <a:pt x="29123" y="3417"/>
                      <a:pt x="28948" y="3492"/>
                    </a:cubicBezTo>
                    <a:cubicBezTo>
                      <a:pt x="28371" y="3717"/>
                      <a:pt x="27820" y="3968"/>
                      <a:pt x="27344" y="4344"/>
                    </a:cubicBezTo>
                    <a:cubicBezTo>
                      <a:pt x="26943" y="4720"/>
                      <a:pt x="26517" y="5096"/>
                      <a:pt x="26216" y="5597"/>
                    </a:cubicBezTo>
                    <a:cubicBezTo>
                      <a:pt x="26141" y="5697"/>
                      <a:pt x="26065" y="5797"/>
                      <a:pt x="25990" y="5898"/>
                    </a:cubicBezTo>
                    <a:cubicBezTo>
                      <a:pt x="25740" y="6073"/>
                      <a:pt x="25514" y="6274"/>
                      <a:pt x="25263" y="6474"/>
                    </a:cubicBezTo>
                    <a:cubicBezTo>
                      <a:pt x="25038" y="6599"/>
                      <a:pt x="24812" y="6675"/>
                      <a:pt x="24637" y="6875"/>
                    </a:cubicBezTo>
                    <a:cubicBezTo>
                      <a:pt x="24411" y="7101"/>
                      <a:pt x="24136" y="7076"/>
                      <a:pt x="23860" y="7101"/>
                    </a:cubicBezTo>
                    <a:cubicBezTo>
                      <a:pt x="23860" y="7101"/>
                      <a:pt x="23860" y="7076"/>
                      <a:pt x="23860" y="7076"/>
                    </a:cubicBezTo>
                    <a:cubicBezTo>
                      <a:pt x="23747" y="7138"/>
                      <a:pt x="23641" y="7170"/>
                      <a:pt x="23534" y="7170"/>
                    </a:cubicBezTo>
                    <a:cubicBezTo>
                      <a:pt x="23428" y="7170"/>
                      <a:pt x="23321" y="7138"/>
                      <a:pt x="23208" y="7076"/>
                    </a:cubicBezTo>
                    <a:cubicBezTo>
                      <a:pt x="23083" y="6875"/>
                      <a:pt x="22782" y="7051"/>
                      <a:pt x="22632" y="6850"/>
                    </a:cubicBezTo>
                    <a:cubicBezTo>
                      <a:pt x="22030" y="6549"/>
                      <a:pt x="21529" y="6098"/>
                      <a:pt x="21028" y="5647"/>
                    </a:cubicBezTo>
                    <a:cubicBezTo>
                      <a:pt x="20652" y="5246"/>
                      <a:pt x="20301" y="4820"/>
                      <a:pt x="19925" y="4394"/>
                    </a:cubicBezTo>
                    <a:cubicBezTo>
                      <a:pt x="18822" y="3266"/>
                      <a:pt x="17644" y="2314"/>
                      <a:pt x="16015" y="2038"/>
                    </a:cubicBezTo>
                    <a:lnTo>
                      <a:pt x="15614" y="2038"/>
                    </a:lnTo>
                    <a:lnTo>
                      <a:pt x="15013" y="2063"/>
                    </a:lnTo>
                    <a:cubicBezTo>
                      <a:pt x="14978" y="2017"/>
                      <a:pt x="14948" y="1997"/>
                      <a:pt x="14919" y="1997"/>
                    </a:cubicBezTo>
                    <a:cubicBezTo>
                      <a:pt x="14885" y="1997"/>
                      <a:pt x="14852" y="2023"/>
                      <a:pt x="14812" y="2063"/>
                    </a:cubicBezTo>
                    <a:cubicBezTo>
                      <a:pt x="14762" y="2088"/>
                      <a:pt x="14712" y="2088"/>
                      <a:pt x="14662" y="2088"/>
                    </a:cubicBezTo>
                    <a:cubicBezTo>
                      <a:pt x="14547" y="2151"/>
                      <a:pt x="14429" y="2161"/>
                      <a:pt x="14309" y="2161"/>
                    </a:cubicBezTo>
                    <a:cubicBezTo>
                      <a:pt x="14248" y="2161"/>
                      <a:pt x="14186" y="2158"/>
                      <a:pt x="14125" y="2158"/>
                    </a:cubicBezTo>
                    <a:cubicBezTo>
                      <a:pt x="14018" y="2158"/>
                      <a:pt x="13912" y="2167"/>
                      <a:pt x="13810" y="2213"/>
                    </a:cubicBezTo>
                    <a:cubicBezTo>
                      <a:pt x="12531" y="2589"/>
                      <a:pt x="11228" y="2940"/>
                      <a:pt x="9975" y="3442"/>
                    </a:cubicBezTo>
                    <a:cubicBezTo>
                      <a:pt x="9900" y="3592"/>
                      <a:pt x="9699" y="3542"/>
                      <a:pt x="9599" y="3642"/>
                    </a:cubicBezTo>
                    <a:cubicBezTo>
                      <a:pt x="9549" y="3642"/>
                      <a:pt x="9474" y="3642"/>
                      <a:pt x="9399" y="3667"/>
                    </a:cubicBezTo>
                    <a:cubicBezTo>
                      <a:pt x="8973" y="3918"/>
                      <a:pt x="8521" y="4193"/>
                      <a:pt x="7995" y="4219"/>
                    </a:cubicBezTo>
                    <a:cubicBezTo>
                      <a:pt x="7945" y="4269"/>
                      <a:pt x="7870" y="4269"/>
                      <a:pt x="7820" y="4269"/>
                    </a:cubicBezTo>
                    <a:cubicBezTo>
                      <a:pt x="7644" y="4444"/>
                      <a:pt x="7369" y="4294"/>
                      <a:pt x="7193" y="4444"/>
                    </a:cubicBezTo>
                    <a:cubicBezTo>
                      <a:pt x="6787" y="4594"/>
                      <a:pt x="6390" y="4670"/>
                      <a:pt x="5999" y="4670"/>
                    </a:cubicBezTo>
                    <a:cubicBezTo>
                      <a:pt x="5472" y="4670"/>
                      <a:pt x="4954" y="4531"/>
                      <a:pt x="4436" y="4244"/>
                    </a:cubicBezTo>
                    <a:cubicBezTo>
                      <a:pt x="3810" y="3893"/>
                      <a:pt x="3258" y="3391"/>
                      <a:pt x="2657" y="3016"/>
                    </a:cubicBezTo>
                    <a:cubicBezTo>
                      <a:pt x="2657" y="2940"/>
                      <a:pt x="2657" y="2865"/>
                      <a:pt x="2632" y="2790"/>
                    </a:cubicBezTo>
                    <a:cubicBezTo>
                      <a:pt x="1955" y="2013"/>
                      <a:pt x="1429" y="1136"/>
                      <a:pt x="752" y="359"/>
                    </a:cubicBezTo>
                    <a:cubicBezTo>
                      <a:pt x="624" y="231"/>
                      <a:pt x="486" y="1"/>
                      <a:pt x="3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35"/>
              <p:cNvSpPr/>
              <p:nvPr/>
            </p:nvSpPr>
            <p:spPr>
              <a:xfrm>
                <a:off x="2792750" y="2351450"/>
                <a:ext cx="132225" cy="12737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5095" extrusionOk="0">
                    <a:moveTo>
                      <a:pt x="2816" y="0"/>
                    </a:moveTo>
                    <a:cubicBezTo>
                      <a:pt x="2588" y="0"/>
                      <a:pt x="2359" y="25"/>
                      <a:pt x="2131" y="79"/>
                    </a:cubicBezTo>
                    <a:cubicBezTo>
                      <a:pt x="1204" y="104"/>
                      <a:pt x="577" y="530"/>
                      <a:pt x="326" y="1432"/>
                    </a:cubicBezTo>
                    <a:cubicBezTo>
                      <a:pt x="1" y="2134"/>
                      <a:pt x="26" y="2861"/>
                      <a:pt x="151" y="3588"/>
                    </a:cubicBezTo>
                    <a:cubicBezTo>
                      <a:pt x="251" y="4139"/>
                      <a:pt x="452" y="4716"/>
                      <a:pt x="1078" y="4916"/>
                    </a:cubicBezTo>
                    <a:cubicBezTo>
                      <a:pt x="1445" y="5038"/>
                      <a:pt x="1807" y="5094"/>
                      <a:pt x="2163" y="5094"/>
                    </a:cubicBezTo>
                    <a:cubicBezTo>
                      <a:pt x="2900" y="5094"/>
                      <a:pt x="3610" y="4854"/>
                      <a:pt x="4286" y="4465"/>
                    </a:cubicBezTo>
                    <a:cubicBezTo>
                      <a:pt x="5214" y="3939"/>
                      <a:pt x="5289" y="3061"/>
                      <a:pt x="5138" y="2134"/>
                    </a:cubicBezTo>
                    <a:cubicBezTo>
                      <a:pt x="5138" y="2109"/>
                      <a:pt x="5138" y="2059"/>
                      <a:pt x="5113" y="2034"/>
                    </a:cubicBezTo>
                    <a:cubicBezTo>
                      <a:pt x="5163" y="1658"/>
                      <a:pt x="5063" y="1307"/>
                      <a:pt x="4762" y="1031"/>
                    </a:cubicBezTo>
                    <a:cubicBezTo>
                      <a:pt x="4587" y="355"/>
                      <a:pt x="4036" y="129"/>
                      <a:pt x="3409" y="54"/>
                    </a:cubicBezTo>
                    <a:cubicBezTo>
                      <a:pt x="3211" y="19"/>
                      <a:pt x="3014" y="0"/>
                      <a:pt x="28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5"/>
              <p:cNvSpPr/>
              <p:nvPr/>
            </p:nvSpPr>
            <p:spPr>
              <a:xfrm>
                <a:off x="2231975" y="2441700"/>
                <a:ext cx="136625" cy="135725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5429" extrusionOk="0">
                    <a:moveTo>
                      <a:pt x="4326" y="3402"/>
                    </a:moveTo>
                    <a:cubicBezTo>
                      <a:pt x="4336" y="3402"/>
                      <a:pt x="4336" y="3425"/>
                      <a:pt x="4336" y="3462"/>
                    </a:cubicBezTo>
                    <a:lnTo>
                      <a:pt x="4311" y="3436"/>
                    </a:lnTo>
                    <a:cubicBezTo>
                      <a:pt x="4311" y="3462"/>
                      <a:pt x="4311" y="3462"/>
                      <a:pt x="4311" y="3462"/>
                    </a:cubicBezTo>
                    <a:cubicBezTo>
                      <a:pt x="4311" y="3462"/>
                      <a:pt x="4286" y="3436"/>
                      <a:pt x="4261" y="3436"/>
                    </a:cubicBezTo>
                    <a:cubicBezTo>
                      <a:pt x="4286" y="3436"/>
                      <a:pt x="4286" y="3436"/>
                      <a:pt x="4286" y="3411"/>
                    </a:cubicBezTo>
                    <a:cubicBezTo>
                      <a:pt x="4286" y="3436"/>
                      <a:pt x="4311" y="3436"/>
                      <a:pt x="4311" y="3436"/>
                    </a:cubicBezTo>
                    <a:lnTo>
                      <a:pt x="4311" y="3411"/>
                    </a:lnTo>
                    <a:cubicBezTo>
                      <a:pt x="4318" y="3405"/>
                      <a:pt x="4323" y="3402"/>
                      <a:pt x="4326" y="3402"/>
                    </a:cubicBezTo>
                    <a:close/>
                    <a:moveTo>
                      <a:pt x="4087" y="0"/>
                    </a:moveTo>
                    <a:cubicBezTo>
                      <a:pt x="4034" y="0"/>
                      <a:pt x="3975" y="9"/>
                      <a:pt x="3910" y="28"/>
                    </a:cubicBezTo>
                    <a:cubicBezTo>
                      <a:pt x="3626" y="28"/>
                      <a:pt x="3342" y="17"/>
                      <a:pt x="3058" y="17"/>
                    </a:cubicBezTo>
                    <a:cubicBezTo>
                      <a:pt x="2916" y="17"/>
                      <a:pt x="2774" y="20"/>
                      <a:pt x="2632" y="28"/>
                    </a:cubicBezTo>
                    <a:cubicBezTo>
                      <a:pt x="878" y="128"/>
                      <a:pt x="0" y="1406"/>
                      <a:pt x="552" y="3035"/>
                    </a:cubicBezTo>
                    <a:cubicBezTo>
                      <a:pt x="652" y="3311"/>
                      <a:pt x="802" y="3587"/>
                      <a:pt x="928" y="3837"/>
                    </a:cubicBezTo>
                    <a:cubicBezTo>
                      <a:pt x="1529" y="4238"/>
                      <a:pt x="1730" y="5066"/>
                      <a:pt x="2507" y="5266"/>
                    </a:cubicBezTo>
                    <a:cubicBezTo>
                      <a:pt x="2582" y="5316"/>
                      <a:pt x="2657" y="5366"/>
                      <a:pt x="2732" y="5391"/>
                    </a:cubicBezTo>
                    <a:cubicBezTo>
                      <a:pt x="2795" y="5416"/>
                      <a:pt x="2858" y="5429"/>
                      <a:pt x="2920" y="5429"/>
                    </a:cubicBezTo>
                    <a:cubicBezTo>
                      <a:pt x="2983" y="5429"/>
                      <a:pt x="3045" y="5416"/>
                      <a:pt x="3108" y="5391"/>
                    </a:cubicBezTo>
                    <a:cubicBezTo>
                      <a:pt x="3183" y="5366"/>
                      <a:pt x="3259" y="5341"/>
                      <a:pt x="3334" y="5266"/>
                    </a:cubicBezTo>
                    <a:cubicBezTo>
                      <a:pt x="3685" y="5166"/>
                      <a:pt x="4086" y="5166"/>
                      <a:pt x="4311" y="4815"/>
                    </a:cubicBezTo>
                    <a:cubicBezTo>
                      <a:pt x="4662" y="4614"/>
                      <a:pt x="4963" y="4339"/>
                      <a:pt x="4938" y="3863"/>
                    </a:cubicBezTo>
                    <a:cubicBezTo>
                      <a:pt x="5088" y="3762"/>
                      <a:pt x="5138" y="3612"/>
                      <a:pt x="5113" y="3436"/>
                    </a:cubicBezTo>
                    <a:cubicBezTo>
                      <a:pt x="5138" y="3386"/>
                      <a:pt x="5138" y="3336"/>
                      <a:pt x="5138" y="3261"/>
                    </a:cubicBezTo>
                    <a:cubicBezTo>
                      <a:pt x="5464" y="2484"/>
                      <a:pt x="5339" y="1732"/>
                      <a:pt x="4938" y="1005"/>
                    </a:cubicBezTo>
                    <a:lnTo>
                      <a:pt x="4913" y="1005"/>
                    </a:lnTo>
                    <a:cubicBezTo>
                      <a:pt x="4863" y="830"/>
                      <a:pt x="4787" y="654"/>
                      <a:pt x="4712" y="479"/>
                    </a:cubicBezTo>
                    <a:cubicBezTo>
                      <a:pt x="4521" y="267"/>
                      <a:pt x="4384" y="0"/>
                      <a:pt x="40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35"/>
              <p:cNvSpPr/>
              <p:nvPr/>
            </p:nvSpPr>
            <p:spPr>
              <a:xfrm>
                <a:off x="2482600" y="2341950"/>
                <a:ext cx="127850" cy="136575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463" extrusionOk="0">
                    <a:moveTo>
                      <a:pt x="2930" y="0"/>
                    </a:moveTo>
                    <a:cubicBezTo>
                      <a:pt x="2344" y="0"/>
                      <a:pt x="1781" y="116"/>
                      <a:pt x="1304" y="609"/>
                    </a:cubicBezTo>
                    <a:cubicBezTo>
                      <a:pt x="502" y="1236"/>
                      <a:pt x="0" y="3116"/>
                      <a:pt x="401" y="4018"/>
                    </a:cubicBezTo>
                    <a:cubicBezTo>
                      <a:pt x="502" y="4269"/>
                      <a:pt x="677" y="4469"/>
                      <a:pt x="878" y="4670"/>
                    </a:cubicBezTo>
                    <a:cubicBezTo>
                      <a:pt x="1413" y="5168"/>
                      <a:pt x="2031" y="5463"/>
                      <a:pt x="2700" y="5463"/>
                    </a:cubicBezTo>
                    <a:cubicBezTo>
                      <a:pt x="2938" y="5463"/>
                      <a:pt x="3184" y="5425"/>
                      <a:pt x="3434" y="5346"/>
                    </a:cubicBezTo>
                    <a:cubicBezTo>
                      <a:pt x="4437" y="5020"/>
                      <a:pt x="4838" y="4218"/>
                      <a:pt x="5013" y="3241"/>
                    </a:cubicBezTo>
                    <a:cubicBezTo>
                      <a:pt x="5113" y="2589"/>
                      <a:pt x="5038" y="1988"/>
                      <a:pt x="4938" y="1361"/>
                    </a:cubicBezTo>
                    <a:cubicBezTo>
                      <a:pt x="4888" y="1035"/>
                      <a:pt x="4813" y="760"/>
                      <a:pt x="4537" y="584"/>
                    </a:cubicBezTo>
                    <a:cubicBezTo>
                      <a:pt x="4412" y="309"/>
                      <a:pt x="4161" y="83"/>
                      <a:pt x="3860" y="58"/>
                    </a:cubicBezTo>
                    <a:cubicBezTo>
                      <a:pt x="3550" y="32"/>
                      <a:pt x="3237" y="0"/>
                      <a:pt x="2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35"/>
              <p:cNvSpPr/>
              <p:nvPr/>
            </p:nvSpPr>
            <p:spPr>
              <a:xfrm>
                <a:off x="2056525" y="2396650"/>
                <a:ext cx="117200" cy="12497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4999" extrusionOk="0">
                    <a:moveTo>
                      <a:pt x="2457" y="0"/>
                    </a:moveTo>
                    <a:cubicBezTo>
                      <a:pt x="1154" y="76"/>
                      <a:pt x="502" y="577"/>
                      <a:pt x="226" y="1855"/>
                    </a:cubicBezTo>
                    <a:cubicBezTo>
                      <a:pt x="1" y="2757"/>
                      <a:pt x="276" y="3960"/>
                      <a:pt x="1354" y="4436"/>
                    </a:cubicBezTo>
                    <a:cubicBezTo>
                      <a:pt x="1630" y="4562"/>
                      <a:pt x="1880" y="4712"/>
                      <a:pt x="2156" y="4863"/>
                    </a:cubicBezTo>
                    <a:cubicBezTo>
                      <a:pt x="2292" y="4948"/>
                      <a:pt x="2452" y="4998"/>
                      <a:pt x="2611" y="4998"/>
                    </a:cubicBezTo>
                    <a:cubicBezTo>
                      <a:pt x="2686" y="4998"/>
                      <a:pt x="2761" y="4987"/>
                      <a:pt x="2833" y="4963"/>
                    </a:cubicBezTo>
                    <a:cubicBezTo>
                      <a:pt x="3685" y="4637"/>
                      <a:pt x="4437" y="4236"/>
                      <a:pt x="4587" y="3183"/>
                    </a:cubicBezTo>
                    <a:cubicBezTo>
                      <a:pt x="4688" y="2456"/>
                      <a:pt x="4637" y="1805"/>
                      <a:pt x="4387" y="1128"/>
                    </a:cubicBezTo>
                    <a:cubicBezTo>
                      <a:pt x="4036" y="226"/>
                      <a:pt x="3735" y="0"/>
                      <a:pt x="27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5"/>
              <p:cNvSpPr/>
              <p:nvPr/>
            </p:nvSpPr>
            <p:spPr>
              <a:xfrm>
                <a:off x="2409300" y="2536575"/>
                <a:ext cx="132225" cy="11002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4401" extrusionOk="0">
                    <a:moveTo>
                      <a:pt x="2636" y="0"/>
                    </a:moveTo>
                    <a:cubicBezTo>
                      <a:pt x="1811" y="0"/>
                      <a:pt x="1034" y="216"/>
                      <a:pt x="476" y="945"/>
                    </a:cubicBezTo>
                    <a:cubicBezTo>
                      <a:pt x="426" y="1020"/>
                      <a:pt x="451" y="1145"/>
                      <a:pt x="426" y="1245"/>
                    </a:cubicBezTo>
                    <a:cubicBezTo>
                      <a:pt x="351" y="1346"/>
                      <a:pt x="326" y="1471"/>
                      <a:pt x="326" y="1596"/>
                    </a:cubicBezTo>
                    <a:cubicBezTo>
                      <a:pt x="0" y="2774"/>
                      <a:pt x="376" y="3702"/>
                      <a:pt x="1429" y="4228"/>
                    </a:cubicBezTo>
                    <a:cubicBezTo>
                      <a:pt x="1756" y="4345"/>
                      <a:pt x="2094" y="4400"/>
                      <a:pt x="2428" y="4400"/>
                    </a:cubicBezTo>
                    <a:cubicBezTo>
                      <a:pt x="3527" y="4400"/>
                      <a:pt x="4582" y="3799"/>
                      <a:pt x="5063" y="2799"/>
                    </a:cubicBezTo>
                    <a:cubicBezTo>
                      <a:pt x="5288" y="2323"/>
                      <a:pt x="5213" y="1897"/>
                      <a:pt x="5063" y="1446"/>
                    </a:cubicBezTo>
                    <a:cubicBezTo>
                      <a:pt x="4712" y="519"/>
                      <a:pt x="3960" y="118"/>
                      <a:pt x="3058" y="17"/>
                    </a:cubicBezTo>
                    <a:cubicBezTo>
                      <a:pt x="2916" y="7"/>
                      <a:pt x="2776" y="0"/>
                      <a:pt x="26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35"/>
              <p:cNvSpPr/>
              <p:nvPr/>
            </p:nvSpPr>
            <p:spPr>
              <a:xfrm>
                <a:off x="2590375" y="2497000"/>
                <a:ext cx="127225" cy="1047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4190" extrusionOk="0">
                    <a:moveTo>
                      <a:pt x="2474" y="1"/>
                    </a:moveTo>
                    <a:cubicBezTo>
                      <a:pt x="1588" y="1"/>
                      <a:pt x="816" y="215"/>
                      <a:pt x="376" y="1199"/>
                    </a:cubicBezTo>
                    <a:cubicBezTo>
                      <a:pt x="0" y="2377"/>
                      <a:pt x="251" y="3129"/>
                      <a:pt x="1354" y="3856"/>
                    </a:cubicBezTo>
                    <a:cubicBezTo>
                      <a:pt x="1686" y="4077"/>
                      <a:pt x="2006" y="4190"/>
                      <a:pt x="2326" y="4190"/>
                    </a:cubicBezTo>
                    <a:cubicBezTo>
                      <a:pt x="2805" y="4190"/>
                      <a:pt x="3285" y="3940"/>
                      <a:pt x="3810" y="3430"/>
                    </a:cubicBezTo>
                    <a:cubicBezTo>
                      <a:pt x="3860" y="3355"/>
                      <a:pt x="3935" y="3305"/>
                      <a:pt x="4010" y="3230"/>
                    </a:cubicBezTo>
                    <a:lnTo>
                      <a:pt x="4010" y="3230"/>
                    </a:lnTo>
                    <a:cubicBezTo>
                      <a:pt x="3935" y="3305"/>
                      <a:pt x="3885" y="3380"/>
                      <a:pt x="3810" y="3430"/>
                    </a:cubicBezTo>
                    <a:cubicBezTo>
                      <a:pt x="3910" y="3405"/>
                      <a:pt x="3985" y="3355"/>
                      <a:pt x="4010" y="3229"/>
                    </a:cubicBezTo>
                    <a:lnTo>
                      <a:pt x="4010" y="3229"/>
                    </a:lnTo>
                    <a:cubicBezTo>
                      <a:pt x="4010" y="3229"/>
                      <a:pt x="4010" y="3229"/>
                      <a:pt x="4010" y="3229"/>
                    </a:cubicBezTo>
                    <a:cubicBezTo>
                      <a:pt x="4963" y="2227"/>
                      <a:pt x="5088" y="1425"/>
                      <a:pt x="4411" y="422"/>
                    </a:cubicBezTo>
                    <a:cubicBezTo>
                      <a:pt x="4122" y="75"/>
                      <a:pt x="3743" y="10"/>
                      <a:pt x="3355" y="10"/>
                    </a:cubicBezTo>
                    <a:cubicBezTo>
                      <a:pt x="3239" y="10"/>
                      <a:pt x="3123" y="16"/>
                      <a:pt x="3008" y="21"/>
                    </a:cubicBezTo>
                    <a:cubicBezTo>
                      <a:pt x="2827" y="9"/>
                      <a:pt x="2648" y="1"/>
                      <a:pt x="24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35"/>
              <p:cNvSpPr/>
              <p:nvPr/>
            </p:nvSpPr>
            <p:spPr>
              <a:xfrm>
                <a:off x="2751400" y="2522725"/>
                <a:ext cx="114675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184" extrusionOk="0">
                    <a:moveTo>
                      <a:pt x="3810" y="1198"/>
                    </a:moveTo>
                    <a:cubicBezTo>
                      <a:pt x="3785" y="1223"/>
                      <a:pt x="3785" y="1223"/>
                      <a:pt x="3760" y="1248"/>
                    </a:cubicBezTo>
                    <a:lnTo>
                      <a:pt x="3760" y="1223"/>
                    </a:lnTo>
                    <a:cubicBezTo>
                      <a:pt x="3785" y="1223"/>
                      <a:pt x="3785" y="1198"/>
                      <a:pt x="3785" y="1198"/>
                    </a:cubicBezTo>
                    <a:close/>
                    <a:moveTo>
                      <a:pt x="2719" y="0"/>
                    </a:moveTo>
                    <a:cubicBezTo>
                      <a:pt x="2597" y="0"/>
                      <a:pt x="2469" y="30"/>
                      <a:pt x="2331" y="95"/>
                    </a:cubicBezTo>
                    <a:cubicBezTo>
                      <a:pt x="2281" y="120"/>
                      <a:pt x="2231" y="145"/>
                      <a:pt x="2156" y="195"/>
                    </a:cubicBezTo>
                    <a:cubicBezTo>
                      <a:pt x="1880" y="195"/>
                      <a:pt x="1604" y="271"/>
                      <a:pt x="1379" y="421"/>
                    </a:cubicBezTo>
                    <a:cubicBezTo>
                      <a:pt x="1354" y="419"/>
                      <a:pt x="1329" y="418"/>
                      <a:pt x="1305" y="418"/>
                    </a:cubicBezTo>
                    <a:cubicBezTo>
                      <a:pt x="1045" y="418"/>
                      <a:pt x="867" y="542"/>
                      <a:pt x="752" y="772"/>
                    </a:cubicBezTo>
                    <a:cubicBezTo>
                      <a:pt x="752" y="772"/>
                      <a:pt x="752" y="772"/>
                      <a:pt x="752" y="772"/>
                    </a:cubicBezTo>
                    <a:lnTo>
                      <a:pt x="752" y="772"/>
                    </a:lnTo>
                    <a:cubicBezTo>
                      <a:pt x="652" y="797"/>
                      <a:pt x="577" y="872"/>
                      <a:pt x="552" y="997"/>
                    </a:cubicBezTo>
                    <a:cubicBezTo>
                      <a:pt x="627" y="922"/>
                      <a:pt x="702" y="847"/>
                      <a:pt x="752" y="772"/>
                    </a:cubicBezTo>
                    <a:lnTo>
                      <a:pt x="752" y="772"/>
                    </a:lnTo>
                    <a:cubicBezTo>
                      <a:pt x="727" y="872"/>
                      <a:pt x="627" y="922"/>
                      <a:pt x="552" y="997"/>
                    </a:cubicBezTo>
                    <a:cubicBezTo>
                      <a:pt x="0" y="1348"/>
                      <a:pt x="176" y="1900"/>
                      <a:pt x="151" y="2401"/>
                    </a:cubicBezTo>
                    <a:cubicBezTo>
                      <a:pt x="176" y="2702"/>
                      <a:pt x="201" y="2977"/>
                      <a:pt x="452" y="3153"/>
                    </a:cubicBezTo>
                    <a:cubicBezTo>
                      <a:pt x="452" y="3178"/>
                      <a:pt x="477" y="3228"/>
                      <a:pt x="502" y="3253"/>
                    </a:cubicBezTo>
                    <a:cubicBezTo>
                      <a:pt x="527" y="3303"/>
                      <a:pt x="552" y="3328"/>
                      <a:pt x="577" y="3353"/>
                    </a:cubicBezTo>
                    <a:cubicBezTo>
                      <a:pt x="677" y="3729"/>
                      <a:pt x="1078" y="3830"/>
                      <a:pt x="1354" y="4030"/>
                    </a:cubicBezTo>
                    <a:cubicBezTo>
                      <a:pt x="1665" y="4134"/>
                      <a:pt x="1975" y="4184"/>
                      <a:pt x="2290" y="4184"/>
                    </a:cubicBezTo>
                    <a:cubicBezTo>
                      <a:pt x="2584" y="4184"/>
                      <a:pt x="2881" y="4140"/>
                      <a:pt x="3183" y="4055"/>
                    </a:cubicBezTo>
                    <a:cubicBezTo>
                      <a:pt x="3234" y="3980"/>
                      <a:pt x="3284" y="3930"/>
                      <a:pt x="3334" y="3855"/>
                    </a:cubicBezTo>
                    <a:cubicBezTo>
                      <a:pt x="3409" y="3855"/>
                      <a:pt x="3459" y="3830"/>
                      <a:pt x="3509" y="3804"/>
                    </a:cubicBezTo>
                    <a:cubicBezTo>
                      <a:pt x="3509" y="3779"/>
                      <a:pt x="3534" y="3754"/>
                      <a:pt x="3559" y="3729"/>
                    </a:cubicBezTo>
                    <a:cubicBezTo>
                      <a:pt x="3810" y="3604"/>
                      <a:pt x="4010" y="3403"/>
                      <a:pt x="4111" y="3153"/>
                    </a:cubicBezTo>
                    <a:cubicBezTo>
                      <a:pt x="4186" y="3078"/>
                      <a:pt x="4261" y="3002"/>
                      <a:pt x="4336" y="2927"/>
                    </a:cubicBezTo>
                    <a:cubicBezTo>
                      <a:pt x="4462" y="2802"/>
                      <a:pt x="4537" y="2652"/>
                      <a:pt x="4562" y="2451"/>
                    </a:cubicBezTo>
                    <a:cubicBezTo>
                      <a:pt x="4587" y="2326"/>
                      <a:pt x="4587" y="2200"/>
                      <a:pt x="4587" y="2050"/>
                    </a:cubicBezTo>
                    <a:cubicBezTo>
                      <a:pt x="4587" y="2000"/>
                      <a:pt x="4587" y="1925"/>
                      <a:pt x="4562" y="1850"/>
                    </a:cubicBezTo>
                    <a:cubicBezTo>
                      <a:pt x="4562" y="1825"/>
                      <a:pt x="4562" y="1825"/>
                      <a:pt x="4562" y="1799"/>
                    </a:cubicBezTo>
                    <a:cubicBezTo>
                      <a:pt x="4537" y="1724"/>
                      <a:pt x="4512" y="1649"/>
                      <a:pt x="4462" y="1574"/>
                    </a:cubicBezTo>
                    <a:cubicBezTo>
                      <a:pt x="4437" y="1524"/>
                      <a:pt x="4411" y="1474"/>
                      <a:pt x="4386" y="1424"/>
                    </a:cubicBezTo>
                    <a:cubicBezTo>
                      <a:pt x="4386" y="1373"/>
                      <a:pt x="4361" y="1298"/>
                      <a:pt x="4361" y="1223"/>
                    </a:cubicBezTo>
                    <a:cubicBezTo>
                      <a:pt x="4311" y="1198"/>
                      <a:pt x="4261" y="1173"/>
                      <a:pt x="4186" y="1173"/>
                    </a:cubicBezTo>
                    <a:cubicBezTo>
                      <a:pt x="4186" y="1023"/>
                      <a:pt x="4111" y="897"/>
                      <a:pt x="3960" y="822"/>
                    </a:cubicBezTo>
                    <a:cubicBezTo>
                      <a:pt x="3885" y="672"/>
                      <a:pt x="3760" y="596"/>
                      <a:pt x="3609" y="571"/>
                    </a:cubicBezTo>
                    <a:cubicBezTo>
                      <a:pt x="3350" y="238"/>
                      <a:pt x="3063" y="0"/>
                      <a:pt x="27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35"/>
              <p:cNvSpPr/>
              <p:nvPr/>
            </p:nvSpPr>
            <p:spPr>
              <a:xfrm>
                <a:off x="2534600" y="2687375"/>
                <a:ext cx="252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1" extrusionOk="0">
                    <a:moveTo>
                      <a:pt x="1" y="0"/>
                    </a:moveTo>
                    <a:cubicBezTo>
                      <a:pt x="26" y="51"/>
                      <a:pt x="76" y="76"/>
                      <a:pt x="101" y="101"/>
                    </a:cubicBezTo>
                    <a:cubicBezTo>
                      <a:pt x="76" y="76"/>
                      <a:pt x="26" y="51"/>
                      <a:pt x="1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C5F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35"/>
              <p:cNvSpPr/>
              <p:nvPr/>
            </p:nvSpPr>
            <p:spPr>
              <a:xfrm>
                <a:off x="2589750" y="1821450"/>
                <a:ext cx="163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1" extrusionOk="0">
                    <a:moveTo>
                      <a:pt x="0" y="1"/>
                    </a:moveTo>
                    <a:cubicBezTo>
                      <a:pt x="116" y="104"/>
                      <a:pt x="226" y="161"/>
                      <a:pt x="335" y="161"/>
                    </a:cubicBezTo>
                    <a:cubicBezTo>
                      <a:pt x="439" y="161"/>
                      <a:pt x="542" y="110"/>
                      <a:pt x="652" y="1"/>
                    </a:cubicBezTo>
                    <a:close/>
                  </a:path>
                </a:pathLst>
              </a:custGeom>
              <a:solidFill>
                <a:srgbClr val="5C70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35"/>
              <p:cNvSpPr/>
              <p:nvPr/>
            </p:nvSpPr>
            <p:spPr>
              <a:xfrm>
                <a:off x="2074075" y="2556950"/>
                <a:ext cx="162925" cy="163650"/>
              </a:xfrm>
              <a:custGeom>
                <a:avLst/>
                <a:gdLst/>
                <a:ahLst/>
                <a:cxnLst/>
                <a:rect l="l" t="t" r="r" b="b"/>
                <a:pathLst>
                  <a:path w="6517" h="6546" extrusionOk="0">
                    <a:moveTo>
                      <a:pt x="3190" y="0"/>
                    </a:moveTo>
                    <a:cubicBezTo>
                      <a:pt x="2427" y="0"/>
                      <a:pt x="1662" y="176"/>
                      <a:pt x="1229" y="531"/>
                    </a:cubicBezTo>
                    <a:cubicBezTo>
                      <a:pt x="1153" y="606"/>
                      <a:pt x="1078" y="731"/>
                      <a:pt x="1003" y="831"/>
                    </a:cubicBezTo>
                    <a:cubicBezTo>
                      <a:pt x="853" y="907"/>
                      <a:pt x="803" y="1057"/>
                      <a:pt x="803" y="1232"/>
                    </a:cubicBezTo>
                    <a:cubicBezTo>
                      <a:pt x="577" y="1383"/>
                      <a:pt x="602" y="1608"/>
                      <a:pt x="602" y="1834"/>
                    </a:cubicBezTo>
                    <a:cubicBezTo>
                      <a:pt x="1" y="3062"/>
                      <a:pt x="1" y="4215"/>
                      <a:pt x="1003" y="5243"/>
                    </a:cubicBezTo>
                    <a:cubicBezTo>
                      <a:pt x="1153" y="5769"/>
                      <a:pt x="1605" y="5819"/>
                      <a:pt x="2031" y="5969"/>
                    </a:cubicBezTo>
                    <a:cubicBezTo>
                      <a:pt x="2427" y="6392"/>
                      <a:pt x="2850" y="6546"/>
                      <a:pt x="3286" y="6546"/>
                    </a:cubicBezTo>
                    <a:cubicBezTo>
                      <a:pt x="3703" y="6546"/>
                      <a:pt x="4133" y="6404"/>
                      <a:pt x="4562" y="6220"/>
                    </a:cubicBezTo>
                    <a:cubicBezTo>
                      <a:pt x="4687" y="6170"/>
                      <a:pt x="4813" y="6070"/>
                      <a:pt x="4913" y="5994"/>
                    </a:cubicBezTo>
                    <a:cubicBezTo>
                      <a:pt x="5013" y="5944"/>
                      <a:pt x="5113" y="5894"/>
                      <a:pt x="5214" y="5844"/>
                    </a:cubicBezTo>
                    <a:cubicBezTo>
                      <a:pt x="5214" y="5819"/>
                      <a:pt x="5214" y="5769"/>
                      <a:pt x="5214" y="5744"/>
                    </a:cubicBezTo>
                    <a:cubicBezTo>
                      <a:pt x="5214" y="5744"/>
                      <a:pt x="5239" y="5719"/>
                      <a:pt x="5239" y="5719"/>
                    </a:cubicBezTo>
                    <a:cubicBezTo>
                      <a:pt x="5514" y="5518"/>
                      <a:pt x="5890" y="5393"/>
                      <a:pt x="6016" y="5017"/>
                    </a:cubicBezTo>
                    <a:cubicBezTo>
                      <a:pt x="6467" y="4140"/>
                      <a:pt x="6467" y="3187"/>
                      <a:pt x="6442" y="2235"/>
                    </a:cubicBezTo>
                    <a:cubicBezTo>
                      <a:pt x="6517" y="1984"/>
                      <a:pt x="6442" y="1784"/>
                      <a:pt x="6216" y="1659"/>
                    </a:cubicBezTo>
                    <a:cubicBezTo>
                      <a:pt x="5840" y="1232"/>
                      <a:pt x="5564" y="706"/>
                      <a:pt x="5013" y="430"/>
                    </a:cubicBezTo>
                    <a:cubicBezTo>
                      <a:pt x="4572" y="144"/>
                      <a:pt x="3882" y="0"/>
                      <a:pt x="31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5"/>
              <p:cNvSpPr/>
              <p:nvPr/>
            </p:nvSpPr>
            <p:spPr>
              <a:xfrm>
                <a:off x="2426825" y="2808300"/>
                <a:ext cx="317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2" extrusionOk="0">
                    <a:moveTo>
                      <a:pt x="126" y="1"/>
                    </a:moveTo>
                    <a:cubicBezTo>
                      <a:pt x="1" y="76"/>
                      <a:pt x="1" y="126"/>
                      <a:pt x="126" y="201"/>
                    </a:cubicBezTo>
                    <a:cubicBezTo>
                      <a:pt x="126" y="126"/>
                      <a:pt x="126" y="76"/>
                      <a:pt x="126" y="1"/>
                    </a:cubicBezTo>
                    <a:close/>
                  </a:path>
                </a:pathLst>
              </a:custGeom>
              <a:solidFill>
                <a:srgbClr val="54AFA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35"/>
              <p:cNvSpPr/>
              <p:nvPr/>
            </p:nvSpPr>
            <p:spPr>
              <a:xfrm>
                <a:off x="2700025" y="2652550"/>
                <a:ext cx="157300" cy="110675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4427" extrusionOk="0">
                    <a:moveTo>
                      <a:pt x="3401" y="1"/>
                    </a:moveTo>
                    <a:cubicBezTo>
                      <a:pt x="3304" y="1"/>
                      <a:pt x="3207" y="5"/>
                      <a:pt x="3108" y="15"/>
                    </a:cubicBezTo>
                    <a:cubicBezTo>
                      <a:pt x="2941" y="15"/>
                      <a:pt x="2774" y="4"/>
                      <a:pt x="2614" y="4"/>
                    </a:cubicBezTo>
                    <a:cubicBezTo>
                      <a:pt x="2534" y="4"/>
                      <a:pt x="2456" y="7"/>
                      <a:pt x="2381" y="15"/>
                    </a:cubicBezTo>
                    <a:cubicBezTo>
                      <a:pt x="351" y="341"/>
                      <a:pt x="0" y="1594"/>
                      <a:pt x="652" y="3298"/>
                    </a:cubicBezTo>
                    <a:cubicBezTo>
                      <a:pt x="802" y="3649"/>
                      <a:pt x="1128" y="3950"/>
                      <a:pt x="1554" y="4025"/>
                    </a:cubicBezTo>
                    <a:cubicBezTo>
                      <a:pt x="1855" y="4075"/>
                      <a:pt x="2131" y="4200"/>
                      <a:pt x="2406" y="4301"/>
                    </a:cubicBezTo>
                    <a:cubicBezTo>
                      <a:pt x="2618" y="4383"/>
                      <a:pt x="2829" y="4427"/>
                      <a:pt x="3041" y="4427"/>
                    </a:cubicBezTo>
                    <a:cubicBezTo>
                      <a:pt x="3280" y="4427"/>
                      <a:pt x="3520" y="4370"/>
                      <a:pt x="3760" y="4251"/>
                    </a:cubicBezTo>
                    <a:cubicBezTo>
                      <a:pt x="4436" y="3950"/>
                      <a:pt x="5038" y="3549"/>
                      <a:pt x="5539" y="2997"/>
                    </a:cubicBezTo>
                    <a:cubicBezTo>
                      <a:pt x="6291" y="2170"/>
                      <a:pt x="6166" y="1268"/>
                      <a:pt x="5238" y="617"/>
                    </a:cubicBezTo>
                    <a:cubicBezTo>
                      <a:pt x="4670" y="223"/>
                      <a:pt x="4062" y="1"/>
                      <a:pt x="34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35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5"/>
              <p:cNvSpPr/>
              <p:nvPr/>
            </p:nvSpPr>
            <p:spPr>
              <a:xfrm>
                <a:off x="2003275" y="2357800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D6F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5"/>
              <p:cNvSpPr/>
              <p:nvPr/>
            </p:nvSpPr>
            <p:spPr>
              <a:xfrm>
                <a:off x="1990750" y="549300"/>
                <a:ext cx="1407300" cy="2342350"/>
              </a:xfrm>
              <a:custGeom>
                <a:avLst/>
                <a:gdLst/>
                <a:ahLst/>
                <a:cxnLst/>
                <a:rect l="l" t="t" r="r" b="b"/>
                <a:pathLst>
                  <a:path w="56292" h="93694" extrusionOk="0">
                    <a:moveTo>
                      <a:pt x="54236" y="1212"/>
                    </a:moveTo>
                    <a:cubicBezTo>
                      <a:pt x="55364" y="1212"/>
                      <a:pt x="55364" y="1212"/>
                      <a:pt x="55364" y="2390"/>
                    </a:cubicBezTo>
                    <a:cubicBezTo>
                      <a:pt x="55339" y="2591"/>
                      <a:pt x="55289" y="2766"/>
                      <a:pt x="55088" y="2841"/>
                    </a:cubicBezTo>
                    <a:cubicBezTo>
                      <a:pt x="53740" y="2910"/>
                      <a:pt x="52372" y="3020"/>
                      <a:pt x="51020" y="3020"/>
                    </a:cubicBezTo>
                    <a:cubicBezTo>
                      <a:pt x="50889" y="3020"/>
                      <a:pt x="50758" y="3019"/>
                      <a:pt x="50627" y="3017"/>
                    </a:cubicBezTo>
                    <a:cubicBezTo>
                      <a:pt x="49324" y="3017"/>
                      <a:pt x="48547" y="3393"/>
                      <a:pt x="48121" y="4596"/>
                    </a:cubicBezTo>
                    <a:cubicBezTo>
                      <a:pt x="47870" y="5448"/>
                      <a:pt x="47344" y="6150"/>
                      <a:pt x="46918" y="6927"/>
                    </a:cubicBezTo>
                    <a:cubicBezTo>
                      <a:pt x="46617" y="7879"/>
                      <a:pt x="45965" y="8656"/>
                      <a:pt x="45564" y="9558"/>
                    </a:cubicBezTo>
                    <a:cubicBezTo>
                      <a:pt x="45514" y="9709"/>
                      <a:pt x="45464" y="9859"/>
                      <a:pt x="45389" y="10009"/>
                    </a:cubicBezTo>
                    <a:cubicBezTo>
                      <a:pt x="45339" y="10084"/>
                      <a:pt x="45314" y="10135"/>
                      <a:pt x="45289" y="10210"/>
                    </a:cubicBezTo>
                    <a:cubicBezTo>
                      <a:pt x="45239" y="10310"/>
                      <a:pt x="45188" y="10410"/>
                      <a:pt x="45138" y="10511"/>
                    </a:cubicBezTo>
                    <a:cubicBezTo>
                      <a:pt x="45113" y="10561"/>
                      <a:pt x="45063" y="10636"/>
                      <a:pt x="45038" y="10711"/>
                    </a:cubicBezTo>
                    <a:cubicBezTo>
                      <a:pt x="44963" y="10836"/>
                      <a:pt x="44888" y="10962"/>
                      <a:pt x="44787" y="11112"/>
                    </a:cubicBezTo>
                    <a:cubicBezTo>
                      <a:pt x="44587" y="11413"/>
                      <a:pt x="44386" y="11739"/>
                      <a:pt x="44261" y="12089"/>
                    </a:cubicBezTo>
                    <a:cubicBezTo>
                      <a:pt x="44186" y="12340"/>
                      <a:pt x="44061" y="12541"/>
                      <a:pt x="43910" y="12741"/>
                    </a:cubicBezTo>
                    <a:cubicBezTo>
                      <a:pt x="43810" y="12891"/>
                      <a:pt x="43735" y="13042"/>
                      <a:pt x="43660" y="13192"/>
                    </a:cubicBezTo>
                    <a:cubicBezTo>
                      <a:pt x="43559" y="13418"/>
                      <a:pt x="43434" y="13668"/>
                      <a:pt x="43309" y="13894"/>
                    </a:cubicBezTo>
                    <a:cubicBezTo>
                      <a:pt x="43259" y="13969"/>
                      <a:pt x="43234" y="14044"/>
                      <a:pt x="43183" y="14120"/>
                    </a:cubicBezTo>
                    <a:cubicBezTo>
                      <a:pt x="42858" y="14771"/>
                      <a:pt x="42582" y="15448"/>
                      <a:pt x="42156" y="16049"/>
                    </a:cubicBezTo>
                    <a:cubicBezTo>
                      <a:pt x="42106" y="16125"/>
                      <a:pt x="42056" y="16200"/>
                      <a:pt x="42005" y="16275"/>
                    </a:cubicBezTo>
                    <a:cubicBezTo>
                      <a:pt x="41680" y="16927"/>
                      <a:pt x="41379" y="17603"/>
                      <a:pt x="41003" y="18255"/>
                    </a:cubicBezTo>
                    <a:cubicBezTo>
                      <a:pt x="39499" y="21187"/>
                      <a:pt x="37920" y="24069"/>
                      <a:pt x="36441" y="27002"/>
                    </a:cubicBezTo>
                    <a:cubicBezTo>
                      <a:pt x="36291" y="27328"/>
                      <a:pt x="36015" y="27653"/>
                      <a:pt x="36091" y="28054"/>
                    </a:cubicBezTo>
                    <a:cubicBezTo>
                      <a:pt x="36091" y="28054"/>
                      <a:pt x="36091" y="28054"/>
                      <a:pt x="36091" y="28080"/>
                    </a:cubicBezTo>
                    <a:cubicBezTo>
                      <a:pt x="35614" y="28581"/>
                      <a:pt x="35213" y="29107"/>
                      <a:pt x="35289" y="29859"/>
                    </a:cubicBezTo>
                    <a:cubicBezTo>
                      <a:pt x="35362" y="30005"/>
                      <a:pt x="35448" y="30056"/>
                      <a:pt x="35540" y="30056"/>
                    </a:cubicBezTo>
                    <a:cubicBezTo>
                      <a:pt x="35669" y="30056"/>
                      <a:pt x="35809" y="29957"/>
                      <a:pt x="35940" y="29884"/>
                    </a:cubicBezTo>
                    <a:cubicBezTo>
                      <a:pt x="36260" y="29284"/>
                      <a:pt x="36708" y="29003"/>
                      <a:pt x="37321" y="29003"/>
                    </a:cubicBezTo>
                    <a:cubicBezTo>
                      <a:pt x="37476" y="29003"/>
                      <a:pt x="37643" y="29021"/>
                      <a:pt x="37820" y="29057"/>
                    </a:cubicBezTo>
                    <a:cubicBezTo>
                      <a:pt x="38522" y="29182"/>
                      <a:pt x="39249" y="29257"/>
                      <a:pt x="39875" y="29358"/>
                    </a:cubicBezTo>
                    <a:cubicBezTo>
                      <a:pt x="38697" y="29558"/>
                      <a:pt x="37469" y="29759"/>
                      <a:pt x="36216" y="29859"/>
                    </a:cubicBezTo>
                    <a:cubicBezTo>
                      <a:pt x="35968" y="29935"/>
                      <a:pt x="35734" y="30085"/>
                      <a:pt x="35481" y="30085"/>
                    </a:cubicBezTo>
                    <a:cubicBezTo>
                      <a:pt x="35402" y="30085"/>
                      <a:pt x="35322" y="30070"/>
                      <a:pt x="35238" y="30034"/>
                    </a:cubicBezTo>
                    <a:cubicBezTo>
                      <a:pt x="35084" y="29979"/>
                      <a:pt x="34928" y="29961"/>
                      <a:pt x="34770" y="29961"/>
                    </a:cubicBezTo>
                    <a:cubicBezTo>
                      <a:pt x="34433" y="29961"/>
                      <a:pt x="34091" y="30046"/>
                      <a:pt x="33757" y="30046"/>
                    </a:cubicBezTo>
                    <a:cubicBezTo>
                      <a:pt x="33536" y="30046"/>
                      <a:pt x="33318" y="30009"/>
                      <a:pt x="33108" y="29884"/>
                    </a:cubicBezTo>
                    <a:cubicBezTo>
                      <a:pt x="33083" y="29809"/>
                      <a:pt x="33058" y="29759"/>
                      <a:pt x="33058" y="29684"/>
                    </a:cubicBezTo>
                    <a:cubicBezTo>
                      <a:pt x="33208" y="29408"/>
                      <a:pt x="33284" y="29082"/>
                      <a:pt x="33384" y="28756"/>
                    </a:cubicBezTo>
                    <a:cubicBezTo>
                      <a:pt x="33459" y="28706"/>
                      <a:pt x="33509" y="28631"/>
                      <a:pt x="33559" y="28556"/>
                    </a:cubicBezTo>
                    <a:cubicBezTo>
                      <a:pt x="33634" y="28455"/>
                      <a:pt x="33660" y="28355"/>
                      <a:pt x="33685" y="28230"/>
                    </a:cubicBezTo>
                    <a:cubicBezTo>
                      <a:pt x="33700" y="28231"/>
                      <a:pt x="33715" y="28232"/>
                      <a:pt x="33729" y="28232"/>
                    </a:cubicBezTo>
                    <a:cubicBezTo>
                      <a:pt x="34024" y="28232"/>
                      <a:pt x="34167" y="27993"/>
                      <a:pt x="34286" y="27754"/>
                    </a:cubicBezTo>
                    <a:cubicBezTo>
                      <a:pt x="34762" y="26877"/>
                      <a:pt x="35188" y="25999"/>
                      <a:pt x="35614" y="25097"/>
                    </a:cubicBezTo>
                    <a:cubicBezTo>
                      <a:pt x="35715" y="24871"/>
                      <a:pt x="35765" y="24646"/>
                      <a:pt x="35614" y="24445"/>
                    </a:cubicBezTo>
                    <a:cubicBezTo>
                      <a:pt x="35639" y="24420"/>
                      <a:pt x="35665" y="24395"/>
                      <a:pt x="35665" y="24395"/>
                    </a:cubicBezTo>
                    <a:cubicBezTo>
                      <a:pt x="35715" y="24345"/>
                      <a:pt x="35765" y="24295"/>
                      <a:pt x="35790" y="24245"/>
                    </a:cubicBezTo>
                    <a:cubicBezTo>
                      <a:pt x="35815" y="24220"/>
                      <a:pt x="35815" y="24195"/>
                      <a:pt x="35840" y="24170"/>
                    </a:cubicBezTo>
                    <a:cubicBezTo>
                      <a:pt x="35865" y="24145"/>
                      <a:pt x="35890" y="24120"/>
                      <a:pt x="35915" y="24095"/>
                    </a:cubicBezTo>
                    <a:cubicBezTo>
                      <a:pt x="35940" y="24019"/>
                      <a:pt x="35990" y="23969"/>
                      <a:pt x="36040" y="23919"/>
                    </a:cubicBezTo>
                    <a:cubicBezTo>
                      <a:pt x="36091" y="23844"/>
                      <a:pt x="36116" y="23794"/>
                      <a:pt x="36166" y="23719"/>
                    </a:cubicBezTo>
                    <a:cubicBezTo>
                      <a:pt x="36216" y="23618"/>
                      <a:pt x="36266" y="23518"/>
                      <a:pt x="36316" y="23418"/>
                    </a:cubicBezTo>
                    <a:cubicBezTo>
                      <a:pt x="36341" y="23343"/>
                      <a:pt x="36366" y="23293"/>
                      <a:pt x="36391" y="23217"/>
                    </a:cubicBezTo>
                    <a:cubicBezTo>
                      <a:pt x="36416" y="23167"/>
                      <a:pt x="36441" y="23142"/>
                      <a:pt x="36441" y="23117"/>
                    </a:cubicBezTo>
                    <a:cubicBezTo>
                      <a:pt x="36467" y="23067"/>
                      <a:pt x="36492" y="23017"/>
                      <a:pt x="36517" y="22942"/>
                    </a:cubicBezTo>
                    <a:cubicBezTo>
                      <a:pt x="36567" y="22892"/>
                      <a:pt x="36592" y="22841"/>
                      <a:pt x="36642" y="22766"/>
                    </a:cubicBezTo>
                    <a:cubicBezTo>
                      <a:pt x="36692" y="22716"/>
                      <a:pt x="36742" y="22641"/>
                      <a:pt x="36792" y="22566"/>
                    </a:cubicBezTo>
                    <a:cubicBezTo>
                      <a:pt x="36893" y="22440"/>
                      <a:pt x="37018" y="22290"/>
                      <a:pt x="37143" y="22165"/>
                    </a:cubicBezTo>
                    <a:cubicBezTo>
                      <a:pt x="39274" y="18581"/>
                      <a:pt x="41003" y="14796"/>
                      <a:pt x="43133" y="11187"/>
                    </a:cubicBezTo>
                    <a:cubicBezTo>
                      <a:pt x="44787" y="8380"/>
                      <a:pt x="46266" y="5473"/>
                      <a:pt x="47795" y="2591"/>
                    </a:cubicBezTo>
                    <a:cubicBezTo>
                      <a:pt x="47995" y="2215"/>
                      <a:pt x="48221" y="1889"/>
                      <a:pt x="48672" y="1839"/>
                    </a:cubicBezTo>
                    <a:cubicBezTo>
                      <a:pt x="50527" y="1713"/>
                      <a:pt x="52356" y="1212"/>
                      <a:pt x="54236" y="1212"/>
                    </a:cubicBezTo>
                    <a:close/>
                    <a:moveTo>
                      <a:pt x="23935" y="28297"/>
                    </a:moveTo>
                    <a:cubicBezTo>
                      <a:pt x="24044" y="28297"/>
                      <a:pt x="24145" y="28354"/>
                      <a:pt x="24236" y="28430"/>
                    </a:cubicBezTo>
                    <a:cubicBezTo>
                      <a:pt x="24658" y="28492"/>
                      <a:pt x="25080" y="28507"/>
                      <a:pt x="25501" y="28507"/>
                    </a:cubicBezTo>
                    <a:cubicBezTo>
                      <a:pt x="25911" y="28507"/>
                      <a:pt x="26319" y="28493"/>
                      <a:pt x="26724" y="28493"/>
                    </a:cubicBezTo>
                    <a:cubicBezTo>
                      <a:pt x="26915" y="28493"/>
                      <a:pt x="27105" y="28496"/>
                      <a:pt x="27294" y="28506"/>
                    </a:cubicBezTo>
                    <a:cubicBezTo>
                      <a:pt x="27766" y="28499"/>
                      <a:pt x="28238" y="28493"/>
                      <a:pt x="28710" y="28493"/>
                    </a:cubicBezTo>
                    <a:cubicBezTo>
                      <a:pt x="30066" y="28493"/>
                      <a:pt x="31419" y="28546"/>
                      <a:pt x="32757" y="28806"/>
                    </a:cubicBezTo>
                    <a:cubicBezTo>
                      <a:pt x="32807" y="28831"/>
                      <a:pt x="32858" y="28856"/>
                      <a:pt x="32933" y="28882"/>
                    </a:cubicBezTo>
                    <a:cubicBezTo>
                      <a:pt x="32832" y="28957"/>
                      <a:pt x="32807" y="29082"/>
                      <a:pt x="32807" y="29207"/>
                    </a:cubicBezTo>
                    <a:cubicBezTo>
                      <a:pt x="32774" y="29196"/>
                      <a:pt x="32744" y="29191"/>
                      <a:pt x="32715" y="29191"/>
                    </a:cubicBezTo>
                    <a:cubicBezTo>
                      <a:pt x="32614" y="29191"/>
                      <a:pt x="32540" y="29254"/>
                      <a:pt x="32482" y="29333"/>
                    </a:cubicBezTo>
                    <a:cubicBezTo>
                      <a:pt x="32275" y="29677"/>
                      <a:pt x="32153" y="30147"/>
                      <a:pt x="31652" y="30147"/>
                    </a:cubicBezTo>
                    <a:cubicBezTo>
                      <a:pt x="31606" y="30147"/>
                      <a:pt x="31557" y="30143"/>
                      <a:pt x="31504" y="30135"/>
                    </a:cubicBezTo>
                    <a:cubicBezTo>
                      <a:pt x="30903" y="30160"/>
                      <a:pt x="30301" y="30110"/>
                      <a:pt x="29700" y="30210"/>
                    </a:cubicBezTo>
                    <a:cubicBezTo>
                      <a:pt x="29324" y="30323"/>
                      <a:pt x="28920" y="30337"/>
                      <a:pt x="28519" y="30337"/>
                    </a:cubicBezTo>
                    <a:cubicBezTo>
                      <a:pt x="28385" y="30337"/>
                      <a:pt x="28252" y="30335"/>
                      <a:pt x="28121" y="30335"/>
                    </a:cubicBezTo>
                    <a:cubicBezTo>
                      <a:pt x="25238" y="30335"/>
                      <a:pt x="22356" y="30360"/>
                      <a:pt x="19474" y="30461"/>
                    </a:cubicBezTo>
                    <a:cubicBezTo>
                      <a:pt x="19145" y="30497"/>
                      <a:pt x="18830" y="30573"/>
                      <a:pt x="18518" y="30573"/>
                    </a:cubicBezTo>
                    <a:cubicBezTo>
                      <a:pt x="18402" y="30573"/>
                      <a:pt x="18286" y="30563"/>
                      <a:pt x="18171" y="30536"/>
                    </a:cubicBezTo>
                    <a:cubicBezTo>
                      <a:pt x="18070" y="30486"/>
                      <a:pt x="17970" y="30461"/>
                      <a:pt x="17870" y="30461"/>
                    </a:cubicBezTo>
                    <a:cubicBezTo>
                      <a:pt x="17795" y="30435"/>
                      <a:pt x="17695" y="30410"/>
                      <a:pt x="17594" y="30410"/>
                    </a:cubicBezTo>
                    <a:cubicBezTo>
                      <a:pt x="17344" y="30385"/>
                      <a:pt x="17118" y="30385"/>
                      <a:pt x="16867" y="30360"/>
                    </a:cubicBezTo>
                    <a:lnTo>
                      <a:pt x="12908" y="30360"/>
                    </a:lnTo>
                    <a:cubicBezTo>
                      <a:pt x="12757" y="30360"/>
                      <a:pt x="12582" y="30335"/>
                      <a:pt x="12431" y="30335"/>
                    </a:cubicBezTo>
                    <a:cubicBezTo>
                      <a:pt x="12191" y="30357"/>
                      <a:pt x="11952" y="30366"/>
                      <a:pt x="11712" y="30366"/>
                    </a:cubicBezTo>
                    <a:cubicBezTo>
                      <a:pt x="10555" y="30366"/>
                      <a:pt x="9409" y="30155"/>
                      <a:pt x="8246" y="30135"/>
                    </a:cubicBezTo>
                    <a:cubicBezTo>
                      <a:pt x="6166" y="30110"/>
                      <a:pt x="4085" y="29884"/>
                      <a:pt x="2005" y="29558"/>
                    </a:cubicBezTo>
                    <a:cubicBezTo>
                      <a:pt x="1930" y="29558"/>
                      <a:pt x="1880" y="29533"/>
                      <a:pt x="1855" y="29483"/>
                    </a:cubicBezTo>
                    <a:cubicBezTo>
                      <a:pt x="1855" y="29483"/>
                      <a:pt x="1880" y="29458"/>
                      <a:pt x="1905" y="29458"/>
                    </a:cubicBezTo>
                    <a:cubicBezTo>
                      <a:pt x="2406" y="29383"/>
                      <a:pt x="2907" y="29283"/>
                      <a:pt x="3409" y="29207"/>
                    </a:cubicBezTo>
                    <a:cubicBezTo>
                      <a:pt x="3960" y="29032"/>
                      <a:pt x="4562" y="29157"/>
                      <a:pt x="5113" y="29007"/>
                    </a:cubicBezTo>
                    <a:cubicBezTo>
                      <a:pt x="5407" y="28920"/>
                      <a:pt x="5702" y="28894"/>
                      <a:pt x="5996" y="28894"/>
                    </a:cubicBezTo>
                    <a:cubicBezTo>
                      <a:pt x="6128" y="28894"/>
                      <a:pt x="6260" y="28899"/>
                      <a:pt x="6391" y="28907"/>
                    </a:cubicBezTo>
                    <a:cubicBezTo>
                      <a:pt x="6892" y="28907"/>
                      <a:pt x="7394" y="28882"/>
                      <a:pt x="7895" y="28731"/>
                    </a:cubicBezTo>
                    <a:cubicBezTo>
                      <a:pt x="8171" y="28706"/>
                      <a:pt x="8453" y="28700"/>
                      <a:pt x="8735" y="28700"/>
                    </a:cubicBezTo>
                    <a:cubicBezTo>
                      <a:pt x="9017" y="28700"/>
                      <a:pt x="9298" y="28706"/>
                      <a:pt x="9574" y="28706"/>
                    </a:cubicBezTo>
                    <a:cubicBezTo>
                      <a:pt x="9691" y="28719"/>
                      <a:pt x="9808" y="28724"/>
                      <a:pt x="9924" y="28724"/>
                    </a:cubicBezTo>
                    <a:cubicBezTo>
                      <a:pt x="10667" y="28724"/>
                      <a:pt x="11396" y="28501"/>
                      <a:pt x="12124" y="28501"/>
                    </a:cubicBezTo>
                    <a:cubicBezTo>
                      <a:pt x="12185" y="28501"/>
                      <a:pt x="12245" y="28502"/>
                      <a:pt x="12306" y="28506"/>
                    </a:cubicBezTo>
                    <a:lnTo>
                      <a:pt x="13659" y="28506"/>
                    </a:lnTo>
                    <a:cubicBezTo>
                      <a:pt x="13894" y="28524"/>
                      <a:pt x="14127" y="28531"/>
                      <a:pt x="14361" y="28531"/>
                    </a:cubicBezTo>
                    <a:cubicBezTo>
                      <a:pt x="15607" y="28531"/>
                      <a:pt x="16844" y="28315"/>
                      <a:pt x="18078" y="28315"/>
                    </a:cubicBezTo>
                    <a:cubicBezTo>
                      <a:pt x="18544" y="28315"/>
                      <a:pt x="19009" y="28346"/>
                      <a:pt x="19474" y="28430"/>
                    </a:cubicBezTo>
                    <a:cubicBezTo>
                      <a:pt x="19649" y="28455"/>
                      <a:pt x="19800" y="28481"/>
                      <a:pt x="19975" y="28481"/>
                    </a:cubicBezTo>
                    <a:lnTo>
                      <a:pt x="21228" y="28481"/>
                    </a:lnTo>
                    <a:cubicBezTo>
                      <a:pt x="21413" y="28453"/>
                      <a:pt x="21597" y="28443"/>
                      <a:pt x="21782" y="28443"/>
                    </a:cubicBezTo>
                    <a:cubicBezTo>
                      <a:pt x="22143" y="28443"/>
                      <a:pt x="22503" y="28479"/>
                      <a:pt x="22864" y="28479"/>
                    </a:cubicBezTo>
                    <a:cubicBezTo>
                      <a:pt x="23146" y="28479"/>
                      <a:pt x="23428" y="28457"/>
                      <a:pt x="23710" y="28380"/>
                    </a:cubicBezTo>
                    <a:cubicBezTo>
                      <a:pt x="23789" y="28321"/>
                      <a:pt x="23864" y="28297"/>
                      <a:pt x="23935" y="28297"/>
                    </a:cubicBezTo>
                    <a:close/>
                    <a:moveTo>
                      <a:pt x="40362" y="30478"/>
                    </a:moveTo>
                    <a:cubicBezTo>
                      <a:pt x="40766" y="30478"/>
                      <a:pt x="40998" y="30667"/>
                      <a:pt x="40878" y="31288"/>
                    </a:cubicBezTo>
                    <a:cubicBezTo>
                      <a:pt x="40652" y="32265"/>
                      <a:pt x="40777" y="33268"/>
                      <a:pt x="40727" y="34270"/>
                    </a:cubicBezTo>
                    <a:cubicBezTo>
                      <a:pt x="40727" y="34671"/>
                      <a:pt x="40752" y="35097"/>
                      <a:pt x="40401" y="35373"/>
                    </a:cubicBezTo>
                    <a:cubicBezTo>
                      <a:pt x="40201" y="35573"/>
                      <a:pt x="39950" y="35724"/>
                      <a:pt x="39925" y="36050"/>
                    </a:cubicBezTo>
                    <a:cubicBezTo>
                      <a:pt x="38597" y="36400"/>
                      <a:pt x="37294" y="36877"/>
                      <a:pt x="35915" y="37127"/>
                    </a:cubicBezTo>
                    <a:cubicBezTo>
                      <a:pt x="35539" y="37202"/>
                      <a:pt x="35138" y="37227"/>
                      <a:pt x="34812" y="37453"/>
                    </a:cubicBezTo>
                    <a:cubicBezTo>
                      <a:pt x="33534" y="37628"/>
                      <a:pt x="32256" y="37729"/>
                      <a:pt x="31003" y="37954"/>
                    </a:cubicBezTo>
                    <a:cubicBezTo>
                      <a:pt x="30251" y="38105"/>
                      <a:pt x="29474" y="37904"/>
                      <a:pt x="28772" y="38230"/>
                    </a:cubicBezTo>
                    <a:cubicBezTo>
                      <a:pt x="28667" y="38239"/>
                      <a:pt x="28562" y="38241"/>
                      <a:pt x="28456" y="38241"/>
                    </a:cubicBezTo>
                    <a:cubicBezTo>
                      <a:pt x="28294" y="38241"/>
                      <a:pt x="28132" y="38235"/>
                      <a:pt x="27971" y="38235"/>
                    </a:cubicBezTo>
                    <a:cubicBezTo>
                      <a:pt x="27633" y="38235"/>
                      <a:pt x="27301" y="38262"/>
                      <a:pt x="26993" y="38430"/>
                    </a:cubicBezTo>
                    <a:cubicBezTo>
                      <a:pt x="26837" y="38439"/>
                      <a:pt x="26682" y="38441"/>
                      <a:pt x="26526" y="38441"/>
                    </a:cubicBezTo>
                    <a:cubicBezTo>
                      <a:pt x="26175" y="38441"/>
                      <a:pt x="25825" y="38427"/>
                      <a:pt x="25476" y="38427"/>
                    </a:cubicBezTo>
                    <a:cubicBezTo>
                      <a:pt x="25034" y="38427"/>
                      <a:pt x="24594" y="38450"/>
                      <a:pt x="24161" y="38556"/>
                    </a:cubicBezTo>
                    <a:cubicBezTo>
                      <a:pt x="24086" y="38556"/>
                      <a:pt x="24010" y="38581"/>
                      <a:pt x="23935" y="38631"/>
                    </a:cubicBezTo>
                    <a:lnTo>
                      <a:pt x="23835" y="38631"/>
                    </a:lnTo>
                    <a:cubicBezTo>
                      <a:pt x="23726" y="38534"/>
                      <a:pt x="23617" y="38490"/>
                      <a:pt x="23508" y="38490"/>
                    </a:cubicBezTo>
                    <a:cubicBezTo>
                      <a:pt x="23391" y="38490"/>
                      <a:pt x="23275" y="38540"/>
                      <a:pt x="23158" y="38631"/>
                    </a:cubicBezTo>
                    <a:lnTo>
                      <a:pt x="23158" y="38631"/>
                    </a:lnTo>
                    <a:cubicBezTo>
                      <a:pt x="23019" y="38631"/>
                      <a:pt x="22901" y="38630"/>
                      <a:pt x="22782" y="38606"/>
                    </a:cubicBezTo>
                    <a:cubicBezTo>
                      <a:pt x="22719" y="38532"/>
                      <a:pt x="22656" y="38503"/>
                      <a:pt x="22592" y="38503"/>
                    </a:cubicBezTo>
                    <a:cubicBezTo>
                      <a:pt x="22505" y="38503"/>
                      <a:pt x="22418" y="38558"/>
                      <a:pt x="22331" y="38631"/>
                    </a:cubicBezTo>
                    <a:cubicBezTo>
                      <a:pt x="22319" y="38618"/>
                      <a:pt x="22300" y="38612"/>
                      <a:pt x="22278" y="38612"/>
                    </a:cubicBezTo>
                    <a:cubicBezTo>
                      <a:pt x="22256" y="38612"/>
                      <a:pt x="22231" y="38618"/>
                      <a:pt x="22206" y="38631"/>
                    </a:cubicBezTo>
                    <a:cubicBezTo>
                      <a:pt x="22166" y="38578"/>
                      <a:pt x="22126" y="38546"/>
                      <a:pt x="22087" y="38546"/>
                    </a:cubicBezTo>
                    <a:cubicBezTo>
                      <a:pt x="22051" y="38546"/>
                      <a:pt x="22016" y="38572"/>
                      <a:pt x="21980" y="38631"/>
                    </a:cubicBezTo>
                    <a:lnTo>
                      <a:pt x="19173" y="38631"/>
                    </a:lnTo>
                    <a:cubicBezTo>
                      <a:pt x="19148" y="38618"/>
                      <a:pt x="19123" y="38612"/>
                      <a:pt x="19098" y="38612"/>
                    </a:cubicBezTo>
                    <a:cubicBezTo>
                      <a:pt x="19073" y="38612"/>
                      <a:pt x="19048" y="38618"/>
                      <a:pt x="19023" y="38631"/>
                    </a:cubicBezTo>
                    <a:cubicBezTo>
                      <a:pt x="18973" y="38581"/>
                      <a:pt x="18923" y="38556"/>
                      <a:pt x="18872" y="38556"/>
                    </a:cubicBezTo>
                    <a:cubicBezTo>
                      <a:pt x="18822" y="38556"/>
                      <a:pt x="18772" y="38581"/>
                      <a:pt x="18722" y="38631"/>
                    </a:cubicBezTo>
                    <a:cubicBezTo>
                      <a:pt x="18697" y="38618"/>
                      <a:pt x="18672" y="38612"/>
                      <a:pt x="18647" y="38612"/>
                    </a:cubicBezTo>
                    <a:cubicBezTo>
                      <a:pt x="18622" y="38612"/>
                      <a:pt x="18597" y="38618"/>
                      <a:pt x="18572" y="38631"/>
                    </a:cubicBezTo>
                    <a:cubicBezTo>
                      <a:pt x="18123" y="38600"/>
                      <a:pt x="17664" y="38579"/>
                      <a:pt x="17207" y="38579"/>
                    </a:cubicBezTo>
                    <a:cubicBezTo>
                      <a:pt x="16925" y="38579"/>
                      <a:pt x="16644" y="38587"/>
                      <a:pt x="16366" y="38606"/>
                    </a:cubicBezTo>
                    <a:cubicBezTo>
                      <a:pt x="14311" y="38405"/>
                      <a:pt x="12231" y="38330"/>
                      <a:pt x="10151" y="38255"/>
                    </a:cubicBezTo>
                    <a:cubicBezTo>
                      <a:pt x="9674" y="38180"/>
                      <a:pt x="9173" y="38105"/>
                      <a:pt x="8672" y="38055"/>
                    </a:cubicBezTo>
                    <a:cubicBezTo>
                      <a:pt x="6191" y="37754"/>
                      <a:pt x="3709" y="37453"/>
                      <a:pt x="1278" y="36902"/>
                    </a:cubicBezTo>
                    <a:cubicBezTo>
                      <a:pt x="1178" y="36801"/>
                      <a:pt x="1078" y="36676"/>
                      <a:pt x="1078" y="36551"/>
                    </a:cubicBezTo>
                    <a:cubicBezTo>
                      <a:pt x="978" y="34846"/>
                      <a:pt x="1078" y="33117"/>
                      <a:pt x="928" y="31388"/>
                    </a:cubicBezTo>
                    <a:cubicBezTo>
                      <a:pt x="888" y="31032"/>
                      <a:pt x="1020" y="30847"/>
                      <a:pt x="1288" y="30847"/>
                    </a:cubicBezTo>
                    <a:cubicBezTo>
                      <a:pt x="1359" y="30847"/>
                      <a:pt x="1439" y="30860"/>
                      <a:pt x="1529" y="30887"/>
                    </a:cubicBezTo>
                    <a:cubicBezTo>
                      <a:pt x="2231" y="31062"/>
                      <a:pt x="2958" y="31087"/>
                      <a:pt x="3659" y="31263"/>
                    </a:cubicBezTo>
                    <a:cubicBezTo>
                      <a:pt x="7369" y="31689"/>
                      <a:pt x="11103" y="31739"/>
                      <a:pt x="14837" y="31889"/>
                    </a:cubicBezTo>
                    <a:cubicBezTo>
                      <a:pt x="16034" y="31939"/>
                      <a:pt x="17232" y="31960"/>
                      <a:pt x="18432" y="31960"/>
                    </a:cubicBezTo>
                    <a:cubicBezTo>
                      <a:pt x="22029" y="31960"/>
                      <a:pt x="25633" y="31776"/>
                      <a:pt x="29223" y="31664"/>
                    </a:cubicBezTo>
                    <a:cubicBezTo>
                      <a:pt x="31329" y="31613"/>
                      <a:pt x="33409" y="31388"/>
                      <a:pt x="35489" y="31187"/>
                    </a:cubicBezTo>
                    <a:cubicBezTo>
                      <a:pt x="37018" y="31012"/>
                      <a:pt x="38522" y="30786"/>
                      <a:pt x="40025" y="30511"/>
                    </a:cubicBezTo>
                    <a:cubicBezTo>
                      <a:pt x="40147" y="30490"/>
                      <a:pt x="40260" y="30478"/>
                      <a:pt x="40362" y="30478"/>
                    </a:cubicBezTo>
                    <a:close/>
                    <a:moveTo>
                      <a:pt x="29574" y="46701"/>
                    </a:moveTo>
                    <a:cubicBezTo>
                      <a:pt x="29499" y="46751"/>
                      <a:pt x="29424" y="46827"/>
                      <a:pt x="29349" y="46852"/>
                    </a:cubicBezTo>
                    <a:cubicBezTo>
                      <a:pt x="29424" y="46801"/>
                      <a:pt x="29499" y="46751"/>
                      <a:pt x="29574" y="46701"/>
                    </a:cubicBezTo>
                    <a:close/>
                    <a:moveTo>
                      <a:pt x="40126" y="36375"/>
                    </a:moveTo>
                    <a:cubicBezTo>
                      <a:pt x="40151" y="36400"/>
                      <a:pt x="40201" y="36425"/>
                      <a:pt x="40251" y="36451"/>
                    </a:cubicBezTo>
                    <a:cubicBezTo>
                      <a:pt x="40802" y="36676"/>
                      <a:pt x="40702" y="37177"/>
                      <a:pt x="40727" y="37628"/>
                    </a:cubicBezTo>
                    <a:cubicBezTo>
                      <a:pt x="40727" y="40009"/>
                      <a:pt x="40702" y="42390"/>
                      <a:pt x="40727" y="44771"/>
                    </a:cubicBezTo>
                    <a:cubicBezTo>
                      <a:pt x="40752" y="44922"/>
                      <a:pt x="40752" y="45047"/>
                      <a:pt x="40727" y="45197"/>
                    </a:cubicBezTo>
                    <a:cubicBezTo>
                      <a:pt x="40702" y="45248"/>
                      <a:pt x="40702" y="45273"/>
                      <a:pt x="40677" y="45323"/>
                    </a:cubicBezTo>
                    <a:cubicBezTo>
                      <a:pt x="40652" y="45398"/>
                      <a:pt x="40602" y="45473"/>
                      <a:pt x="40577" y="45523"/>
                    </a:cubicBezTo>
                    <a:cubicBezTo>
                      <a:pt x="40527" y="45598"/>
                      <a:pt x="40477" y="45674"/>
                      <a:pt x="40452" y="45749"/>
                    </a:cubicBezTo>
                    <a:cubicBezTo>
                      <a:pt x="40401" y="45849"/>
                      <a:pt x="40351" y="45949"/>
                      <a:pt x="40351" y="46075"/>
                    </a:cubicBezTo>
                    <a:cubicBezTo>
                      <a:pt x="40051" y="46250"/>
                      <a:pt x="39850" y="46476"/>
                      <a:pt x="39775" y="46827"/>
                    </a:cubicBezTo>
                    <a:cubicBezTo>
                      <a:pt x="39399" y="47303"/>
                      <a:pt x="39023" y="47804"/>
                      <a:pt x="38647" y="48280"/>
                    </a:cubicBezTo>
                    <a:cubicBezTo>
                      <a:pt x="38221" y="48481"/>
                      <a:pt x="37795" y="48681"/>
                      <a:pt x="37369" y="48882"/>
                    </a:cubicBezTo>
                    <a:cubicBezTo>
                      <a:pt x="37243" y="48882"/>
                      <a:pt x="37118" y="48882"/>
                      <a:pt x="37043" y="49032"/>
                    </a:cubicBezTo>
                    <a:cubicBezTo>
                      <a:pt x="36817" y="49032"/>
                      <a:pt x="36617" y="49057"/>
                      <a:pt x="36391" y="49057"/>
                    </a:cubicBezTo>
                    <a:cubicBezTo>
                      <a:pt x="35865" y="48706"/>
                      <a:pt x="35213" y="48531"/>
                      <a:pt x="34637" y="48255"/>
                    </a:cubicBezTo>
                    <a:cubicBezTo>
                      <a:pt x="33785" y="47578"/>
                      <a:pt x="32958" y="46852"/>
                      <a:pt x="31855" y="46626"/>
                    </a:cubicBezTo>
                    <a:cubicBezTo>
                      <a:pt x="31567" y="46513"/>
                      <a:pt x="31285" y="46451"/>
                      <a:pt x="31003" y="46451"/>
                    </a:cubicBezTo>
                    <a:cubicBezTo>
                      <a:pt x="30721" y="46451"/>
                      <a:pt x="30439" y="46513"/>
                      <a:pt x="30151" y="46651"/>
                    </a:cubicBezTo>
                    <a:cubicBezTo>
                      <a:pt x="30130" y="46641"/>
                      <a:pt x="30109" y="46635"/>
                      <a:pt x="30088" y="46635"/>
                    </a:cubicBezTo>
                    <a:cubicBezTo>
                      <a:pt x="30059" y="46635"/>
                      <a:pt x="30030" y="46647"/>
                      <a:pt x="30000" y="46676"/>
                    </a:cubicBezTo>
                    <a:lnTo>
                      <a:pt x="29800" y="46676"/>
                    </a:lnTo>
                    <a:cubicBezTo>
                      <a:pt x="29725" y="46676"/>
                      <a:pt x="29649" y="46701"/>
                      <a:pt x="29574" y="46701"/>
                    </a:cubicBezTo>
                    <a:cubicBezTo>
                      <a:pt x="29474" y="46701"/>
                      <a:pt x="29399" y="46751"/>
                      <a:pt x="29324" y="46852"/>
                    </a:cubicBezTo>
                    <a:cubicBezTo>
                      <a:pt x="28873" y="46952"/>
                      <a:pt x="28547" y="47253"/>
                      <a:pt x="28171" y="47528"/>
                    </a:cubicBezTo>
                    <a:cubicBezTo>
                      <a:pt x="28152" y="47522"/>
                      <a:pt x="28136" y="47519"/>
                      <a:pt x="28123" y="47519"/>
                    </a:cubicBezTo>
                    <a:cubicBezTo>
                      <a:pt x="28081" y="47519"/>
                      <a:pt x="28058" y="47547"/>
                      <a:pt x="28020" y="47603"/>
                    </a:cubicBezTo>
                    <a:lnTo>
                      <a:pt x="28045" y="47603"/>
                    </a:lnTo>
                    <a:cubicBezTo>
                      <a:pt x="27920" y="47704"/>
                      <a:pt x="27820" y="47829"/>
                      <a:pt x="27720" y="47929"/>
                    </a:cubicBezTo>
                    <a:lnTo>
                      <a:pt x="27670" y="47929"/>
                    </a:lnTo>
                    <a:cubicBezTo>
                      <a:pt x="27670" y="47929"/>
                      <a:pt x="27644" y="47979"/>
                      <a:pt x="27644" y="47979"/>
                    </a:cubicBezTo>
                    <a:cubicBezTo>
                      <a:pt x="27193" y="48380"/>
                      <a:pt x="26692" y="48706"/>
                      <a:pt x="26291" y="49157"/>
                    </a:cubicBezTo>
                    <a:cubicBezTo>
                      <a:pt x="25738" y="49777"/>
                      <a:pt x="25140" y="50106"/>
                      <a:pt x="24460" y="50106"/>
                    </a:cubicBezTo>
                    <a:cubicBezTo>
                      <a:pt x="24123" y="50106"/>
                      <a:pt x="23766" y="50025"/>
                      <a:pt x="23384" y="49859"/>
                    </a:cubicBezTo>
                    <a:cubicBezTo>
                      <a:pt x="22632" y="49207"/>
                      <a:pt x="21930" y="48531"/>
                      <a:pt x="21253" y="47779"/>
                    </a:cubicBezTo>
                    <a:cubicBezTo>
                      <a:pt x="20351" y="46801"/>
                      <a:pt x="19374" y="45799"/>
                      <a:pt x="17970" y="45473"/>
                    </a:cubicBezTo>
                    <a:cubicBezTo>
                      <a:pt x="17843" y="45304"/>
                      <a:pt x="17680" y="45242"/>
                      <a:pt x="17481" y="45242"/>
                    </a:cubicBezTo>
                    <a:cubicBezTo>
                      <a:pt x="17445" y="45242"/>
                      <a:pt x="17407" y="45244"/>
                      <a:pt x="17369" y="45248"/>
                    </a:cubicBezTo>
                    <a:cubicBezTo>
                      <a:pt x="17196" y="45141"/>
                      <a:pt x="17023" y="45084"/>
                      <a:pt x="16846" y="45084"/>
                    </a:cubicBezTo>
                    <a:cubicBezTo>
                      <a:pt x="16690" y="45084"/>
                      <a:pt x="16531" y="45128"/>
                      <a:pt x="16366" y="45222"/>
                    </a:cubicBezTo>
                    <a:cubicBezTo>
                      <a:pt x="16166" y="45222"/>
                      <a:pt x="15990" y="45222"/>
                      <a:pt x="15790" y="45248"/>
                    </a:cubicBezTo>
                    <a:cubicBezTo>
                      <a:pt x="15717" y="45163"/>
                      <a:pt x="15645" y="45125"/>
                      <a:pt x="15573" y="45125"/>
                    </a:cubicBezTo>
                    <a:cubicBezTo>
                      <a:pt x="15495" y="45125"/>
                      <a:pt x="15417" y="45169"/>
                      <a:pt x="15339" y="45248"/>
                    </a:cubicBezTo>
                    <a:lnTo>
                      <a:pt x="15364" y="45248"/>
                    </a:lnTo>
                    <a:lnTo>
                      <a:pt x="14963" y="45298"/>
                    </a:lnTo>
                    <a:cubicBezTo>
                      <a:pt x="14841" y="45288"/>
                      <a:pt x="14719" y="45273"/>
                      <a:pt x="14600" y="45273"/>
                    </a:cubicBezTo>
                    <a:cubicBezTo>
                      <a:pt x="14426" y="45273"/>
                      <a:pt x="14259" y="45304"/>
                      <a:pt x="14111" y="45423"/>
                    </a:cubicBezTo>
                    <a:cubicBezTo>
                      <a:pt x="12682" y="45598"/>
                      <a:pt x="11429" y="46275"/>
                      <a:pt x="10151" y="46852"/>
                    </a:cubicBezTo>
                    <a:cubicBezTo>
                      <a:pt x="9975" y="46852"/>
                      <a:pt x="9850" y="46927"/>
                      <a:pt x="9775" y="47077"/>
                    </a:cubicBezTo>
                    <a:lnTo>
                      <a:pt x="9750" y="47077"/>
                    </a:lnTo>
                    <a:cubicBezTo>
                      <a:pt x="9098" y="47102"/>
                      <a:pt x="8522" y="47478"/>
                      <a:pt x="7895" y="47629"/>
                    </a:cubicBezTo>
                    <a:cubicBezTo>
                      <a:pt x="7795" y="47637"/>
                      <a:pt x="7692" y="47637"/>
                      <a:pt x="7589" y="47637"/>
                    </a:cubicBezTo>
                    <a:lnTo>
                      <a:pt x="7589" y="47637"/>
                    </a:lnTo>
                    <a:cubicBezTo>
                      <a:pt x="7383" y="47637"/>
                      <a:pt x="7177" y="47637"/>
                      <a:pt x="6993" y="47704"/>
                    </a:cubicBezTo>
                    <a:cubicBezTo>
                      <a:pt x="6809" y="47763"/>
                      <a:pt x="6632" y="47789"/>
                      <a:pt x="6461" y="47789"/>
                    </a:cubicBezTo>
                    <a:cubicBezTo>
                      <a:pt x="5979" y="47789"/>
                      <a:pt x="5545" y="47580"/>
                      <a:pt x="5138" y="47303"/>
                    </a:cubicBezTo>
                    <a:cubicBezTo>
                      <a:pt x="3935" y="46451"/>
                      <a:pt x="2757" y="45598"/>
                      <a:pt x="2005" y="44270"/>
                    </a:cubicBezTo>
                    <a:cubicBezTo>
                      <a:pt x="1780" y="43844"/>
                      <a:pt x="1479" y="43493"/>
                      <a:pt x="1053" y="43293"/>
                    </a:cubicBezTo>
                    <a:cubicBezTo>
                      <a:pt x="1053" y="43192"/>
                      <a:pt x="1053" y="43092"/>
                      <a:pt x="1053" y="42967"/>
                    </a:cubicBezTo>
                    <a:cubicBezTo>
                      <a:pt x="1003" y="41538"/>
                      <a:pt x="1103" y="40110"/>
                      <a:pt x="978" y="38681"/>
                    </a:cubicBezTo>
                    <a:cubicBezTo>
                      <a:pt x="953" y="38380"/>
                      <a:pt x="627" y="37904"/>
                      <a:pt x="1003" y="37779"/>
                    </a:cubicBezTo>
                    <a:cubicBezTo>
                      <a:pt x="1128" y="37729"/>
                      <a:pt x="1253" y="37679"/>
                      <a:pt x="1329" y="37628"/>
                    </a:cubicBezTo>
                    <a:cubicBezTo>
                      <a:pt x="1429" y="37628"/>
                      <a:pt x="1529" y="37654"/>
                      <a:pt x="1679" y="37679"/>
                    </a:cubicBezTo>
                    <a:cubicBezTo>
                      <a:pt x="2131" y="37779"/>
                      <a:pt x="2582" y="37879"/>
                      <a:pt x="3033" y="37979"/>
                    </a:cubicBezTo>
                    <a:cubicBezTo>
                      <a:pt x="5865" y="38506"/>
                      <a:pt x="8697" y="38907"/>
                      <a:pt x="11554" y="39032"/>
                    </a:cubicBezTo>
                    <a:cubicBezTo>
                      <a:pt x="12795" y="39235"/>
                      <a:pt x="14053" y="39290"/>
                      <a:pt x="15301" y="39290"/>
                    </a:cubicBezTo>
                    <a:cubicBezTo>
                      <a:pt x="15590" y="39290"/>
                      <a:pt x="15878" y="39287"/>
                      <a:pt x="16166" y="39283"/>
                    </a:cubicBezTo>
                    <a:cubicBezTo>
                      <a:pt x="17019" y="39414"/>
                      <a:pt x="17878" y="39449"/>
                      <a:pt x="18742" y="39449"/>
                    </a:cubicBezTo>
                    <a:cubicBezTo>
                      <a:pt x="19527" y="39449"/>
                      <a:pt x="20315" y="39420"/>
                      <a:pt x="21103" y="39408"/>
                    </a:cubicBezTo>
                    <a:cubicBezTo>
                      <a:pt x="21363" y="39408"/>
                      <a:pt x="21628" y="39430"/>
                      <a:pt x="21890" y="39430"/>
                    </a:cubicBezTo>
                    <a:cubicBezTo>
                      <a:pt x="22186" y="39430"/>
                      <a:pt x="22479" y="39402"/>
                      <a:pt x="22757" y="39283"/>
                    </a:cubicBezTo>
                    <a:cubicBezTo>
                      <a:pt x="22825" y="39339"/>
                      <a:pt x="22893" y="39365"/>
                      <a:pt x="22958" y="39365"/>
                    </a:cubicBezTo>
                    <a:cubicBezTo>
                      <a:pt x="23038" y="39365"/>
                      <a:pt x="23114" y="39326"/>
                      <a:pt x="23183" y="39258"/>
                    </a:cubicBezTo>
                    <a:lnTo>
                      <a:pt x="23985" y="39258"/>
                    </a:lnTo>
                    <a:cubicBezTo>
                      <a:pt x="24131" y="39250"/>
                      <a:pt x="24276" y="39248"/>
                      <a:pt x="24423" y="39248"/>
                    </a:cubicBezTo>
                    <a:cubicBezTo>
                      <a:pt x="24756" y="39248"/>
                      <a:pt x="25092" y="39261"/>
                      <a:pt x="25428" y="39261"/>
                    </a:cubicBezTo>
                    <a:cubicBezTo>
                      <a:pt x="25960" y="39261"/>
                      <a:pt x="26492" y="39228"/>
                      <a:pt x="27018" y="39057"/>
                    </a:cubicBezTo>
                    <a:cubicBezTo>
                      <a:pt x="28346" y="39057"/>
                      <a:pt x="29675" y="38932"/>
                      <a:pt x="31003" y="38631"/>
                    </a:cubicBezTo>
                    <a:cubicBezTo>
                      <a:pt x="31036" y="38628"/>
                      <a:pt x="31070" y="38627"/>
                      <a:pt x="31105" y="38627"/>
                    </a:cubicBezTo>
                    <a:cubicBezTo>
                      <a:pt x="31219" y="38627"/>
                      <a:pt x="31337" y="38638"/>
                      <a:pt x="31454" y="38638"/>
                    </a:cubicBezTo>
                    <a:cubicBezTo>
                      <a:pt x="31647" y="38638"/>
                      <a:pt x="31838" y="38609"/>
                      <a:pt x="32005" y="38456"/>
                    </a:cubicBezTo>
                    <a:cubicBezTo>
                      <a:pt x="33108" y="38430"/>
                      <a:pt x="34186" y="38230"/>
                      <a:pt x="35213" y="37854"/>
                    </a:cubicBezTo>
                    <a:cubicBezTo>
                      <a:pt x="36642" y="37704"/>
                      <a:pt x="37970" y="37303"/>
                      <a:pt x="39249" y="36676"/>
                    </a:cubicBezTo>
                    <a:cubicBezTo>
                      <a:pt x="39198" y="36626"/>
                      <a:pt x="39198" y="36576"/>
                      <a:pt x="39249" y="36576"/>
                    </a:cubicBezTo>
                    <a:cubicBezTo>
                      <a:pt x="39262" y="36569"/>
                      <a:pt x="39275" y="36566"/>
                      <a:pt x="39289" y="36566"/>
                    </a:cubicBezTo>
                    <a:cubicBezTo>
                      <a:pt x="39326" y="36566"/>
                      <a:pt x="39362" y="36589"/>
                      <a:pt x="39399" y="36626"/>
                    </a:cubicBezTo>
                    <a:cubicBezTo>
                      <a:pt x="39675" y="36601"/>
                      <a:pt x="39900" y="36501"/>
                      <a:pt x="40126" y="36375"/>
                    </a:cubicBezTo>
                    <a:close/>
                    <a:moveTo>
                      <a:pt x="1028" y="43994"/>
                    </a:moveTo>
                    <a:cubicBezTo>
                      <a:pt x="1128" y="44019"/>
                      <a:pt x="1203" y="44145"/>
                      <a:pt x="1278" y="44270"/>
                    </a:cubicBezTo>
                    <a:cubicBezTo>
                      <a:pt x="2005" y="45097"/>
                      <a:pt x="2481" y="46125"/>
                      <a:pt x="3384" y="46827"/>
                    </a:cubicBezTo>
                    <a:cubicBezTo>
                      <a:pt x="4088" y="47980"/>
                      <a:pt x="5418" y="48676"/>
                      <a:pt x="6778" y="48676"/>
                    </a:cubicBezTo>
                    <a:cubicBezTo>
                      <a:pt x="7160" y="48676"/>
                      <a:pt x="7546" y="48621"/>
                      <a:pt x="7920" y="48506"/>
                    </a:cubicBezTo>
                    <a:cubicBezTo>
                      <a:pt x="8121" y="48380"/>
                      <a:pt x="8371" y="48330"/>
                      <a:pt x="8597" y="48230"/>
                    </a:cubicBezTo>
                    <a:cubicBezTo>
                      <a:pt x="8672" y="48180"/>
                      <a:pt x="8747" y="48130"/>
                      <a:pt x="8822" y="48055"/>
                    </a:cubicBezTo>
                    <a:cubicBezTo>
                      <a:pt x="8958" y="48108"/>
                      <a:pt x="9083" y="48132"/>
                      <a:pt x="9198" y="48132"/>
                    </a:cubicBezTo>
                    <a:cubicBezTo>
                      <a:pt x="9573" y="48132"/>
                      <a:pt x="9851" y="47879"/>
                      <a:pt x="10100" y="47553"/>
                    </a:cubicBezTo>
                    <a:lnTo>
                      <a:pt x="10126" y="47553"/>
                    </a:lnTo>
                    <a:cubicBezTo>
                      <a:pt x="10226" y="47578"/>
                      <a:pt x="10301" y="47578"/>
                      <a:pt x="10401" y="47578"/>
                    </a:cubicBezTo>
                    <a:cubicBezTo>
                      <a:pt x="10602" y="47528"/>
                      <a:pt x="10777" y="47503"/>
                      <a:pt x="10953" y="47453"/>
                    </a:cubicBezTo>
                    <a:cubicBezTo>
                      <a:pt x="12106" y="46952"/>
                      <a:pt x="13334" y="46676"/>
                      <a:pt x="14537" y="46300"/>
                    </a:cubicBezTo>
                    <a:cubicBezTo>
                      <a:pt x="14762" y="46150"/>
                      <a:pt x="15038" y="46100"/>
                      <a:pt x="15314" y="46050"/>
                    </a:cubicBezTo>
                    <a:cubicBezTo>
                      <a:pt x="15389" y="46024"/>
                      <a:pt x="15489" y="45999"/>
                      <a:pt x="15564" y="45949"/>
                    </a:cubicBezTo>
                    <a:cubicBezTo>
                      <a:pt x="15564" y="45924"/>
                      <a:pt x="15589" y="45899"/>
                      <a:pt x="15589" y="45874"/>
                    </a:cubicBezTo>
                    <a:cubicBezTo>
                      <a:pt x="15614" y="45874"/>
                      <a:pt x="15664" y="45899"/>
                      <a:pt x="15664" y="45899"/>
                    </a:cubicBezTo>
                    <a:lnTo>
                      <a:pt x="15715" y="45874"/>
                    </a:lnTo>
                    <a:cubicBezTo>
                      <a:pt x="15765" y="45924"/>
                      <a:pt x="15815" y="45974"/>
                      <a:pt x="15890" y="45999"/>
                    </a:cubicBezTo>
                    <a:cubicBezTo>
                      <a:pt x="15948" y="46007"/>
                      <a:pt x="16004" y="46012"/>
                      <a:pt x="16057" y="46012"/>
                    </a:cubicBezTo>
                    <a:cubicBezTo>
                      <a:pt x="16188" y="46012"/>
                      <a:pt x="16302" y="45981"/>
                      <a:pt x="16391" y="45874"/>
                    </a:cubicBezTo>
                    <a:cubicBezTo>
                      <a:pt x="16446" y="45916"/>
                      <a:pt x="16502" y="45934"/>
                      <a:pt x="16557" y="45934"/>
                    </a:cubicBezTo>
                    <a:cubicBezTo>
                      <a:pt x="16602" y="45934"/>
                      <a:pt x="16647" y="45922"/>
                      <a:pt x="16692" y="45899"/>
                    </a:cubicBezTo>
                    <a:cubicBezTo>
                      <a:pt x="18772" y="46526"/>
                      <a:pt x="20176" y="48080"/>
                      <a:pt x="21629" y="49558"/>
                    </a:cubicBezTo>
                    <a:cubicBezTo>
                      <a:pt x="22106" y="50060"/>
                      <a:pt x="22607" y="50511"/>
                      <a:pt x="23258" y="50811"/>
                    </a:cubicBezTo>
                    <a:cubicBezTo>
                      <a:pt x="23459" y="50862"/>
                      <a:pt x="23685" y="50912"/>
                      <a:pt x="23885" y="50987"/>
                    </a:cubicBezTo>
                    <a:cubicBezTo>
                      <a:pt x="23985" y="51012"/>
                      <a:pt x="24060" y="51037"/>
                      <a:pt x="24161" y="51037"/>
                    </a:cubicBezTo>
                    <a:cubicBezTo>
                      <a:pt x="24197" y="51044"/>
                      <a:pt x="24234" y="51047"/>
                      <a:pt x="24271" y="51047"/>
                    </a:cubicBezTo>
                    <a:cubicBezTo>
                      <a:pt x="24362" y="51047"/>
                      <a:pt x="24455" y="51030"/>
                      <a:pt x="24562" y="51012"/>
                    </a:cubicBezTo>
                    <a:cubicBezTo>
                      <a:pt x="24587" y="50987"/>
                      <a:pt x="24637" y="50962"/>
                      <a:pt x="24687" y="50937"/>
                    </a:cubicBezTo>
                    <a:cubicBezTo>
                      <a:pt x="24779" y="50992"/>
                      <a:pt x="24868" y="51013"/>
                      <a:pt x="24956" y="51013"/>
                    </a:cubicBezTo>
                    <a:cubicBezTo>
                      <a:pt x="25107" y="51013"/>
                      <a:pt x="25255" y="50950"/>
                      <a:pt x="25414" y="50887"/>
                    </a:cubicBezTo>
                    <a:cubicBezTo>
                      <a:pt x="25489" y="50761"/>
                      <a:pt x="25589" y="50686"/>
                      <a:pt x="25690" y="50611"/>
                    </a:cubicBezTo>
                    <a:cubicBezTo>
                      <a:pt x="25740" y="50586"/>
                      <a:pt x="25765" y="50561"/>
                      <a:pt x="25815" y="50536"/>
                    </a:cubicBezTo>
                    <a:cubicBezTo>
                      <a:pt x="25890" y="50486"/>
                      <a:pt x="25965" y="50461"/>
                      <a:pt x="26065" y="50436"/>
                    </a:cubicBezTo>
                    <a:cubicBezTo>
                      <a:pt x="26466" y="50135"/>
                      <a:pt x="26842" y="49809"/>
                      <a:pt x="27168" y="49458"/>
                    </a:cubicBezTo>
                    <a:lnTo>
                      <a:pt x="28196" y="48305"/>
                    </a:lnTo>
                    <a:cubicBezTo>
                      <a:pt x="28722" y="48004"/>
                      <a:pt x="29274" y="47729"/>
                      <a:pt x="29800" y="47428"/>
                    </a:cubicBezTo>
                    <a:cubicBezTo>
                      <a:pt x="29825" y="47432"/>
                      <a:pt x="29850" y="47434"/>
                      <a:pt x="29875" y="47434"/>
                    </a:cubicBezTo>
                    <a:cubicBezTo>
                      <a:pt x="30000" y="47434"/>
                      <a:pt x="30121" y="47382"/>
                      <a:pt x="30226" y="47278"/>
                    </a:cubicBezTo>
                    <a:lnTo>
                      <a:pt x="30301" y="47278"/>
                    </a:lnTo>
                    <a:lnTo>
                      <a:pt x="30401" y="47253"/>
                    </a:lnTo>
                    <a:cubicBezTo>
                      <a:pt x="30727" y="47278"/>
                      <a:pt x="31053" y="47278"/>
                      <a:pt x="31379" y="47278"/>
                    </a:cubicBezTo>
                    <a:cubicBezTo>
                      <a:pt x="32331" y="47603"/>
                      <a:pt x="33183" y="48105"/>
                      <a:pt x="34010" y="48656"/>
                    </a:cubicBezTo>
                    <a:cubicBezTo>
                      <a:pt x="34336" y="49032"/>
                      <a:pt x="34812" y="49157"/>
                      <a:pt x="35213" y="49433"/>
                    </a:cubicBezTo>
                    <a:cubicBezTo>
                      <a:pt x="35448" y="49613"/>
                      <a:pt x="35708" y="49755"/>
                      <a:pt x="35994" y="49755"/>
                    </a:cubicBezTo>
                    <a:cubicBezTo>
                      <a:pt x="36106" y="49755"/>
                      <a:pt x="36222" y="49733"/>
                      <a:pt x="36341" y="49684"/>
                    </a:cubicBezTo>
                    <a:lnTo>
                      <a:pt x="36366" y="49684"/>
                    </a:lnTo>
                    <a:cubicBezTo>
                      <a:pt x="36366" y="49759"/>
                      <a:pt x="36391" y="49809"/>
                      <a:pt x="36391" y="49859"/>
                    </a:cubicBezTo>
                    <a:cubicBezTo>
                      <a:pt x="36523" y="49880"/>
                      <a:pt x="36656" y="49890"/>
                      <a:pt x="36788" y="49890"/>
                    </a:cubicBezTo>
                    <a:cubicBezTo>
                      <a:pt x="37784" y="49890"/>
                      <a:pt x="38744" y="49327"/>
                      <a:pt x="39098" y="48531"/>
                    </a:cubicBezTo>
                    <a:cubicBezTo>
                      <a:pt x="39374" y="48506"/>
                      <a:pt x="39449" y="48255"/>
                      <a:pt x="39599" y="48055"/>
                    </a:cubicBezTo>
                    <a:cubicBezTo>
                      <a:pt x="39700" y="48030"/>
                      <a:pt x="39775" y="47954"/>
                      <a:pt x="39800" y="47854"/>
                    </a:cubicBezTo>
                    <a:cubicBezTo>
                      <a:pt x="39800" y="47854"/>
                      <a:pt x="39775" y="47829"/>
                      <a:pt x="39775" y="47829"/>
                    </a:cubicBezTo>
                    <a:cubicBezTo>
                      <a:pt x="39850" y="47654"/>
                      <a:pt x="39925" y="47453"/>
                      <a:pt x="40000" y="47278"/>
                    </a:cubicBezTo>
                    <a:cubicBezTo>
                      <a:pt x="40201" y="47002"/>
                      <a:pt x="40376" y="46726"/>
                      <a:pt x="40527" y="46426"/>
                    </a:cubicBezTo>
                    <a:cubicBezTo>
                      <a:pt x="40552" y="46451"/>
                      <a:pt x="40552" y="46476"/>
                      <a:pt x="40577" y="46501"/>
                    </a:cubicBezTo>
                    <a:cubicBezTo>
                      <a:pt x="40752" y="49057"/>
                      <a:pt x="40552" y="51639"/>
                      <a:pt x="40527" y="54220"/>
                    </a:cubicBezTo>
                    <a:cubicBezTo>
                      <a:pt x="40527" y="54421"/>
                      <a:pt x="40527" y="54646"/>
                      <a:pt x="40527" y="54847"/>
                    </a:cubicBezTo>
                    <a:cubicBezTo>
                      <a:pt x="40527" y="55799"/>
                      <a:pt x="40552" y="56751"/>
                      <a:pt x="40502" y="57729"/>
                    </a:cubicBezTo>
                    <a:cubicBezTo>
                      <a:pt x="40477" y="62040"/>
                      <a:pt x="40552" y="66375"/>
                      <a:pt x="40426" y="70711"/>
                    </a:cubicBezTo>
                    <a:cubicBezTo>
                      <a:pt x="40351" y="73970"/>
                      <a:pt x="40251" y="77228"/>
                      <a:pt x="40326" y="80486"/>
                    </a:cubicBezTo>
                    <a:cubicBezTo>
                      <a:pt x="40326" y="80711"/>
                      <a:pt x="40326" y="80962"/>
                      <a:pt x="40301" y="81213"/>
                    </a:cubicBezTo>
                    <a:cubicBezTo>
                      <a:pt x="40326" y="82516"/>
                      <a:pt x="40301" y="83844"/>
                      <a:pt x="40326" y="85173"/>
                    </a:cubicBezTo>
                    <a:cubicBezTo>
                      <a:pt x="40326" y="85348"/>
                      <a:pt x="40326" y="85523"/>
                      <a:pt x="40326" y="85724"/>
                    </a:cubicBezTo>
                    <a:cubicBezTo>
                      <a:pt x="39950" y="86150"/>
                      <a:pt x="39449" y="86426"/>
                      <a:pt x="39023" y="86752"/>
                    </a:cubicBezTo>
                    <a:lnTo>
                      <a:pt x="38998" y="86752"/>
                    </a:lnTo>
                    <a:cubicBezTo>
                      <a:pt x="38948" y="86827"/>
                      <a:pt x="38873" y="86877"/>
                      <a:pt x="38822" y="86927"/>
                    </a:cubicBezTo>
                    <a:cubicBezTo>
                      <a:pt x="38522" y="86952"/>
                      <a:pt x="38321" y="87077"/>
                      <a:pt x="38196" y="87328"/>
                    </a:cubicBezTo>
                    <a:cubicBezTo>
                      <a:pt x="37269" y="87554"/>
                      <a:pt x="36467" y="88055"/>
                      <a:pt x="35589" y="88356"/>
                    </a:cubicBezTo>
                    <a:cubicBezTo>
                      <a:pt x="34612" y="88581"/>
                      <a:pt x="33760" y="89107"/>
                      <a:pt x="32782" y="89283"/>
                    </a:cubicBezTo>
                    <a:cubicBezTo>
                      <a:pt x="32632" y="89308"/>
                      <a:pt x="32532" y="89458"/>
                      <a:pt x="32381" y="89559"/>
                    </a:cubicBezTo>
                    <a:lnTo>
                      <a:pt x="32181" y="89559"/>
                    </a:lnTo>
                    <a:cubicBezTo>
                      <a:pt x="32146" y="89554"/>
                      <a:pt x="32112" y="89551"/>
                      <a:pt x="32078" y="89551"/>
                    </a:cubicBezTo>
                    <a:cubicBezTo>
                      <a:pt x="31770" y="89551"/>
                      <a:pt x="31497" y="89739"/>
                      <a:pt x="31203" y="89784"/>
                    </a:cubicBezTo>
                    <a:cubicBezTo>
                      <a:pt x="30477" y="90035"/>
                      <a:pt x="29750" y="90185"/>
                      <a:pt x="28973" y="90185"/>
                    </a:cubicBezTo>
                    <a:cubicBezTo>
                      <a:pt x="28847" y="90185"/>
                      <a:pt x="28722" y="90185"/>
                      <a:pt x="28622" y="90160"/>
                    </a:cubicBezTo>
                    <a:cubicBezTo>
                      <a:pt x="28522" y="90310"/>
                      <a:pt x="28346" y="90361"/>
                      <a:pt x="28171" y="90361"/>
                    </a:cubicBezTo>
                    <a:cubicBezTo>
                      <a:pt x="27688" y="90361"/>
                      <a:pt x="27227" y="90592"/>
                      <a:pt x="26729" y="90592"/>
                    </a:cubicBezTo>
                    <a:cubicBezTo>
                      <a:pt x="26683" y="90592"/>
                      <a:pt x="26638" y="90590"/>
                      <a:pt x="26592" y="90586"/>
                    </a:cubicBezTo>
                    <a:cubicBezTo>
                      <a:pt x="26503" y="90574"/>
                      <a:pt x="26417" y="90568"/>
                      <a:pt x="26334" y="90568"/>
                    </a:cubicBezTo>
                    <a:cubicBezTo>
                      <a:pt x="26063" y="90568"/>
                      <a:pt x="25819" y="90633"/>
                      <a:pt x="25589" y="90787"/>
                    </a:cubicBezTo>
                    <a:cubicBezTo>
                      <a:pt x="25380" y="90771"/>
                      <a:pt x="25171" y="90760"/>
                      <a:pt x="24963" y="90760"/>
                    </a:cubicBezTo>
                    <a:cubicBezTo>
                      <a:pt x="24497" y="90760"/>
                      <a:pt x="24035" y="90814"/>
                      <a:pt x="23584" y="90987"/>
                    </a:cubicBezTo>
                    <a:lnTo>
                      <a:pt x="23158" y="90987"/>
                    </a:lnTo>
                    <a:cubicBezTo>
                      <a:pt x="22281" y="90987"/>
                      <a:pt x="21379" y="90987"/>
                      <a:pt x="20502" y="90962"/>
                    </a:cubicBezTo>
                    <a:cubicBezTo>
                      <a:pt x="20423" y="90962"/>
                      <a:pt x="20346" y="90958"/>
                      <a:pt x="20271" y="90958"/>
                    </a:cubicBezTo>
                    <a:cubicBezTo>
                      <a:pt x="20085" y="90958"/>
                      <a:pt x="19911" y="90984"/>
                      <a:pt x="19750" y="91163"/>
                    </a:cubicBezTo>
                    <a:lnTo>
                      <a:pt x="19374" y="91163"/>
                    </a:lnTo>
                    <a:cubicBezTo>
                      <a:pt x="19121" y="90991"/>
                      <a:pt x="18848" y="90955"/>
                      <a:pt x="18568" y="90955"/>
                    </a:cubicBezTo>
                    <a:cubicBezTo>
                      <a:pt x="18371" y="90955"/>
                      <a:pt x="18170" y="90973"/>
                      <a:pt x="17971" y="90973"/>
                    </a:cubicBezTo>
                    <a:cubicBezTo>
                      <a:pt x="17836" y="90973"/>
                      <a:pt x="17701" y="90965"/>
                      <a:pt x="17569" y="90937"/>
                    </a:cubicBezTo>
                    <a:cubicBezTo>
                      <a:pt x="17494" y="90887"/>
                      <a:pt x="17419" y="90837"/>
                      <a:pt x="17344" y="90787"/>
                    </a:cubicBezTo>
                    <a:cubicBezTo>
                      <a:pt x="17190" y="90741"/>
                      <a:pt x="17037" y="90695"/>
                      <a:pt x="16877" y="90695"/>
                    </a:cubicBezTo>
                    <a:cubicBezTo>
                      <a:pt x="16777" y="90695"/>
                      <a:pt x="16674" y="90713"/>
                      <a:pt x="16567" y="90762"/>
                    </a:cubicBezTo>
                    <a:lnTo>
                      <a:pt x="16166" y="90762"/>
                    </a:lnTo>
                    <a:cubicBezTo>
                      <a:pt x="16093" y="90870"/>
                      <a:pt x="16020" y="90907"/>
                      <a:pt x="15949" y="90907"/>
                    </a:cubicBezTo>
                    <a:cubicBezTo>
                      <a:pt x="15823" y="90907"/>
                      <a:pt x="15701" y="90794"/>
                      <a:pt x="15589" y="90762"/>
                    </a:cubicBezTo>
                    <a:lnTo>
                      <a:pt x="14762" y="90762"/>
                    </a:lnTo>
                    <a:cubicBezTo>
                      <a:pt x="14537" y="90581"/>
                      <a:pt x="14296" y="90538"/>
                      <a:pt x="14051" y="90538"/>
                    </a:cubicBezTo>
                    <a:cubicBezTo>
                      <a:pt x="13824" y="90538"/>
                      <a:pt x="13595" y="90575"/>
                      <a:pt x="13371" y="90575"/>
                    </a:cubicBezTo>
                    <a:cubicBezTo>
                      <a:pt x="13299" y="90575"/>
                      <a:pt x="13228" y="90571"/>
                      <a:pt x="13158" y="90561"/>
                    </a:cubicBezTo>
                    <a:cubicBezTo>
                      <a:pt x="13083" y="90386"/>
                      <a:pt x="12933" y="90361"/>
                      <a:pt x="12757" y="90361"/>
                    </a:cubicBezTo>
                    <a:lnTo>
                      <a:pt x="12356" y="90361"/>
                    </a:lnTo>
                    <a:cubicBezTo>
                      <a:pt x="12356" y="90285"/>
                      <a:pt x="12356" y="90235"/>
                      <a:pt x="12356" y="90160"/>
                    </a:cubicBezTo>
                    <a:lnTo>
                      <a:pt x="12055" y="90160"/>
                    </a:lnTo>
                    <a:cubicBezTo>
                      <a:pt x="11905" y="90085"/>
                      <a:pt x="11730" y="90060"/>
                      <a:pt x="11554" y="90035"/>
                    </a:cubicBezTo>
                    <a:cubicBezTo>
                      <a:pt x="11429" y="90035"/>
                      <a:pt x="11329" y="90035"/>
                      <a:pt x="11228" y="90110"/>
                    </a:cubicBezTo>
                    <a:cubicBezTo>
                      <a:pt x="11203" y="90110"/>
                      <a:pt x="11178" y="90085"/>
                      <a:pt x="11178" y="90060"/>
                    </a:cubicBezTo>
                    <a:cubicBezTo>
                      <a:pt x="10752" y="89734"/>
                      <a:pt x="10251" y="89709"/>
                      <a:pt x="9800" y="89534"/>
                    </a:cubicBezTo>
                    <a:cubicBezTo>
                      <a:pt x="9654" y="89437"/>
                      <a:pt x="9499" y="89410"/>
                      <a:pt x="9339" y="89410"/>
                    </a:cubicBezTo>
                    <a:cubicBezTo>
                      <a:pt x="9144" y="89410"/>
                      <a:pt x="8944" y="89450"/>
                      <a:pt x="8750" y="89450"/>
                    </a:cubicBezTo>
                    <a:cubicBezTo>
                      <a:pt x="8610" y="89450"/>
                      <a:pt x="8474" y="89429"/>
                      <a:pt x="8346" y="89358"/>
                    </a:cubicBezTo>
                    <a:cubicBezTo>
                      <a:pt x="7594" y="89158"/>
                      <a:pt x="6767" y="89158"/>
                      <a:pt x="6141" y="88556"/>
                    </a:cubicBezTo>
                    <a:lnTo>
                      <a:pt x="5940" y="88556"/>
                    </a:lnTo>
                    <a:cubicBezTo>
                      <a:pt x="5840" y="88280"/>
                      <a:pt x="5639" y="88155"/>
                      <a:pt x="5339" y="88155"/>
                    </a:cubicBezTo>
                    <a:lnTo>
                      <a:pt x="5138" y="88155"/>
                    </a:lnTo>
                    <a:cubicBezTo>
                      <a:pt x="5088" y="88155"/>
                      <a:pt x="5013" y="88155"/>
                      <a:pt x="4963" y="88180"/>
                    </a:cubicBezTo>
                    <a:cubicBezTo>
                      <a:pt x="4612" y="88030"/>
                      <a:pt x="4336" y="87779"/>
                      <a:pt x="3960" y="87754"/>
                    </a:cubicBezTo>
                    <a:cubicBezTo>
                      <a:pt x="3735" y="87503"/>
                      <a:pt x="3484" y="87378"/>
                      <a:pt x="3158" y="87328"/>
                    </a:cubicBezTo>
                    <a:cubicBezTo>
                      <a:pt x="2907" y="86927"/>
                      <a:pt x="2356" y="86852"/>
                      <a:pt x="2131" y="86376"/>
                    </a:cubicBezTo>
                    <a:cubicBezTo>
                      <a:pt x="1780" y="86025"/>
                      <a:pt x="1554" y="85649"/>
                      <a:pt x="1429" y="85248"/>
                    </a:cubicBezTo>
                    <a:cubicBezTo>
                      <a:pt x="1404" y="84646"/>
                      <a:pt x="1404" y="84070"/>
                      <a:pt x="1454" y="83493"/>
                    </a:cubicBezTo>
                    <a:cubicBezTo>
                      <a:pt x="1379" y="82842"/>
                      <a:pt x="1604" y="82140"/>
                      <a:pt x="1253" y="81538"/>
                    </a:cubicBezTo>
                    <a:cubicBezTo>
                      <a:pt x="1253" y="81438"/>
                      <a:pt x="1278" y="81338"/>
                      <a:pt x="1278" y="81263"/>
                    </a:cubicBezTo>
                    <a:cubicBezTo>
                      <a:pt x="1203" y="80962"/>
                      <a:pt x="1228" y="80686"/>
                      <a:pt x="1278" y="80386"/>
                    </a:cubicBezTo>
                    <a:cubicBezTo>
                      <a:pt x="1278" y="80285"/>
                      <a:pt x="1278" y="80185"/>
                      <a:pt x="1253" y="80085"/>
                    </a:cubicBezTo>
                    <a:cubicBezTo>
                      <a:pt x="1253" y="80035"/>
                      <a:pt x="1228" y="79985"/>
                      <a:pt x="1228" y="79934"/>
                    </a:cubicBezTo>
                    <a:cubicBezTo>
                      <a:pt x="1203" y="77729"/>
                      <a:pt x="1228" y="75523"/>
                      <a:pt x="1228" y="73318"/>
                    </a:cubicBezTo>
                    <a:cubicBezTo>
                      <a:pt x="1228" y="73193"/>
                      <a:pt x="1228" y="73092"/>
                      <a:pt x="1228" y="72967"/>
                    </a:cubicBezTo>
                    <a:cubicBezTo>
                      <a:pt x="1203" y="72691"/>
                      <a:pt x="1203" y="72441"/>
                      <a:pt x="1203" y="72165"/>
                    </a:cubicBezTo>
                    <a:cubicBezTo>
                      <a:pt x="1203" y="71814"/>
                      <a:pt x="1203" y="71463"/>
                      <a:pt x="1203" y="71112"/>
                    </a:cubicBezTo>
                    <a:cubicBezTo>
                      <a:pt x="1203" y="71012"/>
                      <a:pt x="1203" y="70912"/>
                      <a:pt x="1178" y="70812"/>
                    </a:cubicBezTo>
                    <a:cubicBezTo>
                      <a:pt x="1178" y="70736"/>
                      <a:pt x="1178" y="70636"/>
                      <a:pt x="1178" y="70536"/>
                    </a:cubicBezTo>
                    <a:cubicBezTo>
                      <a:pt x="1178" y="70411"/>
                      <a:pt x="1153" y="70285"/>
                      <a:pt x="1153" y="70135"/>
                    </a:cubicBezTo>
                    <a:cubicBezTo>
                      <a:pt x="1153" y="70010"/>
                      <a:pt x="1128" y="69884"/>
                      <a:pt x="1103" y="69759"/>
                    </a:cubicBezTo>
                    <a:cubicBezTo>
                      <a:pt x="1053" y="69609"/>
                      <a:pt x="1028" y="69458"/>
                      <a:pt x="1053" y="69308"/>
                    </a:cubicBezTo>
                    <a:cubicBezTo>
                      <a:pt x="1078" y="69183"/>
                      <a:pt x="1078" y="69082"/>
                      <a:pt x="1028" y="68957"/>
                    </a:cubicBezTo>
                    <a:cubicBezTo>
                      <a:pt x="978" y="68932"/>
                      <a:pt x="953" y="68882"/>
                      <a:pt x="953" y="68857"/>
                    </a:cubicBezTo>
                    <a:cubicBezTo>
                      <a:pt x="953" y="68832"/>
                      <a:pt x="953" y="68807"/>
                      <a:pt x="953" y="68807"/>
                    </a:cubicBezTo>
                    <a:cubicBezTo>
                      <a:pt x="953" y="68756"/>
                      <a:pt x="978" y="68731"/>
                      <a:pt x="1028" y="68681"/>
                    </a:cubicBezTo>
                    <a:cubicBezTo>
                      <a:pt x="1053" y="68606"/>
                      <a:pt x="1078" y="68531"/>
                      <a:pt x="1078" y="68431"/>
                    </a:cubicBezTo>
                    <a:cubicBezTo>
                      <a:pt x="1128" y="68205"/>
                      <a:pt x="1253" y="67980"/>
                      <a:pt x="1253" y="67754"/>
                    </a:cubicBezTo>
                    <a:cubicBezTo>
                      <a:pt x="1228" y="63543"/>
                      <a:pt x="1278" y="59333"/>
                      <a:pt x="1228" y="55122"/>
                    </a:cubicBezTo>
                    <a:cubicBezTo>
                      <a:pt x="1153" y="51438"/>
                      <a:pt x="1178" y="47779"/>
                      <a:pt x="1028" y="44120"/>
                    </a:cubicBezTo>
                    <a:cubicBezTo>
                      <a:pt x="1028" y="44070"/>
                      <a:pt x="1028" y="44045"/>
                      <a:pt x="1028" y="43994"/>
                    </a:cubicBezTo>
                    <a:close/>
                    <a:moveTo>
                      <a:pt x="40326" y="86601"/>
                    </a:moveTo>
                    <a:cubicBezTo>
                      <a:pt x="40326" y="86626"/>
                      <a:pt x="40326" y="86651"/>
                      <a:pt x="40326" y="86676"/>
                    </a:cubicBezTo>
                    <a:cubicBezTo>
                      <a:pt x="40351" y="88556"/>
                      <a:pt x="40351" y="88556"/>
                      <a:pt x="38572" y="89308"/>
                    </a:cubicBezTo>
                    <a:cubicBezTo>
                      <a:pt x="37670" y="89709"/>
                      <a:pt x="36717" y="90060"/>
                      <a:pt x="35765" y="90361"/>
                    </a:cubicBezTo>
                    <a:cubicBezTo>
                      <a:pt x="30668" y="92015"/>
                      <a:pt x="25455" y="92757"/>
                      <a:pt x="20125" y="92757"/>
                    </a:cubicBezTo>
                    <a:cubicBezTo>
                      <a:pt x="19401" y="92757"/>
                      <a:pt x="18674" y="92743"/>
                      <a:pt x="17945" y="92716"/>
                    </a:cubicBezTo>
                    <a:cubicBezTo>
                      <a:pt x="13659" y="92566"/>
                      <a:pt x="9524" y="91914"/>
                      <a:pt x="5514" y="90411"/>
                    </a:cubicBezTo>
                    <a:cubicBezTo>
                      <a:pt x="5261" y="90326"/>
                      <a:pt x="5020" y="90208"/>
                      <a:pt x="4767" y="90208"/>
                    </a:cubicBezTo>
                    <a:cubicBezTo>
                      <a:pt x="4644" y="90208"/>
                      <a:pt x="4518" y="90236"/>
                      <a:pt x="4386" y="90310"/>
                    </a:cubicBezTo>
                    <a:cubicBezTo>
                      <a:pt x="4361" y="90285"/>
                      <a:pt x="4361" y="90260"/>
                      <a:pt x="4336" y="90260"/>
                    </a:cubicBezTo>
                    <a:cubicBezTo>
                      <a:pt x="4336" y="90235"/>
                      <a:pt x="4336" y="90235"/>
                      <a:pt x="4336" y="90210"/>
                    </a:cubicBezTo>
                    <a:cubicBezTo>
                      <a:pt x="4286" y="90135"/>
                      <a:pt x="4211" y="90085"/>
                      <a:pt x="4161" y="90035"/>
                    </a:cubicBezTo>
                    <a:cubicBezTo>
                      <a:pt x="4085" y="89985"/>
                      <a:pt x="4010" y="89935"/>
                      <a:pt x="3935" y="89909"/>
                    </a:cubicBezTo>
                    <a:cubicBezTo>
                      <a:pt x="3835" y="89834"/>
                      <a:pt x="3735" y="89734"/>
                      <a:pt x="3634" y="89659"/>
                    </a:cubicBezTo>
                    <a:cubicBezTo>
                      <a:pt x="3233" y="89408"/>
                      <a:pt x="2857" y="89132"/>
                      <a:pt x="2431" y="88932"/>
                    </a:cubicBezTo>
                    <a:cubicBezTo>
                      <a:pt x="1629" y="88581"/>
                      <a:pt x="1278" y="87980"/>
                      <a:pt x="1404" y="87102"/>
                    </a:cubicBezTo>
                    <a:cubicBezTo>
                      <a:pt x="1404" y="86952"/>
                      <a:pt x="1429" y="86777"/>
                      <a:pt x="1429" y="86626"/>
                    </a:cubicBezTo>
                    <a:cubicBezTo>
                      <a:pt x="1479" y="86726"/>
                      <a:pt x="1579" y="86752"/>
                      <a:pt x="1704" y="86777"/>
                    </a:cubicBezTo>
                    <a:cubicBezTo>
                      <a:pt x="2005" y="87203"/>
                      <a:pt x="2506" y="87353"/>
                      <a:pt x="2933" y="87579"/>
                    </a:cubicBezTo>
                    <a:cubicBezTo>
                      <a:pt x="3108" y="87904"/>
                      <a:pt x="3434" y="88030"/>
                      <a:pt x="3735" y="88155"/>
                    </a:cubicBezTo>
                    <a:cubicBezTo>
                      <a:pt x="3960" y="88356"/>
                      <a:pt x="4211" y="88506"/>
                      <a:pt x="4486" y="88581"/>
                    </a:cubicBezTo>
                    <a:cubicBezTo>
                      <a:pt x="4562" y="88681"/>
                      <a:pt x="4637" y="88731"/>
                      <a:pt x="4737" y="88731"/>
                    </a:cubicBezTo>
                    <a:cubicBezTo>
                      <a:pt x="4812" y="88731"/>
                      <a:pt x="4862" y="88757"/>
                      <a:pt x="4938" y="88757"/>
                    </a:cubicBezTo>
                    <a:cubicBezTo>
                      <a:pt x="6993" y="89734"/>
                      <a:pt x="9148" y="90336"/>
                      <a:pt x="11354" y="90737"/>
                    </a:cubicBezTo>
                    <a:cubicBezTo>
                      <a:pt x="11744" y="90867"/>
                      <a:pt x="12135" y="90997"/>
                      <a:pt x="12542" y="90997"/>
                    </a:cubicBezTo>
                    <a:cubicBezTo>
                      <a:pt x="12605" y="90997"/>
                      <a:pt x="12668" y="90994"/>
                      <a:pt x="12732" y="90987"/>
                    </a:cubicBezTo>
                    <a:cubicBezTo>
                      <a:pt x="13108" y="91213"/>
                      <a:pt x="13534" y="91138"/>
                      <a:pt x="13960" y="91163"/>
                    </a:cubicBezTo>
                    <a:lnTo>
                      <a:pt x="13985" y="91163"/>
                    </a:lnTo>
                    <a:cubicBezTo>
                      <a:pt x="14054" y="91259"/>
                      <a:pt x="14123" y="91317"/>
                      <a:pt x="14196" y="91317"/>
                    </a:cubicBezTo>
                    <a:cubicBezTo>
                      <a:pt x="14256" y="91317"/>
                      <a:pt x="14318" y="91278"/>
                      <a:pt x="14386" y="91188"/>
                    </a:cubicBezTo>
                    <a:lnTo>
                      <a:pt x="14461" y="91213"/>
                    </a:lnTo>
                    <a:cubicBezTo>
                      <a:pt x="14461" y="91213"/>
                      <a:pt x="14562" y="91163"/>
                      <a:pt x="14562" y="91163"/>
                    </a:cubicBezTo>
                    <a:cubicBezTo>
                      <a:pt x="14750" y="91319"/>
                      <a:pt x="14957" y="91349"/>
                      <a:pt x="15172" y="91349"/>
                    </a:cubicBezTo>
                    <a:cubicBezTo>
                      <a:pt x="15301" y="91349"/>
                      <a:pt x="15433" y="91338"/>
                      <a:pt x="15564" y="91338"/>
                    </a:cubicBezTo>
                    <a:cubicBezTo>
                      <a:pt x="16355" y="91531"/>
                      <a:pt x="17146" y="91589"/>
                      <a:pt x="17945" y="91589"/>
                    </a:cubicBezTo>
                    <a:cubicBezTo>
                      <a:pt x="18286" y="91589"/>
                      <a:pt x="18628" y="91579"/>
                      <a:pt x="18973" y="91564"/>
                    </a:cubicBezTo>
                    <a:lnTo>
                      <a:pt x="19173" y="91564"/>
                    </a:lnTo>
                    <a:cubicBezTo>
                      <a:pt x="19611" y="91605"/>
                      <a:pt x="20050" y="91620"/>
                      <a:pt x="20490" y="91620"/>
                    </a:cubicBezTo>
                    <a:cubicBezTo>
                      <a:pt x="21664" y="91620"/>
                      <a:pt x="22844" y="91513"/>
                      <a:pt x="24010" y="91513"/>
                    </a:cubicBezTo>
                    <a:cubicBezTo>
                      <a:pt x="24537" y="91513"/>
                      <a:pt x="25138" y="91488"/>
                      <a:pt x="25589" y="91087"/>
                    </a:cubicBezTo>
                    <a:cubicBezTo>
                      <a:pt x="25589" y="91087"/>
                      <a:pt x="25664" y="91138"/>
                      <a:pt x="25664" y="91138"/>
                    </a:cubicBezTo>
                    <a:cubicBezTo>
                      <a:pt x="25664" y="91138"/>
                      <a:pt x="25765" y="91112"/>
                      <a:pt x="25765" y="91112"/>
                    </a:cubicBezTo>
                    <a:cubicBezTo>
                      <a:pt x="25859" y="91261"/>
                      <a:pt x="25976" y="91330"/>
                      <a:pt x="26103" y="91330"/>
                    </a:cubicBezTo>
                    <a:cubicBezTo>
                      <a:pt x="26211" y="91330"/>
                      <a:pt x="26326" y="91280"/>
                      <a:pt x="26441" y="91188"/>
                    </a:cubicBezTo>
                    <a:lnTo>
                      <a:pt x="26517" y="91213"/>
                    </a:lnTo>
                    <a:cubicBezTo>
                      <a:pt x="26517" y="91213"/>
                      <a:pt x="26592" y="91163"/>
                      <a:pt x="26592" y="91163"/>
                    </a:cubicBezTo>
                    <a:cubicBezTo>
                      <a:pt x="27193" y="91112"/>
                      <a:pt x="27795" y="91037"/>
                      <a:pt x="28396" y="90962"/>
                    </a:cubicBezTo>
                    <a:cubicBezTo>
                      <a:pt x="29324" y="90812"/>
                      <a:pt x="30301" y="90711"/>
                      <a:pt x="31203" y="90361"/>
                    </a:cubicBezTo>
                    <a:cubicBezTo>
                      <a:pt x="31227" y="90363"/>
                      <a:pt x="31250" y="90364"/>
                      <a:pt x="31272" y="90364"/>
                    </a:cubicBezTo>
                    <a:cubicBezTo>
                      <a:pt x="31466" y="90364"/>
                      <a:pt x="31625" y="90272"/>
                      <a:pt x="31805" y="90160"/>
                    </a:cubicBezTo>
                    <a:cubicBezTo>
                      <a:pt x="32356" y="90160"/>
                      <a:pt x="32883" y="89960"/>
                      <a:pt x="33409" y="89759"/>
                    </a:cubicBezTo>
                    <a:cubicBezTo>
                      <a:pt x="34086" y="89483"/>
                      <a:pt x="34812" y="89408"/>
                      <a:pt x="35439" y="88982"/>
                    </a:cubicBezTo>
                    <a:cubicBezTo>
                      <a:pt x="35467" y="88984"/>
                      <a:pt x="35495" y="88985"/>
                      <a:pt x="35523" y="88985"/>
                    </a:cubicBezTo>
                    <a:cubicBezTo>
                      <a:pt x="35813" y="88985"/>
                      <a:pt x="36062" y="88871"/>
                      <a:pt x="36291" y="88757"/>
                    </a:cubicBezTo>
                    <a:cubicBezTo>
                      <a:pt x="37093" y="88381"/>
                      <a:pt x="37870" y="87980"/>
                      <a:pt x="38647" y="87579"/>
                    </a:cubicBezTo>
                    <a:cubicBezTo>
                      <a:pt x="38923" y="87554"/>
                      <a:pt x="39098" y="87378"/>
                      <a:pt x="39223" y="87153"/>
                    </a:cubicBezTo>
                    <a:cubicBezTo>
                      <a:pt x="39650" y="87153"/>
                      <a:pt x="39925" y="86726"/>
                      <a:pt x="40326" y="86601"/>
                    </a:cubicBezTo>
                    <a:close/>
                    <a:moveTo>
                      <a:pt x="55170" y="1"/>
                    </a:moveTo>
                    <a:cubicBezTo>
                      <a:pt x="55085" y="1"/>
                      <a:pt x="54991" y="4"/>
                      <a:pt x="54888" y="9"/>
                    </a:cubicBezTo>
                    <a:cubicBezTo>
                      <a:pt x="53133" y="135"/>
                      <a:pt x="51379" y="210"/>
                      <a:pt x="49675" y="711"/>
                    </a:cubicBezTo>
                    <a:cubicBezTo>
                      <a:pt x="49198" y="836"/>
                      <a:pt x="48697" y="962"/>
                      <a:pt x="48196" y="962"/>
                    </a:cubicBezTo>
                    <a:cubicBezTo>
                      <a:pt x="47569" y="962"/>
                      <a:pt x="47218" y="1237"/>
                      <a:pt x="46893" y="1814"/>
                    </a:cubicBezTo>
                    <a:cubicBezTo>
                      <a:pt x="45213" y="5072"/>
                      <a:pt x="43484" y="8305"/>
                      <a:pt x="41730" y="11513"/>
                    </a:cubicBezTo>
                    <a:cubicBezTo>
                      <a:pt x="40301" y="14120"/>
                      <a:pt x="38923" y="16726"/>
                      <a:pt x="37594" y="19383"/>
                    </a:cubicBezTo>
                    <a:cubicBezTo>
                      <a:pt x="37118" y="20360"/>
                      <a:pt x="36517" y="21288"/>
                      <a:pt x="36166" y="22340"/>
                    </a:cubicBezTo>
                    <a:cubicBezTo>
                      <a:pt x="36066" y="22390"/>
                      <a:pt x="36015" y="22491"/>
                      <a:pt x="36015" y="22616"/>
                    </a:cubicBezTo>
                    <a:cubicBezTo>
                      <a:pt x="35965" y="22641"/>
                      <a:pt x="35965" y="22666"/>
                      <a:pt x="35965" y="22741"/>
                    </a:cubicBezTo>
                    <a:cubicBezTo>
                      <a:pt x="35865" y="22791"/>
                      <a:pt x="35840" y="22892"/>
                      <a:pt x="35815" y="23017"/>
                    </a:cubicBezTo>
                    <a:lnTo>
                      <a:pt x="35815" y="23042"/>
                    </a:lnTo>
                    <a:cubicBezTo>
                      <a:pt x="35665" y="23117"/>
                      <a:pt x="35589" y="23242"/>
                      <a:pt x="35564" y="23393"/>
                    </a:cubicBezTo>
                    <a:cubicBezTo>
                      <a:pt x="35414" y="23493"/>
                      <a:pt x="35414" y="23668"/>
                      <a:pt x="35414" y="23819"/>
                    </a:cubicBezTo>
                    <a:cubicBezTo>
                      <a:pt x="34712" y="24746"/>
                      <a:pt x="34311" y="25799"/>
                      <a:pt x="33835" y="26826"/>
                    </a:cubicBezTo>
                    <a:cubicBezTo>
                      <a:pt x="33558" y="27424"/>
                      <a:pt x="33226" y="27676"/>
                      <a:pt x="32685" y="27676"/>
                    </a:cubicBezTo>
                    <a:cubicBezTo>
                      <a:pt x="32590" y="27676"/>
                      <a:pt x="32489" y="27668"/>
                      <a:pt x="32381" y="27653"/>
                    </a:cubicBezTo>
                    <a:cubicBezTo>
                      <a:pt x="32187" y="27635"/>
                      <a:pt x="31992" y="27630"/>
                      <a:pt x="31798" y="27630"/>
                    </a:cubicBezTo>
                    <a:cubicBezTo>
                      <a:pt x="31585" y="27630"/>
                      <a:pt x="31373" y="27636"/>
                      <a:pt x="31160" y="27636"/>
                    </a:cubicBezTo>
                    <a:cubicBezTo>
                      <a:pt x="31041" y="27636"/>
                      <a:pt x="30922" y="27634"/>
                      <a:pt x="30802" y="27628"/>
                    </a:cubicBezTo>
                    <a:cubicBezTo>
                      <a:pt x="29399" y="27578"/>
                      <a:pt x="27995" y="27478"/>
                      <a:pt x="26592" y="27478"/>
                    </a:cubicBezTo>
                    <a:cubicBezTo>
                      <a:pt x="25303" y="27468"/>
                      <a:pt x="24013" y="27458"/>
                      <a:pt x="22722" y="27458"/>
                    </a:cubicBezTo>
                    <a:cubicBezTo>
                      <a:pt x="20851" y="27458"/>
                      <a:pt x="18977" y="27479"/>
                      <a:pt x="17093" y="27553"/>
                    </a:cubicBezTo>
                    <a:cubicBezTo>
                      <a:pt x="14035" y="27653"/>
                      <a:pt x="10978" y="27729"/>
                      <a:pt x="7920" y="28004"/>
                    </a:cubicBezTo>
                    <a:cubicBezTo>
                      <a:pt x="6466" y="28105"/>
                      <a:pt x="5013" y="28305"/>
                      <a:pt x="3534" y="28405"/>
                    </a:cubicBezTo>
                    <a:cubicBezTo>
                      <a:pt x="2557" y="28481"/>
                      <a:pt x="1654" y="28706"/>
                      <a:pt x="702" y="28957"/>
                    </a:cubicBezTo>
                    <a:cubicBezTo>
                      <a:pt x="226" y="29107"/>
                      <a:pt x="50" y="29408"/>
                      <a:pt x="50" y="29934"/>
                    </a:cubicBezTo>
                    <a:cubicBezTo>
                      <a:pt x="0" y="31939"/>
                      <a:pt x="25" y="33969"/>
                      <a:pt x="50" y="35999"/>
                    </a:cubicBezTo>
                    <a:cubicBezTo>
                      <a:pt x="100" y="38706"/>
                      <a:pt x="100" y="41388"/>
                      <a:pt x="126" y="44095"/>
                    </a:cubicBezTo>
                    <a:cubicBezTo>
                      <a:pt x="176" y="48506"/>
                      <a:pt x="151" y="52892"/>
                      <a:pt x="276" y="57303"/>
                    </a:cubicBezTo>
                    <a:cubicBezTo>
                      <a:pt x="351" y="59107"/>
                      <a:pt x="326" y="60912"/>
                      <a:pt x="351" y="62691"/>
                    </a:cubicBezTo>
                    <a:cubicBezTo>
                      <a:pt x="351" y="62892"/>
                      <a:pt x="326" y="63092"/>
                      <a:pt x="326" y="63293"/>
                    </a:cubicBezTo>
                    <a:cubicBezTo>
                      <a:pt x="326" y="65824"/>
                      <a:pt x="351" y="68355"/>
                      <a:pt x="401" y="70887"/>
                    </a:cubicBezTo>
                    <a:cubicBezTo>
                      <a:pt x="401" y="71363"/>
                      <a:pt x="251" y="71889"/>
                      <a:pt x="527" y="72340"/>
                    </a:cubicBezTo>
                    <a:cubicBezTo>
                      <a:pt x="527" y="72340"/>
                      <a:pt x="527" y="72365"/>
                      <a:pt x="527" y="72365"/>
                    </a:cubicBezTo>
                    <a:cubicBezTo>
                      <a:pt x="501" y="72340"/>
                      <a:pt x="501" y="72340"/>
                      <a:pt x="501" y="72340"/>
                    </a:cubicBezTo>
                    <a:cubicBezTo>
                      <a:pt x="451" y="72391"/>
                      <a:pt x="476" y="72466"/>
                      <a:pt x="501" y="72516"/>
                    </a:cubicBezTo>
                    <a:lnTo>
                      <a:pt x="527" y="72491"/>
                    </a:lnTo>
                    <a:lnTo>
                      <a:pt x="527" y="72491"/>
                    </a:lnTo>
                    <a:cubicBezTo>
                      <a:pt x="326" y="73318"/>
                      <a:pt x="301" y="74170"/>
                      <a:pt x="527" y="74997"/>
                    </a:cubicBezTo>
                    <a:lnTo>
                      <a:pt x="527" y="75047"/>
                    </a:lnTo>
                    <a:cubicBezTo>
                      <a:pt x="401" y="75173"/>
                      <a:pt x="401" y="75298"/>
                      <a:pt x="527" y="75398"/>
                    </a:cubicBezTo>
                    <a:cubicBezTo>
                      <a:pt x="451" y="75498"/>
                      <a:pt x="451" y="75574"/>
                      <a:pt x="527" y="75649"/>
                    </a:cubicBezTo>
                    <a:cubicBezTo>
                      <a:pt x="401" y="75774"/>
                      <a:pt x="401" y="75874"/>
                      <a:pt x="527" y="75975"/>
                    </a:cubicBezTo>
                    <a:cubicBezTo>
                      <a:pt x="476" y="76025"/>
                      <a:pt x="501" y="76075"/>
                      <a:pt x="527" y="76125"/>
                    </a:cubicBezTo>
                    <a:cubicBezTo>
                      <a:pt x="527" y="76200"/>
                      <a:pt x="527" y="76250"/>
                      <a:pt x="527" y="76325"/>
                    </a:cubicBezTo>
                    <a:cubicBezTo>
                      <a:pt x="501" y="77077"/>
                      <a:pt x="476" y="77804"/>
                      <a:pt x="552" y="78531"/>
                    </a:cubicBezTo>
                    <a:lnTo>
                      <a:pt x="552" y="78731"/>
                    </a:lnTo>
                    <a:cubicBezTo>
                      <a:pt x="552" y="78807"/>
                      <a:pt x="552" y="78857"/>
                      <a:pt x="552" y="78932"/>
                    </a:cubicBezTo>
                    <a:cubicBezTo>
                      <a:pt x="501" y="79208"/>
                      <a:pt x="501" y="79458"/>
                      <a:pt x="552" y="79734"/>
                    </a:cubicBezTo>
                    <a:cubicBezTo>
                      <a:pt x="552" y="79809"/>
                      <a:pt x="552" y="79859"/>
                      <a:pt x="552" y="79934"/>
                    </a:cubicBezTo>
                    <a:cubicBezTo>
                      <a:pt x="577" y="79934"/>
                      <a:pt x="577" y="79960"/>
                      <a:pt x="602" y="80010"/>
                    </a:cubicBezTo>
                    <a:cubicBezTo>
                      <a:pt x="602" y="80010"/>
                      <a:pt x="602" y="80010"/>
                      <a:pt x="602" y="80035"/>
                    </a:cubicBezTo>
                    <a:cubicBezTo>
                      <a:pt x="577" y="80010"/>
                      <a:pt x="577" y="79960"/>
                      <a:pt x="552" y="79934"/>
                    </a:cubicBezTo>
                    <a:cubicBezTo>
                      <a:pt x="552" y="80010"/>
                      <a:pt x="552" y="80060"/>
                      <a:pt x="552" y="80135"/>
                    </a:cubicBezTo>
                    <a:cubicBezTo>
                      <a:pt x="552" y="80260"/>
                      <a:pt x="552" y="80411"/>
                      <a:pt x="552" y="80536"/>
                    </a:cubicBezTo>
                    <a:cubicBezTo>
                      <a:pt x="501" y="80812"/>
                      <a:pt x="501" y="81062"/>
                      <a:pt x="552" y="81338"/>
                    </a:cubicBezTo>
                    <a:cubicBezTo>
                      <a:pt x="552" y="81413"/>
                      <a:pt x="552" y="81463"/>
                      <a:pt x="552" y="81538"/>
                    </a:cubicBezTo>
                    <a:cubicBezTo>
                      <a:pt x="577" y="81538"/>
                      <a:pt x="577" y="81564"/>
                      <a:pt x="602" y="81614"/>
                    </a:cubicBezTo>
                    <a:cubicBezTo>
                      <a:pt x="602" y="81614"/>
                      <a:pt x="602" y="81614"/>
                      <a:pt x="602" y="81639"/>
                    </a:cubicBezTo>
                    <a:cubicBezTo>
                      <a:pt x="577" y="81614"/>
                      <a:pt x="577" y="81564"/>
                      <a:pt x="552" y="81538"/>
                    </a:cubicBezTo>
                    <a:cubicBezTo>
                      <a:pt x="552" y="81614"/>
                      <a:pt x="552" y="81664"/>
                      <a:pt x="552" y="81739"/>
                    </a:cubicBezTo>
                    <a:cubicBezTo>
                      <a:pt x="501" y="81864"/>
                      <a:pt x="501" y="82015"/>
                      <a:pt x="577" y="82140"/>
                    </a:cubicBezTo>
                    <a:cubicBezTo>
                      <a:pt x="577" y="82265"/>
                      <a:pt x="552" y="82416"/>
                      <a:pt x="552" y="82541"/>
                    </a:cubicBezTo>
                    <a:cubicBezTo>
                      <a:pt x="552" y="82616"/>
                      <a:pt x="552" y="82666"/>
                      <a:pt x="552" y="82741"/>
                    </a:cubicBezTo>
                    <a:cubicBezTo>
                      <a:pt x="552" y="84346"/>
                      <a:pt x="577" y="85924"/>
                      <a:pt x="577" y="87528"/>
                    </a:cubicBezTo>
                    <a:cubicBezTo>
                      <a:pt x="577" y="87929"/>
                      <a:pt x="552" y="88330"/>
                      <a:pt x="577" y="88706"/>
                    </a:cubicBezTo>
                    <a:cubicBezTo>
                      <a:pt x="627" y="89308"/>
                      <a:pt x="1329" y="88832"/>
                      <a:pt x="1504" y="89258"/>
                    </a:cubicBezTo>
                    <a:cubicBezTo>
                      <a:pt x="1579" y="89383"/>
                      <a:pt x="1755" y="89458"/>
                      <a:pt x="1880" y="89559"/>
                    </a:cubicBezTo>
                    <a:cubicBezTo>
                      <a:pt x="2281" y="89834"/>
                      <a:pt x="2657" y="90085"/>
                      <a:pt x="3133" y="90160"/>
                    </a:cubicBezTo>
                    <a:cubicBezTo>
                      <a:pt x="3183" y="90260"/>
                      <a:pt x="3233" y="90310"/>
                      <a:pt x="3359" y="90310"/>
                    </a:cubicBezTo>
                    <a:cubicBezTo>
                      <a:pt x="3384" y="90361"/>
                      <a:pt x="3434" y="90386"/>
                      <a:pt x="3484" y="90386"/>
                    </a:cubicBezTo>
                    <a:cubicBezTo>
                      <a:pt x="3609" y="90536"/>
                      <a:pt x="3760" y="90561"/>
                      <a:pt x="3935" y="90586"/>
                    </a:cubicBezTo>
                    <a:cubicBezTo>
                      <a:pt x="3960" y="90686"/>
                      <a:pt x="4035" y="90737"/>
                      <a:pt x="4161" y="90737"/>
                    </a:cubicBezTo>
                    <a:cubicBezTo>
                      <a:pt x="4211" y="90737"/>
                      <a:pt x="4286" y="90762"/>
                      <a:pt x="4336" y="90762"/>
                    </a:cubicBezTo>
                    <a:cubicBezTo>
                      <a:pt x="4637" y="91062"/>
                      <a:pt x="5013" y="91188"/>
                      <a:pt x="5389" y="91313"/>
                    </a:cubicBezTo>
                    <a:cubicBezTo>
                      <a:pt x="7444" y="92040"/>
                      <a:pt x="9524" y="92566"/>
                      <a:pt x="11654" y="92967"/>
                    </a:cubicBezTo>
                    <a:cubicBezTo>
                      <a:pt x="14486" y="93518"/>
                      <a:pt x="17319" y="93694"/>
                      <a:pt x="20176" y="93694"/>
                    </a:cubicBezTo>
                    <a:cubicBezTo>
                      <a:pt x="23434" y="93669"/>
                      <a:pt x="26692" y="93418"/>
                      <a:pt x="29900" y="92742"/>
                    </a:cubicBezTo>
                    <a:cubicBezTo>
                      <a:pt x="32256" y="92265"/>
                      <a:pt x="34612" y="91664"/>
                      <a:pt x="36918" y="90887"/>
                    </a:cubicBezTo>
                    <a:cubicBezTo>
                      <a:pt x="38121" y="90486"/>
                      <a:pt x="39249" y="89909"/>
                      <a:pt x="40426" y="89433"/>
                    </a:cubicBezTo>
                    <a:cubicBezTo>
                      <a:pt x="41304" y="89057"/>
                      <a:pt x="41153" y="89183"/>
                      <a:pt x="41178" y="88280"/>
                    </a:cubicBezTo>
                    <a:cubicBezTo>
                      <a:pt x="41228" y="83017"/>
                      <a:pt x="41254" y="77729"/>
                      <a:pt x="41354" y="72466"/>
                    </a:cubicBezTo>
                    <a:cubicBezTo>
                      <a:pt x="41429" y="66300"/>
                      <a:pt x="41404" y="60135"/>
                      <a:pt x="41554" y="53969"/>
                    </a:cubicBezTo>
                    <a:cubicBezTo>
                      <a:pt x="41655" y="48230"/>
                      <a:pt x="41604" y="42491"/>
                      <a:pt x="41680" y="36751"/>
                    </a:cubicBezTo>
                    <a:cubicBezTo>
                      <a:pt x="41705" y="34721"/>
                      <a:pt x="41780" y="32716"/>
                      <a:pt x="41705" y="30686"/>
                    </a:cubicBezTo>
                    <a:cubicBezTo>
                      <a:pt x="41680" y="29207"/>
                      <a:pt x="41354" y="28856"/>
                      <a:pt x="39950" y="28455"/>
                    </a:cubicBezTo>
                    <a:cubicBezTo>
                      <a:pt x="39800" y="28405"/>
                      <a:pt x="39624" y="28430"/>
                      <a:pt x="39474" y="28405"/>
                    </a:cubicBezTo>
                    <a:cubicBezTo>
                      <a:pt x="38672" y="28080"/>
                      <a:pt x="37795" y="28180"/>
                      <a:pt x="36943" y="27929"/>
                    </a:cubicBezTo>
                    <a:cubicBezTo>
                      <a:pt x="37018" y="27704"/>
                      <a:pt x="37018" y="27578"/>
                      <a:pt x="37093" y="27478"/>
                    </a:cubicBezTo>
                    <a:cubicBezTo>
                      <a:pt x="38497" y="24846"/>
                      <a:pt x="39900" y="22240"/>
                      <a:pt x="41279" y="19633"/>
                    </a:cubicBezTo>
                    <a:cubicBezTo>
                      <a:pt x="42858" y="16701"/>
                      <a:pt x="44411" y="13744"/>
                      <a:pt x="45965" y="10811"/>
                    </a:cubicBezTo>
                    <a:cubicBezTo>
                      <a:pt x="47093" y="8731"/>
                      <a:pt x="48196" y="6626"/>
                      <a:pt x="49274" y="4546"/>
                    </a:cubicBezTo>
                    <a:cubicBezTo>
                      <a:pt x="49499" y="4120"/>
                      <a:pt x="49800" y="3919"/>
                      <a:pt x="50301" y="3919"/>
                    </a:cubicBezTo>
                    <a:cubicBezTo>
                      <a:pt x="51354" y="3919"/>
                      <a:pt x="52432" y="3794"/>
                      <a:pt x="53484" y="3769"/>
                    </a:cubicBezTo>
                    <a:cubicBezTo>
                      <a:pt x="54211" y="3719"/>
                      <a:pt x="54963" y="3719"/>
                      <a:pt x="55690" y="3719"/>
                    </a:cubicBezTo>
                    <a:cubicBezTo>
                      <a:pt x="56041" y="3719"/>
                      <a:pt x="56291" y="3643"/>
                      <a:pt x="56266" y="3242"/>
                    </a:cubicBezTo>
                    <a:cubicBezTo>
                      <a:pt x="56216" y="2490"/>
                      <a:pt x="56216" y="1764"/>
                      <a:pt x="56116" y="1037"/>
                    </a:cubicBezTo>
                    <a:cubicBezTo>
                      <a:pt x="56026" y="210"/>
                      <a:pt x="55877" y="1"/>
                      <a:pt x="55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35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5"/>
              <p:cNvSpPr/>
              <p:nvPr/>
            </p:nvSpPr>
            <p:spPr>
              <a:xfrm>
                <a:off x="2269575" y="2661550"/>
                <a:ext cx="151650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5270" extrusionOk="0">
                    <a:moveTo>
                      <a:pt x="2807" y="4818"/>
                    </a:moveTo>
                    <a:cubicBezTo>
                      <a:pt x="2832" y="4843"/>
                      <a:pt x="2832" y="4843"/>
                      <a:pt x="2857" y="4868"/>
                    </a:cubicBezTo>
                    <a:lnTo>
                      <a:pt x="2807" y="4868"/>
                    </a:lnTo>
                    <a:cubicBezTo>
                      <a:pt x="2807" y="4843"/>
                      <a:pt x="2807" y="4843"/>
                      <a:pt x="2807" y="4818"/>
                    </a:cubicBezTo>
                    <a:close/>
                    <a:moveTo>
                      <a:pt x="2539" y="1"/>
                    </a:moveTo>
                    <a:cubicBezTo>
                      <a:pt x="2107" y="1"/>
                      <a:pt x="1677" y="84"/>
                      <a:pt x="1278" y="257"/>
                    </a:cubicBezTo>
                    <a:cubicBezTo>
                      <a:pt x="827" y="457"/>
                      <a:pt x="577" y="758"/>
                      <a:pt x="602" y="1234"/>
                    </a:cubicBezTo>
                    <a:cubicBezTo>
                      <a:pt x="0" y="1835"/>
                      <a:pt x="276" y="2587"/>
                      <a:pt x="176" y="3264"/>
                    </a:cubicBezTo>
                    <a:cubicBezTo>
                      <a:pt x="276" y="3790"/>
                      <a:pt x="602" y="4191"/>
                      <a:pt x="827" y="4668"/>
                    </a:cubicBezTo>
                    <a:cubicBezTo>
                      <a:pt x="827" y="4743"/>
                      <a:pt x="852" y="4818"/>
                      <a:pt x="902" y="4893"/>
                    </a:cubicBezTo>
                    <a:cubicBezTo>
                      <a:pt x="953" y="4993"/>
                      <a:pt x="1053" y="5069"/>
                      <a:pt x="1153" y="5144"/>
                    </a:cubicBezTo>
                    <a:lnTo>
                      <a:pt x="1228" y="5144"/>
                    </a:lnTo>
                    <a:cubicBezTo>
                      <a:pt x="1203" y="5194"/>
                      <a:pt x="1203" y="5219"/>
                      <a:pt x="1203" y="5269"/>
                    </a:cubicBezTo>
                    <a:cubicBezTo>
                      <a:pt x="1404" y="5269"/>
                      <a:pt x="1629" y="5269"/>
                      <a:pt x="1830" y="5244"/>
                    </a:cubicBezTo>
                    <a:cubicBezTo>
                      <a:pt x="1938" y="5249"/>
                      <a:pt x="2047" y="5252"/>
                      <a:pt x="2156" y="5252"/>
                    </a:cubicBezTo>
                    <a:cubicBezTo>
                      <a:pt x="2555" y="5252"/>
                      <a:pt x="2960" y="5212"/>
                      <a:pt x="3333" y="5094"/>
                    </a:cubicBezTo>
                    <a:cubicBezTo>
                      <a:pt x="3378" y="5101"/>
                      <a:pt x="3422" y="5104"/>
                      <a:pt x="3466" y="5104"/>
                    </a:cubicBezTo>
                    <a:cubicBezTo>
                      <a:pt x="3572" y="5104"/>
                      <a:pt x="3678" y="5086"/>
                      <a:pt x="3785" y="5069"/>
                    </a:cubicBezTo>
                    <a:cubicBezTo>
                      <a:pt x="4211" y="4993"/>
                      <a:pt x="4486" y="4668"/>
                      <a:pt x="4812" y="4467"/>
                    </a:cubicBezTo>
                    <a:cubicBezTo>
                      <a:pt x="5213" y="3966"/>
                      <a:pt x="5564" y="3439"/>
                      <a:pt x="5815" y="2863"/>
                    </a:cubicBezTo>
                    <a:cubicBezTo>
                      <a:pt x="6065" y="2587"/>
                      <a:pt x="5990" y="2337"/>
                      <a:pt x="5815" y="2061"/>
                    </a:cubicBezTo>
                    <a:cubicBezTo>
                      <a:pt x="5539" y="1861"/>
                      <a:pt x="5639" y="1359"/>
                      <a:pt x="5238" y="1259"/>
                    </a:cubicBezTo>
                    <a:cubicBezTo>
                      <a:pt x="4571" y="452"/>
                      <a:pt x="3548" y="1"/>
                      <a:pt x="25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FB2AFFD-974E-452F-B6DF-3AD9C9F8D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419" y="1539751"/>
            <a:ext cx="9022862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536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0" grpId="0"/>
      <p:bldP spid="8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F7CA51-C5D2-4692-B84A-24F618130BBB}"/>
              </a:ext>
            </a:extLst>
          </p:cNvPr>
          <p:cNvSpPr txBox="1"/>
          <p:nvPr/>
        </p:nvSpPr>
        <p:spPr>
          <a:xfrm>
            <a:off x="1387387" y="640391"/>
            <a:ext cx="97821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9FF0B1-F7D9-49A4-8357-19AF9D318F10}"/>
              </a:ext>
            </a:extLst>
          </p:cNvPr>
          <p:cNvSpPr/>
          <p:nvPr/>
        </p:nvSpPr>
        <p:spPr>
          <a:xfrm>
            <a:off x="681804" y="668966"/>
            <a:ext cx="651696" cy="6516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EAD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8B88203-7AC3-25EF-4FC9-069E35AF2261}"/>
              </a:ext>
            </a:extLst>
          </p:cNvPr>
          <p:cNvSpPr/>
          <p:nvPr/>
        </p:nvSpPr>
        <p:spPr>
          <a:xfrm>
            <a:off x="1066800" y="1857375"/>
            <a:ext cx="10639425" cy="2200275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5DDFC9-F539-AFEA-3C60-5D5385CF4C2F}"/>
              </a:ext>
            </a:extLst>
          </p:cNvPr>
          <p:cNvSpPr txBox="1"/>
          <p:nvPr/>
        </p:nvSpPr>
        <p:spPr>
          <a:xfrm>
            <a:off x="2333626" y="1952625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80 000 – 50 000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0D7D41-6D41-DE45-3407-CDE3446ADDBD}"/>
              </a:ext>
            </a:extLst>
          </p:cNvPr>
          <p:cNvSpPr txBox="1"/>
          <p:nvPr/>
        </p:nvSpPr>
        <p:spPr>
          <a:xfrm>
            <a:off x="1314450" y="2609850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8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5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3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23354B-BB87-C045-CB5C-CC35802941C6}"/>
              </a:ext>
            </a:extLst>
          </p:cNvPr>
          <p:cNvSpPr txBox="1"/>
          <p:nvPr/>
        </p:nvSpPr>
        <p:spPr>
          <a:xfrm>
            <a:off x="3067050" y="3190875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80 000 – 50 000 = 30 000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0A2982-139C-1BEB-A434-FFA32A3EB33B}"/>
              </a:ext>
            </a:extLst>
          </p:cNvPr>
          <p:cNvSpPr txBox="1"/>
          <p:nvPr/>
        </p:nvSpPr>
        <p:spPr>
          <a:xfrm>
            <a:off x="76200" y="1981200"/>
            <a:ext cx="84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D65AB7-242E-12AB-E26F-8BC9936D907D}"/>
              </a:ext>
            </a:extLst>
          </p:cNvPr>
          <p:cNvSpPr txBox="1"/>
          <p:nvPr/>
        </p:nvSpPr>
        <p:spPr>
          <a:xfrm>
            <a:off x="476251" y="4457700"/>
            <a:ext cx="1102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60 000 – 20 000       90 000 – 70 000       100 000 – 40 000</a:t>
            </a:r>
          </a:p>
        </p:txBody>
      </p:sp>
    </p:spTree>
    <p:extLst>
      <p:ext uri="{BB962C8B-B14F-4D97-AF65-F5344CB8AC3E}">
        <p14:creationId xmlns:p14="http://schemas.microsoft.com/office/powerpoint/2010/main" val="26374961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398602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8B88203-7AC3-25EF-4FC9-069E35AF2261}"/>
              </a:ext>
            </a:extLst>
          </p:cNvPr>
          <p:cNvSpPr/>
          <p:nvPr/>
        </p:nvSpPr>
        <p:spPr>
          <a:xfrm>
            <a:off x="781050" y="419101"/>
            <a:ext cx="10639425" cy="1981200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5DDFC9-F539-AFEA-3C60-5D5385CF4C2F}"/>
              </a:ext>
            </a:extLst>
          </p:cNvPr>
          <p:cNvSpPr txBox="1"/>
          <p:nvPr/>
        </p:nvSpPr>
        <p:spPr>
          <a:xfrm>
            <a:off x="2047876" y="514350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60 000 – 20 000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0D7D41-6D41-DE45-3407-CDE3446ADDBD}"/>
              </a:ext>
            </a:extLst>
          </p:cNvPr>
          <p:cNvSpPr txBox="1"/>
          <p:nvPr/>
        </p:nvSpPr>
        <p:spPr>
          <a:xfrm>
            <a:off x="1028700" y="1171575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6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23354B-BB87-C045-CB5C-CC35802941C6}"/>
              </a:ext>
            </a:extLst>
          </p:cNvPr>
          <p:cNvSpPr txBox="1"/>
          <p:nvPr/>
        </p:nvSpPr>
        <p:spPr>
          <a:xfrm>
            <a:off x="2781300" y="1752600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60 000 – 20 000 = 40 000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225525-308D-7C82-C226-825A4DDC0F9C}"/>
              </a:ext>
            </a:extLst>
          </p:cNvPr>
          <p:cNvSpPr/>
          <p:nvPr/>
        </p:nvSpPr>
        <p:spPr>
          <a:xfrm>
            <a:off x="800100" y="2590801"/>
            <a:ext cx="10639425" cy="1981200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F6751F-3F3C-BC58-AE45-103155B0D7F1}"/>
              </a:ext>
            </a:extLst>
          </p:cNvPr>
          <p:cNvSpPr txBox="1"/>
          <p:nvPr/>
        </p:nvSpPr>
        <p:spPr>
          <a:xfrm>
            <a:off x="2066926" y="2686050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90 000 – 70 000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3341D5-9505-67FB-671D-B2F2FE48C606}"/>
              </a:ext>
            </a:extLst>
          </p:cNvPr>
          <p:cNvSpPr txBox="1"/>
          <p:nvPr/>
        </p:nvSpPr>
        <p:spPr>
          <a:xfrm>
            <a:off x="1047750" y="3343275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9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7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95A2E4-1B38-7373-8195-86DC28E54E5C}"/>
              </a:ext>
            </a:extLst>
          </p:cNvPr>
          <p:cNvSpPr txBox="1"/>
          <p:nvPr/>
        </p:nvSpPr>
        <p:spPr>
          <a:xfrm>
            <a:off x="2800350" y="3924300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90 000 – 70 000 = 20 000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6B77C5E-5BC7-6FEB-E758-4E4058604723}"/>
              </a:ext>
            </a:extLst>
          </p:cNvPr>
          <p:cNvSpPr/>
          <p:nvPr/>
        </p:nvSpPr>
        <p:spPr>
          <a:xfrm>
            <a:off x="809625" y="4695826"/>
            <a:ext cx="10639425" cy="1981200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863C12-D688-9913-EC6C-25F5BEA45A7C}"/>
              </a:ext>
            </a:extLst>
          </p:cNvPr>
          <p:cNvSpPr txBox="1"/>
          <p:nvPr/>
        </p:nvSpPr>
        <p:spPr>
          <a:xfrm>
            <a:off x="2076451" y="4791075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100 000 – 40 000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20621C-CC77-E17E-3AC9-6C6BBD033F1D}"/>
              </a:ext>
            </a:extLst>
          </p:cNvPr>
          <p:cNvSpPr txBox="1"/>
          <p:nvPr/>
        </p:nvSpPr>
        <p:spPr>
          <a:xfrm>
            <a:off x="1000125" y="5419725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 1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4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6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1382DD-4425-FD2A-64A1-0BD94E866F49}"/>
              </a:ext>
            </a:extLst>
          </p:cNvPr>
          <p:cNvSpPr txBox="1"/>
          <p:nvPr/>
        </p:nvSpPr>
        <p:spPr>
          <a:xfrm>
            <a:off x="2809876" y="6029325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100 000 – 40 000 = 60 000 </a:t>
            </a:r>
          </a:p>
        </p:txBody>
      </p:sp>
    </p:spTree>
    <p:extLst>
      <p:ext uri="{BB962C8B-B14F-4D97-AF65-F5344CB8AC3E}">
        <p14:creationId xmlns:p14="http://schemas.microsoft.com/office/powerpoint/2010/main" val="9248242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11DAAEB-4FB0-BF17-F357-B1EA5842BFCD}"/>
              </a:ext>
            </a:extLst>
          </p:cNvPr>
          <p:cNvSpPr/>
          <p:nvPr/>
        </p:nvSpPr>
        <p:spPr>
          <a:xfrm>
            <a:off x="1162050" y="628650"/>
            <a:ext cx="10639425" cy="2200275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E9EB80-CA22-308A-37EA-9BD38E865E4B}"/>
              </a:ext>
            </a:extLst>
          </p:cNvPr>
          <p:cNvSpPr txBox="1"/>
          <p:nvPr/>
        </p:nvSpPr>
        <p:spPr>
          <a:xfrm>
            <a:off x="2428876" y="723900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38 000 – 4 000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CA5C9E-9CF9-F3FD-E92B-E3B546DD6CAF}"/>
              </a:ext>
            </a:extLst>
          </p:cNvPr>
          <p:cNvSpPr txBox="1"/>
          <p:nvPr/>
        </p:nvSpPr>
        <p:spPr>
          <a:xfrm>
            <a:off x="1409700" y="1381125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38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4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34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3DE60B-B1F3-BF2B-B1CA-15BCD4137F56}"/>
              </a:ext>
            </a:extLst>
          </p:cNvPr>
          <p:cNvSpPr txBox="1"/>
          <p:nvPr/>
        </p:nvSpPr>
        <p:spPr>
          <a:xfrm>
            <a:off x="3162300" y="1962150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38 000 – 4 000 = 34 000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557D39-C8F3-FBA2-47C6-2CC262A75757}"/>
              </a:ext>
            </a:extLst>
          </p:cNvPr>
          <p:cNvSpPr txBox="1"/>
          <p:nvPr/>
        </p:nvSpPr>
        <p:spPr>
          <a:xfrm>
            <a:off x="485775" y="657225"/>
            <a:ext cx="84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E63077-C2C7-A1E2-2802-FE8A9F9DBF4A}"/>
              </a:ext>
            </a:extLst>
          </p:cNvPr>
          <p:cNvSpPr txBox="1"/>
          <p:nvPr/>
        </p:nvSpPr>
        <p:spPr>
          <a:xfrm>
            <a:off x="571501" y="3228975"/>
            <a:ext cx="1102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57 000 – 3 000       43 000 – 8 000       86 000 – 5 000</a:t>
            </a:r>
          </a:p>
        </p:txBody>
      </p:sp>
    </p:spTree>
    <p:extLst>
      <p:ext uri="{BB962C8B-B14F-4D97-AF65-F5344CB8AC3E}">
        <p14:creationId xmlns:p14="http://schemas.microsoft.com/office/powerpoint/2010/main" val="9972478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398602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8B88203-7AC3-25EF-4FC9-069E35AF2261}"/>
              </a:ext>
            </a:extLst>
          </p:cNvPr>
          <p:cNvSpPr/>
          <p:nvPr/>
        </p:nvSpPr>
        <p:spPr>
          <a:xfrm>
            <a:off x="781050" y="419101"/>
            <a:ext cx="10639425" cy="1981200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5DDFC9-F539-AFEA-3C60-5D5385CF4C2F}"/>
              </a:ext>
            </a:extLst>
          </p:cNvPr>
          <p:cNvSpPr txBox="1"/>
          <p:nvPr/>
        </p:nvSpPr>
        <p:spPr>
          <a:xfrm>
            <a:off x="2047876" y="514350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57 000 – 3 000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0D7D41-6D41-DE45-3407-CDE3446ADDBD}"/>
              </a:ext>
            </a:extLst>
          </p:cNvPr>
          <p:cNvSpPr txBox="1"/>
          <p:nvPr/>
        </p:nvSpPr>
        <p:spPr>
          <a:xfrm>
            <a:off x="1028700" y="1171575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Nhẩm: 57 nghìn – 3 nghìn = 54 nghìn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23354B-BB87-C045-CB5C-CC35802941C6}"/>
              </a:ext>
            </a:extLst>
          </p:cNvPr>
          <p:cNvSpPr txBox="1"/>
          <p:nvPr/>
        </p:nvSpPr>
        <p:spPr>
          <a:xfrm>
            <a:off x="2781300" y="1752600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57 000 – 3 000 = 54 000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225525-308D-7C82-C226-825A4DDC0F9C}"/>
              </a:ext>
            </a:extLst>
          </p:cNvPr>
          <p:cNvSpPr/>
          <p:nvPr/>
        </p:nvSpPr>
        <p:spPr>
          <a:xfrm>
            <a:off x="800100" y="2590801"/>
            <a:ext cx="10639425" cy="1981200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F6751F-3F3C-BC58-AE45-103155B0D7F1}"/>
              </a:ext>
            </a:extLst>
          </p:cNvPr>
          <p:cNvSpPr txBox="1"/>
          <p:nvPr/>
        </p:nvSpPr>
        <p:spPr>
          <a:xfrm>
            <a:off x="2066926" y="2686050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43 000 – 8 000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3341D5-9505-67FB-671D-B2F2FE48C606}"/>
              </a:ext>
            </a:extLst>
          </p:cNvPr>
          <p:cNvSpPr txBox="1"/>
          <p:nvPr/>
        </p:nvSpPr>
        <p:spPr>
          <a:xfrm>
            <a:off x="1047750" y="3343275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Nhẩm: 43 nghìn – 8 nghìn = 35 nghìn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95A2E4-1B38-7373-8195-86DC28E54E5C}"/>
              </a:ext>
            </a:extLst>
          </p:cNvPr>
          <p:cNvSpPr txBox="1"/>
          <p:nvPr/>
        </p:nvSpPr>
        <p:spPr>
          <a:xfrm>
            <a:off x="2800350" y="3924300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43 000 – 8 000 = 35 000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6B77C5E-5BC7-6FEB-E758-4E4058604723}"/>
              </a:ext>
            </a:extLst>
          </p:cNvPr>
          <p:cNvSpPr/>
          <p:nvPr/>
        </p:nvSpPr>
        <p:spPr>
          <a:xfrm>
            <a:off x="809625" y="4695826"/>
            <a:ext cx="10639425" cy="1981200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863C12-D688-9913-EC6C-25F5BEA45A7C}"/>
              </a:ext>
            </a:extLst>
          </p:cNvPr>
          <p:cNvSpPr txBox="1"/>
          <p:nvPr/>
        </p:nvSpPr>
        <p:spPr>
          <a:xfrm>
            <a:off x="2076451" y="4791075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86 000 – 5 000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20621C-CC77-E17E-3AC9-6C6BBD033F1D}"/>
              </a:ext>
            </a:extLst>
          </p:cNvPr>
          <p:cNvSpPr txBox="1"/>
          <p:nvPr/>
        </p:nvSpPr>
        <p:spPr>
          <a:xfrm>
            <a:off x="1000125" y="5419725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Nhẩm: 86 nghìn – 5 nghìn = 81 nghìn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1382DD-4425-FD2A-64A1-0BD94E866F49}"/>
              </a:ext>
            </a:extLst>
          </p:cNvPr>
          <p:cNvSpPr txBox="1"/>
          <p:nvPr/>
        </p:nvSpPr>
        <p:spPr>
          <a:xfrm>
            <a:off x="2809876" y="6029325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86 000 – 5 000 = 81 000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8043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A3229E04-15CD-C96C-6649-59D2BFA2801F}"/>
              </a:ext>
            </a:extLst>
          </p:cNvPr>
          <p:cNvSpPr/>
          <p:nvPr/>
        </p:nvSpPr>
        <p:spPr>
          <a:xfrm>
            <a:off x="418935" y="523673"/>
            <a:ext cx="836023" cy="705394"/>
          </a:xfrm>
          <a:prstGeom prst="triangl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D34B07-D4EC-6537-F7BE-AFA52752D995}"/>
              </a:ext>
            </a:extLst>
          </p:cNvPr>
          <p:cNvSpPr txBox="1"/>
          <p:nvPr/>
        </p:nvSpPr>
        <p:spPr>
          <a:xfrm>
            <a:off x="1264793" y="558166"/>
            <a:ext cx="11054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 tính rồi 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F5B162-E7DB-59B4-6867-D76E4BB7886F}"/>
              </a:ext>
            </a:extLst>
          </p:cNvPr>
          <p:cNvSpPr txBox="1"/>
          <p:nvPr/>
        </p:nvSpPr>
        <p:spPr>
          <a:xfrm>
            <a:off x="3819525" y="1590675"/>
            <a:ext cx="7353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97 582 – 81 645</a:t>
            </a:r>
          </a:p>
          <a:p>
            <a:pPr algn="just"/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56 938 – 9 456</a:t>
            </a:r>
          </a:p>
          <a:p>
            <a:pPr algn="just"/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43 572 – 637</a:t>
            </a:r>
            <a:endParaRPr lang="en-US" sz="36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5917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97 582 – 81 645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619501" y="1397872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97 582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648075" y="2634474"/>
            <a:ext cx="5144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81 645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01816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589609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9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450733" y="38889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6605736" y="2772091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09208-B642-4390-8B4F-F4419B4E2CD7}"/>
              </a:ext>
            </a:extLst>
          </p:cNvPr>
          <p:cNvSpPr txBox="1"/>
          <p:nvPr/>
        </p:nvSpPr>
        <p:spPr>
          <a:xfrm>
            <a:off x="3726833" y="387939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noProof="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1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A58305A-7C6A-2991-C643-FC7513D7901A}"/>
              </a:ext>
            </a:extLst>
          </p:cNvPr>
          <p:cNvSpPr/>
          <p:nvPr/>
        </p:nvSpPr>
        <p:spPr>
          <a:xfrm>
            <a:off x="4662636" y="268636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0536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15" grpId="0"/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56 938 – 9 456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619501" y="1397872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56 938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419600" y="2634474"/>
            <a:ext cx="4372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9 456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01816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589609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450733" y="38889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5872311" y="268636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09208-B642-4390-8B4F-F4419B4E2CD7}"/>
              </a:ext>
            </a:extLst>
          </p:cNvPr>
          <p:cNvSpPr txBox="1"/>
          <p:nvPr/>
        </p:nvSpPr>
        <p:spPr>
          <a:xfrm>
            <a:off x="3726833" y="387939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934F10F-E7F8-A56B-DA2E-A8433F9013DB}"/>
              </a:ext>
            </a:extLst>
          </p:cNvPr>
          <p:cNvSpPr/>
          <p:nvPr/>
        </p:nvSpPr>
        <p:spPr>
          <a:xfrm>
            <a:off x="3957786" y="274351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5952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15" grpId="0"/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Kawaii Bubble Tea Bran MK Plan by Slidesgo">
  <a:themeElements>
    <a:clrScheme name="Simple Light">
      <a:dk1>
        <a:srgbClr val="333333"/>
      </a:dk1>
      <a:lt1>
        <a:srgbClr val="F5EAD8"/>
      </a:lt1>
      <a:dk2>
        <a:srgbClr val="DEC1E3"/>
      </a:dk2>
      <a:lt2>
        <a:srgbClr val="95739C"/>
      </a:lt2>
      <a:accent1>
        <a:srgbClr val="E64F1C"/>
      </a:accent1>
      <a:accent2>
        <a:srgbClr val="F5A6A2"/>
      </a:accent2>
      <a:accent3>
        <a:srgbClr val="F48717"/>
      </a:accent3>
      <a:accent4>
        <a:srgbClr val="C9D221"/>
      </a:accent4>
      <a:accent5>
        <a:srgbClr val="21B0CD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539</Words>
  <Application>Microsoft Office PowerPoint</Application>
  <PresentationFormat>Widescreen</PresentationFormat>
  <Paragraphs>87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#9Slide05 Garris</vt:lpstr>
      <vt:lpstr>Arial</vt:lpstr>
      <vt:lpstr>Bebas Neue</vt:lpstr>
      <vt:lpstr>Calibri</vt:lpstr>
      <vt:lpstr>Cambria</vt:lpstr>
      <vt:lpstr>Caveat Brush</vt:lpstr>
      <vt:lpstr>Karla</vt:lpstr>
      <vt:lpstr>Love Ya Like A Sister</vt:lpstr>
      <vt:lpstr>Kawaii Bubble Tea Bran MK Plan by Slidesgo</vt:lpstr>
      <vt:lpstr>Printable Number Sense Activities for Pre-K by Slidesgo</vt:lpstr>
      <vt:lpstr>Custom Design</vt:lpstr>
      <vt:lpstr>PowerPoint Presentation</vt:lpstr>
      <vt:lpstr>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</cp:lastModifiedBy>
  <cp:revision>29</cp:revision>
  <dcterms:created xsi:type="dcterms:W3CDTF">2023-02-05T00:40:59Z</dcterms:created>
  <dcterms:modified xsi:type="dcterms:W3CDTF">2026-03-26T13:21:50Z</dcterms:modified>
</cp:coreProperties>
</file>