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90" r:id="rId3"/>
    <p:sldId id="259" r:id="rId4"/>
    <p:sldId id="413" r:id="rId5"/>
    <p:sldId id="415" r:id="rId6"/>
    <p:sldId id="264" r:id="rId7"/>
    <p:sldId id="266" r:id="rId8"/>
    <p:sldId id="416" r:id="rId9"/>
    <p:sldId id="263" r:id="rId10"/>
    <p:sldId id="268" r:id="rId11"/>
    <p:sldId id="270" r:id="rId12"/>
    <p:sldId id="4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6B"/>
    <a:srgbClr val="F4C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E1933-BC59-4437-B5A4-8E8909CFF3CF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3E9B-CA44-4F6A-B0E4-4D77EAF62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069C-371B-FA67-3A13-049DBE3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62F91-50B8-B3F0-177A-C2A5BAB5D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0450-BC2E-EFBC-D9AF-C49C1AD89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338A8-6303-22DB-D207-6B6034B0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D890-625F-6628-2458-667833C8F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2B34-A576-2EE6-92FE-17812127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3B15C-DC3C-66A3-9879-9A3B325FE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4DDC0-26DD-BA59-0597-0B2FEEDC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403B-B931-DD15-C960-A4E8BE05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880-EB52-40E5-41C6-E8985703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6D468B-43C8-AA2D-51CD-4611A81DD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EF7FA-D308-7168-CA0C-3DE8E1C6E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5268D-804A-FE16-2CC7-E8DD635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BB38-C90A-44B5-3827-612AD90D7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FE178-DA7F-E93B-0507-8A4B23ED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02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474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36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136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610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60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00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8E6-E7C9-EB7E-A52A-08148722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F21E1-E974-3AF3-5555-ED91CE6E1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8B44-A380-2F4D-53E0-596F98EA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81D3-CB13-7BC7-CEC1-0CF3C2953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B007F-FB27-8AFD-2749-56E322FE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11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61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421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855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21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906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548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641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600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76020-F942-9D51-5DDB-5AE758F1B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61827-1E4F-5A98-3316-52BF13B67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8BCF-7E55-3875-DFCB-832A022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55F2-95BC-EF7B-A82F-108C4904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E79F0-9941-3AE0-81FF-DFAAD53B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732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3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CBB0-9A16-F2C4-F4F3-3E04E1B00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2203-ACFB-708C-7373-874D222C0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ED620-D0EE-25EA-B157-7B9C93BD4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C514D-29DC-D7BF-C0C0-E7155785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00214-FE81-EE80-39F4-AD0A261C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6DFCE-4C1A-2149-49C7-CA8436C54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0A1A-0432-9880-232A-AEBD929D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BC9A0-4AA6-93D5-8E1D-FDCEC890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EF4CB-BD0E-0D1B-4680-E453DF3E3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405A1-1920-D78B-D7D1-71E7A6835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AF4DD-3B4C-7483-C012-6D86BE9FB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DB491A-6042-8D4B-A105-8570A377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73BE3-648F-F6C5-B1A3-482E8614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A610A9-E349-D863-E8BF-D0EC61AD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4FCE-9AFB-CAD6-F732-D67F0FA70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04188-90C7-72E5-AB95-68F792BF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8F934-A868-D465-EBBE-E289272B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F4BF7-A12D-640F-4448-D3AFB288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D6FA0-176E-204C-7718-C308FCB2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715F16-EA32-BF37-A5BD-CBF4CD4D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4D6E9-48BA-9CB4-C4FC-97A1DDD8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39588-354B-0DEA-65E8-CA8A4420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C32A-513F-FB6F-BF22-8201A32F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A64CA-788E-925B-40EB-2F66079BD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A23B0-749F-1FB2-55D4-64431A8B6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D460-98D0-8F29-D021-C943C279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F3147-01E7-E0E7-5472-74565710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7D8-9EF3-5AD5-AD07-BF49FDDD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B1E038-2FCA-D785-363B-6CBFF2414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11BC3-C59C-8E83-696C-C9EF5B3FB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7B6B6-547B-1C8B-77E1-EFF10B77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AA0E6-14FA-9A01-54CB-3BBD39B6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96A43-486A-CF81-FA0A-05BBC116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017550-A445-1591-E0A9-20E61B8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5E69-A6D5-B65C-8549-9B2A83F95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469A2-0559-9C54-0137-80A58C364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64C3-5CEF-49A8-B7BF-3FBFBF1EE64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49EA8-DC73-FB30-EDDE-4995F569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AEA14-848B-8631-0DFA-34CDDC130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27CC9-9004-45BF-A0BB-06D4B3A6217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B755DD2-56EC-4FA9-A494-169597F367B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476" y="39052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9Slide.vn - 2019">
            <a:extLst>
              <a:ext uri="{FF2B5EF4-FFF2-40B4-BE49-F238E27FC236}">
                <a16:creationId xmlns:a16="http://schemas.microsoft.com/office/drawing/2014/main" id="{D080744F-EB8E-4B9C-B363-C9DC5D481E5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9FCA111-A9A3-4719-836F-750AA2EC20C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67965" y="-137383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1C08F88-92AE-4D7A-B231-1B21ACD2754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-24005598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E91CABF-62CA-471A-99CF-A85C94B289B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155" y="632869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7A408C1-AB1F-4283-961B-C7EC66F0503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92" y="25262693"/>
            <a:ext cx="4013405" cy="4013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6403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5" Type="http://schemas.openxmlformats.org/officeDocument/2006/relationships/image" Target="../media/image11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9.gif"/><Relationship Id="rId3" Type="http://schemas.microsoft.com/office/2007/relationships/media" Target="../media/media2.mp3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5.png"/><Relationship Id="rId17" Type="http://schemas.openxmlformats.org/officeDocument/2006/relationships/image" Target="../media/image13.gif"/><Relationship Id="rId2" Type="http://schemas.microsoft.com/office/2007/relationships/media" Target="../media/media1.mp3"/><Relationship Id="rId16" Type="http://schemas.openxmlformats.org/officeDocument/2006/relationships/image" Target="../media/image12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C3CE7F-2EA1-2FBE-566C-6FD512DA7268}"/>
              </a:ext>
            </a:extLst>
          </p:cNvPr>
          <p:cNvGrpSpPr/>
          <p:nvPr/>
        </p:nvGrpSpPr>
        <p:grpSpPr>
          <a:xfrm>
            <a:off x="1" y="0"/>
            <a:ext cx="12192000" cy="6857999"/>
            <a:chOff x="1" y="0"/>
            <a:chExt cx="12192000" cy="6857999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E94F91EE-1DF2-BB3C-6636-295F714DC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colorTemperature colorTemp="5888"/>
                      </a14:imgEffect>
                      <a14:imgEffect>
                        <a14:saturation sat="160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4" b="-1"/>
            <a:stretch/>
          </p:blipFill>
          <p:spPr>
            <a:xfrm>
              <a:off x="1" y="0"/>
              <a:ext cx="12192000" cy="685799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166B5-61C8-5D37-0040-2CC1B06D4556}"/>
              </a:ext>
            </a:extLst>
          </p:cNvPr>
          <p:cNvSpPr/>
          <p:nvPr/>
        </p:nvSpPr>
        <p:spPr>
          <a:xfrm>
            <a:off x="3114675" y="98071"/>
            <a:ext cx="8886825" cy="3016957"/>
          </a:xfrm>
          <a:custGeom>
            <a:avLst/>
            <a:gdLst>
              <a:gd name="csX0" fmla="*/ 0 w 8886825"/>
              <a:gd name="csY0" fmla="*/ 502836 h 3016957"/>
              <a:gd name="csX1" fmla="*/ 727186 w 8886825"/>
              <a:gd name="csY1" fmla="*/ 0 h 3016957"/>
              <a:gd name="csX2" fmla="*/ 8159638 w 8886825"/>
              <a:gd name="csY2" fmla="*/ 0 h 3016957"/>
              <a:gd name="csX3" fmla="*/ 8886825 w 8886825"/>
              <a:gd name="csY3" fmla="*/ 502836 h 3016957"/>
              <a:gd name="csX4" fmla="*/ 8886825 w 8886825"/>
              <a:gd name="csY4" fmla="*/ 2514121 h 3016957"/>
              <a:gd name="csX5" fmla="*/ 8159638 w 8886825"/>
              <a:gd name="csY5" fmla="*/ 3016957 h 3016957"/>
              <a:gd name="csX6" fmla="*/ 727186 w 8886825"/>
              <a:gd name="csY6" fmla="*/ 3016957 h 3016957"/>
              <a:gd name="csX7" fmla="*/ 0 w 8886825"/>
              <a:gd name="csY7" fmla="*/ 2514121 h 3016957"/>
              <a:gd name="csX8" fmla="*/ 0 w 8886825"/>
              <a:gd name="csY8" fmla="*/ 502836 h 3016957"/>
              <a:gd name="csX0" fmla="*/ 0 w 8886825"/>
              <a:gd name="csY0" fmla="*/ 502836 h 3016957"/>
              <a:gd name="csX1" fmla="*/ 727186 w 8886825"/>
              <a:gd name="csY1" fmla="*/ 0 h 3016957"/>
              <a:gd name="csX2" fmla="*/ 8159638 w 8886825"/>
              <a:gd name="csY2" fmla="*/ 0 h 3016957"/>
              <a:gd name="csX3" fmla="*/ 8886825 w 8886825"/>
              <a:gd name="csY3" fmla="*/ 502836 h 3016957"/>
              <a:gd name="csX4" fmla="*/ 8886825 w 8886825"/>
              <a:gd name="csY4" fmla="*/ 2514121 h 3016957"/>
              <a:gd name="csX5" fmla="*/ 8159638 w 8886825"/>
              <a:gd name="csY5" fmla="*/ 3016957 h 3016957"/>
              <a:gd name="csX6" fmla="*/ 727186 w 8886825"/>
              <a:gd name="csY6" fmla="*/ 3016957 h 3016957"/>
              <a:gd name="csX7" fmla="*/ 0 w 8886825"/>
              <a:gd name="csY7" fmla="*/ 2514121 h 3016957"/>
              <a:gd name="csX8" fmla="*/ 0 w 8886825"/>
              <a:gd name="csY8" fmla="*/ 502836 h 3016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8886825" h="3016957" fill="none" extrusionOk="0">
                <a:moveTo>
                  <a:pt x="0" y="502836"/>
                </a:moveTo>
                <a:cubicBezTo>
                  <a:pt x="1881" y="271464"/>
                  <a:pt x="368432" y="56277"/>
                  <a:pt x="727186" y="0"/>
                </a:cubicBezTo>
                <a:cubicBezTo>
                  <a:pt x="3351080" y="93129"/>
                  <a:pt x="6342525" y="324981"/>
                  <a:pt x="8159638" y="0"/>
                </a:cubicBezTo>
                <a:cubicBezTo>
                  <a:pt x="8553620" y="-47717"/>
                  <a:pt x="8834697" y="211767"/>
                  <a:pt x="8886825" y="502836"/>
                </a:cubicBezTo>
                <a:cubicBezTo>
                  <a:pt x="9054637" y="1485679"/>
                  <a:pt x="8716137" y="1878469"/>
                  <a:pt x="8886825" y="2514121"/>
                </a:cubicBezTo>
                <a:cubicBezTo>
                  <a:pt x="8903128" y="2721014"/>
                  <a:pt x="8508662" y="2972636"/>
                  <a:pt x="8159638" y="3016957"/>
                </a:cubicBezTo>
                <a:cubicBezTo>
                  <a:pt x="6031593" y="3168273"/>
                  <a:pt x="3359968" y="3276504"/>
                  <a:pt x="727186" y="3016957"/>
                </a:cubicBezTo>
                <a:cubicBezTo>
                  <a:pt x="422469" y="3008692"/>
                  <a:pt x="-88995" y="2806691"/>
                  <a:pt x="0" y="2514121"/>
                </a:cubicBezTo>
                <a:cubicBezTo>
                  <a:pt x="105242" y="1764517"/>
                  <a:pt x="-36826" y="1189431"/>
                  <a:pt x="0" y="502836"/>
                </a:cubicBezTo>
                <a:close/>
              </a:path>
              <a:path w="8886825" h="3016957" stroke="0" extrusionOk="0">
                <a:moveTo>
                  <a:pt x="0" y="502836"/>
                </a:moveTo>
                <a:cubicBezTo>
                  <a:pt x="60976" y="257587"/>
                  <a:pt x="324742" y="-33306"/>
                  <a:pt x="727186" y="0"/>
                </a:cubicBezTo>
                <a:cubicBezTo>
                  <a:pt x="2614725" y="2733"/>
                  <a:pt x="6569458" y="-33953"/>
                  <a:pt x="8159638" y="0"/>
                </a:cubicBezTo>
                <a:cubicBezTo>
                  <a:pt x="8511372" y="-7782"/>
                  <a:pt x="8960720" y="183750"/>
                  <a:pt x="8886825" y="502836"/>
                </a:cubicBezTo>
                <a:cubicBezTo>
                  <a:pt x="8940691" y="858117"/>
                  <a:pt x="9047050" y="1968165"/>
                  <a:pt x="8886825" y="2514121"/>
                </a:cubicBezTo>
                <a:cubicBezTo>
                  <a:pt x="8852131" y="2782313"/>
                  <a:pt x="8515718" y="3008698"/>
                  <a:pt x="8159638" y="3016957"/>
                </a:cubicBezTo>
                <a:cubicBezTo>
                  <a:pt x="6765688" y="2577467"/>
                  <a:pt x="2294398" y="3151944"/>
                  <a:pt x="727186" y="3016957"/>
                </a:cubicBezTo>
                <a:cubicBezTo>
                  <a:pt x="310807" y="3047216"/>
                  <a:pt x="-31043" y="2753355"/>
                  <a:pt x="0" y="2514121"/>
                </a:cubicBezTo>
                <a:cubicBezTo>
                  <a:pt x="54031" y="1669711"/>
                  <a:pt x="83713" y="1104484"/>
                  <a:pt x="0" y="502836"/>
                </a:cubicBezTo>
                <a:close/>
              </a:path>
              <a:path w="8886825" h="3016957" fill="none" stroke="0" extrusionOk="0">
                <a:moveTo>
                  <a:pt x="0" y="502836"/>
                </a:moveTo>
                <a:cubicBezTo>
                  <a:pt x="9448" y="237861"/>
                  <a:pt x="376623" y="78458"/>
                  <a:pt x="727186" y="0"/>
                </a:cubicBezTo>
                <a:cubicBezTo>
                  <a:pt x="3765773" y="116686"/>
                  <a:pt x="6069043" y="243987"/>
                  <a:pt x="8159638" y="0"/>
                </a:cubicBezTo>
                <a:cubicBezTo>
                  <a:pt x="8545245" y="-21285"/>
                  <a:pt x="8866338" y="209035"/>
                  <a:pt x="8886825" y="502836"/>
                </a:cubicBezTo>
                <a:cubicBezTo>
                  <a:pt x="9053953" y="1452944"/>
                  <a:pt x="8763745" y="1824764"/>
                  <a:pt x="8886825" y="2514121"/>
                </a:cubicBezTo>
                <a:cubicBezTo>
                  <a:pt x="8842044" y="2784077"/>
                  <a:pt x="8479898" y="2977770"/>
                  <a:pt x="8159638" y="3016957"/>
                </a:cubicBezTo>
                <a:cubicBezTo>
                  <a:pt x="5624869" y="2777724"/>
                  <a:pt x="3232195" y="2989966"/>
                  <a:pt x="727186" y="3016957"/>
                </a:cubicBezTo>
                <a:cubicBezTo>
                  <a:pt x="380226" y="3006396"/>
                  <a:pt x="-68567" y="2787224"/>
                  <a:pt x="0" y="2514121"/>
                </a:cubicBezTo>
                <a:cubicBezTo>
                  <a:pt x="60039" y="1870234"/>
                  <a:pt x="-15430" y="1293435"/>
                  <a:pt x="0" y="50283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6145071"/>
                      <a:gd name="connsiteY0" fmla="*/ 502836 h 3016957"/>
                      <a:gd name="connsiteX1" fmla="*/ 502836 w 6145071"/>
                      <a:gd name="connsiteY1" fmla="*/ 0 h 3016957"/>
                      <a:gd name="connsiteX2" fmla="*/ 5642235 w 6145071"/>
                      <a:gd name="connsiteY2" fmla="*/ 0 h 3016957"/>
                      <a:gd name="connsiteX3" fmla="*/ 6145071 w 6145071"/>
                      <a:gd name="connsiteY3" fmla="*/ 502836 h 3016957"/>
                      <a:gd name="connsiteX4" fmla="*/ 6145071 w 6145071"/>
                      <a:gd name="connsiteY4" fmla="*/ 2514121 h 3016957"/>
                      <a:gd name="connsiteX5" fmla="*/ 5642235 w 6145071"/>
                      <a:gd name="connsiteY5" fmla="*/ 3016957 h 3016957"/>
                      <a:gd name="connsiteX6" fmla="*/ 502836 w 6145071"/>
                      <a:gd name="connsiteY6" fmla="*/ 3016957 h 3016957"/>
                      <a:gd name="connsiteX7" fmla="*/ 0 w 6145071"/>
                      <a:gd name="connsiteY7" fmla="*/ 2514121 h 3016957"/>
                      <a:gd name="connsiteX8" fmla="*/ 0 w 6145071"/>
                      <a:gd name="connsiteY8" fmla="*/ 502836 h 3016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145071" h="3016957" fill="none" extrusionOk="0">
                        <a:moveTo>
                          <a:pt x="0" y="502836"/>
                        </a:moveTo>
                        <a:cubicBezTo>
                          <a:pt x="381" y="235436"/>
                          <a:pt x="246035" y="35091"/>
                          <a:pt x="502836" y="0"/>
                        </a:cubicBezTo>
                        <a:cubicBezTo>
                          <a:pt x="2558399" y="72427"/>
                          <a:pt x="4303953" y="61419"/>
                          <a:pt x="5642235" y="0"/>
                        </a:cubicBezTo>
                        <a:cubicBezTo>
                          <a:pt x="5918373" y="-10817"/>
                          <a:pt x="6127236" y="219733"/>
                          <a:pt x="6145071" y="502836"/>
                        </a:cubicBezTo>
                        <a:cubicBezTo>
                          <a:pt x="6245947" y="1471007"/>
                          <a:pt x="6037758" y="1847899"/>
                          <a:pt x="6145071" y="2514121"/>
                        </a:cubicBezTo>
                        <a:cubicBezTo>
                          <a:pt x="6150339" y="2765094"/>
                          <a:pt x="5890687" y="2984160"/>
                          <a:pt x="5642235" y="3016957"/>
                        </a:cubicBezTo>
                        <a:cubicBezTo>
                          <a:pt x="3935308" y="3046784"/>
                          <a:pt x="2304758" y="2937651"/>
                          <a:pt x="502836" y="3016957"/>
                        </a:cubicBezTo>
                        <a:cubicBezTo>
                          <a:pt x="278441" y="3010930"/>
                          <a:pt x="-31020" y="2797964"/>
                          <a:pt x="0" y="2514121"/>
                        </a:cubicBezTo>
                        <a:cubicBezTo>
                          <a:pt x="50037" y="1825730"/>
                          <a:pt x="770" y="1287298"/>
                          <a:pt x="0" y="502836"/>
                        </a:cubicBezTo>
                        <a:close/>
                      </a:path>
                      <a:path w="6145071" h="3016957" stroke="0" extrusionOk="0">
                        <a:moveTo>
                          <a:pt x="0" y="502836"/>
                        </a:moveTo>
                        <a:cubicBezTo>
                          <a:pt x="47776" y="238150"/>
                          <a:pt x="227120" y="4152"/>
                          <a:pt x="502836" y="0"/>
                        </a:cubicBezTo>
                        <a:cubicBezTo>
                          <a:pt x="1800561" y="123000"/>
                          <a:pt x="4510746" y="-96860"/>
                          <a:pt x="5642235" y="0"/>
                        </a:cubicBezTo>
                        <a:cubicBezTo>
                          <a:pt x="5905833" y="-10755"/>
                          <a:pt x="6169694" y="175485"/>
                          <a:pt x="6145071" y="502836"/>
                        </a:cubicBezTo>
                        <a:cubicBezTo>
                          <a:pt x="6148244" y="864050"/>
                          <a:pt x="6239338" y="1963101"/>
                          <a:pt x="6145071" y="2514121"/>
                        </a:cubicBezTo>
                        <a:cubicBezTo>
                          <a:pt x="6117264" y="2801904"/>
                          <a:pt x="5893332" y="3012602"/>
                          <a:pt x="5642235" y="3016957"/>
                        </a:cubicBezTo>
                        <a:cubicBezTo>
                          <a:pt x="4659732" y="2856250"/>
                          <a:pt x="1596116" y="3056624"/>
                          <a:pt x="502836" y="3016957"/>
                        </a:cubicBezTo>
                        <a:cubicBezTo>
                          <a:pt x="206762" y="3013248"/>
                          <a:pt x="-17059" y="2784102"/>
                          <a:pt x="0" y="2514121"/>
                        </a:cubicBezTo>
                        <a:cubicBezTo>
                          <a:pt x="32216" y="1773402"/>
                          <a:pt x="57206" y="1120045"/>
                          <a:pt x="0" y="50283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86701-624B-4D70-B1B6-773C796A0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80" y="155775"/>
            <a:ext cx="3090940" cy="1231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379A5-E7AB-4F50-9736-C197B7016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387" y="1168827"/>
            <a:ext cx="873632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81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F9699-FCE7-4E1F-8362-75C28DB7EC47}"/>
              </a:ext>
            </a:extLst>
          </p:cNvPr>
          <p:cNvSpPr txBox="1"/>
          <p:nvPr/>
        </p:nvSpPr>
        <p:spPr>
          <a:xfrm>
            <a:off x="1028700" y="952500"/>
            <a:ext cx="10629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ba vệ tinh bay quanh một thiên thể. Vệ tinh B bay một vòng được 1527 km, dài gấp 3 lần một vòng của vệ tinh A. Vậy vệ tinh A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 tinh C bay một vòng dài gấp 4 lần một vòng của vệ tinh A. Vậy vệ tinh C bay một vòng được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km.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96E6C8-7124-4392-8701-2A880DCB3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2926609"/>
            <a:ext cx="3124200" cy="33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2D3967-9BB9-4DC4-9C1F-4B954A0B0C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4" b="97500" l="10000" r="7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160" r="26385" b="888"/>
          <a:stretch/>
        </p:blipFill>
        <p:spPr>
          <a:xfrm>
            <a:off x="203200" y="2109403"/>
            <a:ext cx="2665296" cy="475194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0376F3D-E056-452E-A681-429FA33E14FE}"/>
              </a:ext>
            </a:extLst>
          </p:cNvPr>
          <p:cNvGrpSpPr/>
          <p:nvPr/>
        </p:nvGrpSpPr>
        <p:grpSpPr>
          <a:xfrm>
            <a:off x="2549525" y="1311050"/>
            <a:ext cx="9245600" cy="3743551"/>
            <a:chOff x="2529237" y="2779523"/>
            <a:chExt cx="8711880" cy="38662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4D275-C73E-4934-9602-5AB916B7B059}"/>
                </a:ext>
              </a:extLst>
            </p:cNvPr>
            <p:cNvGrpSpPr/>
            <p:nvPr/>
          </p:nvGrpSpPr>
          <p:grpSpPr>
            <a:xfrm>
              <a:off x="2684226" y="2779523"/>
              <a:ext cx="8383954" cy="3866281"/>
              <a:chOff x="3013743" y="2686074"/>
              <a:chExt cx="8125122" cy="3673809"/>
            </a:xfrm>
          </p:grpSpPr>
          <p:sp>
            <p:nvSpPr>
              <p:cNvPr id="13" name="Cloud 11">
                <a:extLst>
                  <a:ext uri="{FF2B5EF4-FFF2-40B4-BE49-F238E27FC236}">
                    <a16:creationId xmlns:a16="http://schemas.microsoft.com/office/drawing/2014/main" id="{F0D17749-F404-4551-918D-77B547DEDB8D}"/>
                  </a:ext>
                </a:extLst>
              </p:cNvPr>
              <p:cNvSpPr/>
              <p:nvPr/>
            </p:nvSpPr>
            <p:spPr>
              <a:xfrm>
                <a:off x="3199403" y="2816583"/>
                <a:ext cx="7939462" cy="3543300"/>
              </a:xfrm>
              <a:prstGeom prst="wedgeRoundRectCallout">
                <a:avLst/>
              </a:prstGeom>
              <a:solidFill>
                <a:srgbClr val="43A7EC"/>
              </a:solidFill>
              <a:ln w="28575" cap="flat" cmpd="sng" algn="ctr">
                <a:solidFill>
                  <a:srgbClr val="43A7EC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4" name="Cloud 3">
                <a:extLst>
                  <a:ext uri="{FF2B5EF4-FFF2-40B4-BE49-F238E27FC236}">
                    <a16:creationId xmlns:a16="http://schemas.microsoft.com/office/drawing/2014/main" id="{3E48574A-432E-43E5-B765-6E7F6B07299D}"/>
                  </a:ext>
                </a:extLst>
              </p:cNvPr>
              <p:cNvSpPr/>
              <p:nvPr/>
            </p:nvSpPr>
            <p:spPr>
              <a:xfrm>
                <a:off x="3013743" y="2686074"/>
                <a:ext cx="8125122" cy="3544858"/>
              </a:xfrm>
              <a:prstGeom prst="wedgeRoundRectCallout">
                <a:avLst/>
              </a:prstGeom>
              <a:solidFill>
                <a:sysClr val="window" lastClr="FFFFFF"/>
              </a:solidFill>
              <a:ln w="28575" cap="flat" cmpd="sng" algn="ctr">
                <a:solidFill>
                  <a:srgbClr val="4472C4">
                    <a:shade val="50000"/>
                  </a:srgb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A852248B-E0FC-4C1B-A057-535AB87A36EA}"/>
                </a:ext>
              </a:extLst>
            </p:cNvPr>
            <p:cNvSpPr/>
            <p:nvPr/>
          </p:nvSpPr>
          <p:spPr>
            <a:xfrm>
              <a:off x="2529237" y="3084710"/>
              <a:ext cx="8711880" cy="3551992"/>
            </a:xfrm>
            <a:prstGeom prst="wedgeRoundRectCallou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2800" b="1" i="0" u="sng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kumimoji="0" lang="en-US" sz="2800" b="1" i="0" u="sng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A bay 1 vòng được số km là: 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1527 : 3 = 509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 bay 1 vòng được số km là: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509 x 4 = 2036 (km)</a:t>
              </a: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Đáp số: Vệ tinh A: 509 km;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1218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>
                  <a:solidFill>
                    <a:srgbClr val="70AD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</a:t>
              </a: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Vệ tinh C: 2036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8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A04050-1BDE-CC80-DAAB-67E84D852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 t="35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C2C5F4-9189-2309-B66D-CAC5F9ADECB6}"/>
              </a:ext>
            </a:extLst>
          </p:cNvPr>
          <p:cNvSpPr txBox="1"/>
          <p:nvPr/>
        </p:nvSpPr>
        <p:spPr>
          <a:xfrm>
            <a:off x="4057650" y="659676"/>
            <a:ext cx="4974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70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1.85185E-6 L 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6" y="2158083"/>
            <a:ext cx="1055883" cy="238463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567" y="2144550"/>
            <a:ext cx="1053290" cy="2398166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2781300" y="1688800"/>
            <a:ext cx="7320735" cy="4620414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4631771" y="446583"/>
            <a:ext cx="4198331" cy="1173546"/>
          </a:xfrm>
          <a:prstGeom prst="wedgeRectCallout">
            <a:avLst>
              <a:gd name="adj1" fmla="val -28398"/>
              <a:gd name="adj2" fmla="val 1056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8 725 : 2 = 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4288645" y="3645064"/>
            <a:ext cx="52812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Đáp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án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4 362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dư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WRONG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RIGHT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445E99B-23AE-4EA7-8D83-2BDCE8F2E1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6" y="2067225"/>
            <a:ext cx="1156947" cy="2483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EFC735-77A9-4657-A61A-14F7A6EAA7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6397" y="2066751"/>
            <a:ext cx="1154105" cy="2484363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34D001-2949-4DC9-9E8E-735F4A2916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440" y="1914525"/>
            <a:ext cx="1189007" cy="1661113"/>
          </a:xfrm>
          <a:prstGeom prst="rect">
            <a:avLst/>
          </a:prstGeom>
        </p:spPr>
      </p:pic>
      <p:pic>
        <p:nvPicPr>
          <p:cNvPr id="18" name="Picture 17" descr="A insect on the ground&#10;&#10;Description automatically generated">
            <a:extLst>
              <a:ext uri="{FF2B5EF4-FFF2-40B4-BE49-F238E27FC236}">
                <a16:creationId xmlns:a16="http://schemas.microsoft.com/office/drawing/2014/main" id="{3205B8ED-7961-4D69-B58C-DD7B78EC183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" y="1914525"/>
            <a:ext cx="640513" cy="613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6B4D79-8B73-43FD-944E-15DB45015F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1300" y="1686779"/>
            <a:ext cx="7320735" cy="4624457"/>
          </a:xfrm>
          <a:prstGeom prst="rect">
            <a:avLst/>
          </a:prstGeom>
        </p:spPr>
      </p:pic>
      <p:pic>
        <p:nvPicPr>
          <p:cNvPr id="20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977E4EDD-BBB3-4446-AC64-0CC19B5529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3866188"/>
            <a:ext cx="609600" cy="609600"/>
          </a:xfrm>
          <a:prstGeom prst="rect">
            <a:avLst/>
          </a:prstGeom>
        </p:spPr>
      </p:pic>
      <p:pic>
        <p:nvPicPr>
          <p:cNvPr id="21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90612A82-57C3-4C3D-BCEC-72844C1604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4702795"/>
            <a:ext cx="609600" cy="609600"/>
          </a:xfrm>
          <a:prstGeom prst="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38A6694A-1869-477C-AF45-12D08D1149B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623" y="49337"/>
            <a:ext cx="1519850" cy="1519850"/>
          </a:xfrm>
          <a:prstGeom prst="rect">
            <a:avLst/>
          </a:prstGeom>
        </p:spPr>
      </p:pic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3EECC2D7-24D8-4188-8CAA-326EA996FF5F}"/>
              </a:ext>
            </a:extLst>
          </p:cNvPr>
          <p:cNvSpPr/>
          <p:nvPr/>
        </p:nvSpPr>
        <p:spPr>
          <a:xfrm>
            <a:off x="4054326" y="400050"/>
            <a:ext cx="5515524" cy="1324408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2 473 : 8 = 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5230B9-76C0-480F-886E-BC8979EF96C0}"/>
              </a:ext>
            </a:extLst>
          </p:cNvPr>
          <p:cNvSpPr/>
          <p:nvPr/>
        </p:nvSpPr>
        <p:spPr>
          <a:xfrm>
            <a:off x="4288645" y="3650359"/>
            <a:ext cx="52812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309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E14C084-9747-423E-860D-959E55743ADE}"/>
              </a:ext>
            </a:extLst>
          </p:cNvPr>
          <p:cNvSpPr/>
          <p:nvPr/>
        </p:nvSpPr>
        <p:spPr>
          <a:xfrm>
            <a:off x="997559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/SAI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DADBFCD-D197-4AA5-B1B2-71D6552EDCC3}"/>
              </a:ext>
            </a:extLst>
          </p:cNvPr>
          <p:cNvSpPr/>
          <p:nvPr/>
        </p:nvSpPr>
        <p:spPr>
          <a:xfrm flipH="1">
            <a:off x="8116960" y="6017354"/>
            <a:ext cx="1733937" cy="587763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/ĐÚNG</a:t>
            </a:r>
          </a:p>
        </p:txBody>
      </p:sp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16072BAC-DC87-4B1B-86D2-06227A046D1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13928" y="55394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5651 0.02639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49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649"/>
                            </p:stCondLst>
                            <p:childTnLst>
                              <p:par>
                                <p:cTn id="6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49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01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24" grpId="0"/>
      <p:bldP spid="24" grpId="1"/>
      <p:bldP spid="24" grpId="2"/>
      <p:bldP spid="25" grpId="0" animBg="1"/>
      <p:bldP spid="25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738B32-F02F-61E9-FCD6-293D634C0FD1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644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Đặt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rồi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19B476-CD34-4510-A9B4-2EC3011F2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543050"/>
            <a:ext cx="10884520" cy="1009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6D7A1-5B2E-4542-97DD-D02A5CA46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16" y="3019666"/>
            <a:ext cx="4797968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5 025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en-US" sz="4000" b="1" kern="0" dirty="0">
                  <a:solidFill>
                    <a:prstClr val="white"/>
                  </a:solidFill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3 296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7095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CA680D2F-1DAF-497E-A9FD-E0AE064E5C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72" y="3415462"/>
            <a:ext cx="634779" cy="10368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595E8D-55E9-4020-B959-79C78BB782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29" y="770710"/>
            <a:ext cx="5510521" cy="38108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E7633C2-A753-4734-BC09-7940FFE7C791}"/>
              </a:ext>
            </a:extLst>
          </p:cNvPr>
          <p:cNvGrpSpPr/>
          <p:nvPr/>
        </p:nvGrpSpPr>
        <p:grpSpPr>
          <a:xfrm>
            <a:off x="1827441" y="1720223"/>
            <a:ext cx="2572521" cy="1631502"/>
            <a:chOff x="413254" y="1441024"/>
            <a:chExt cx="1968173" cy="1631502"/>
          </a:xfrm>
        </p:grpSpPr>
        <p:sp>
          <p:nvSpPr>
            <p:cNvPr id="34" name="TextBox 43">
              <a:extLst>
                <a:ext uri="{FF2B5EF4-FFF2-40B4-BE49-F238E27FC236}">
                  <a16:creationId xmlns:a16="http://schemas.microsoft.com/office/drawing/2014/main" id="{3ECAC177-392B-4FDE-9A92-E34FA34CB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" name="TextBox 49">
              <a:extLst>
                <a:ext uri="{FF2B5EF4-FFF2-40B4-BE49-F238E27FC236}">
                  <a16:creationId xmlns:a16="http://schemas.microsoft.com/office/drawing/2014/main" id="{50653697-BAB4-4E49-8DB3-7E0E55752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2 487</a:t>
              </a:r>
            </a:p>
          </p:txBody>
        </p:sp>
        <p:grpSp>
          <p:nvGrpSpPr>
            <p:cNvPr id="36" name="Group 66">
              <a:extLst>
                <a:ext uri="{FF2B5EF4-FFF2-40B4-BE49-F238E27FC236}">
                  <a16:creationId xmlns:a16="http://schemas.microsoft.com/office/drawing/2014/main" id="{CB98120E-90B8-4DC5-8826-616CC0BC0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7281D25-059C-48D0-A2BA-7730D99E5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B1C5CF74-8144-4D40-B24E-0FDCD5D021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4090C8A0-82BF-4AF8-9B7E-E8530E4DE0D9}"/>
              </a:ext>
            </a:extLst>
          </p:cNvPr>
          <p:cNvSpPr txBox="1"/>
          <p:nvPr/>
        </p:nvSpPr>
        <p:spPr>
          <a:xfrm>
            <a:off x="3141573" y="2351283"/>
            <a:ext cx="382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4310DF-C9B1-4157-88ED-A9F187DAA3E8}"/>
              </a:ext>
            </a:extLst>
          </p:cNvPr>
          <p:cNvSpPr txBox="1"/>
          <p:nvPr/>
        </p:nvSpPr>
        <p:spPr>
          <a:xfrm>
            <a:off x="1819625" y="211423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42F9681-EDA5-49EB-A9BB-D2723A1158E3}"/>
              </a:ext>
            </a:extLst>
          </p:cNvPr>
          <p:cNvSpPr txBox="1"/>
          <p:nvPr/>
        </p:nvSpPr>
        <p:spPr>
          <a:xfrm>
            <a:off x="2185656" y="211559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94A81-431D-49B2-B54F-523B8ED4B573}"/>
              </a:ext>
            </a:extLst>
          </p:cNvPr>
          <p:cNvSpPr txBox="1"/>
          <p:nvPr/>
        </p:nvSpPr>
        <p:spPr>
          <a:xfrm>
            <a:off x="3404856" y="23550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84DA33-2F97-49CD-B172-B6605041BF39}"/>
              </a:ext>
            </a:extLst>
          </p:cNvPr>
          <p:cNvSpPr txBox="1"/>
          <p:nvPr/>
        </p:nvSpPr>
        <p:spPr>
          <a:xfrm>
            <a:off x="2185656" y="25864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C47CA8-1BED-4E03-ACFA-CB6F1327FE60}"/>
              </a:ext>
            </a:extLst>
          </p:cNvPr>
          <p:cNvSpPr txBox="1"/>
          <p:nvPr/>
        </p:nvSpPr>
        <p:spPr>
          <a:xfrm>
            <a:off x="365794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6F9C51-65DC-4A42-B88E-49898980911B}"/>
              </a:ext>
            </a:extLst>
          </p:cNvPr>
          <p:cNvSpPr txBox="1"/>
          <p:nvPr/>
        </p:nvSpPr>
        <p:spPr>
          <a:xfrm>
            <a:off x="2441470" y="2582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86F44-3F60-4AF7-BA24-415C219B7CB3}"/>
              </a:ext>
            </a:extLst>
          </p:cNvPr>
          <p:cNvSpPr txBox="1"/>
          <p:nvPr/>
        </p:nvSpPr>
        <p:spPr>
          <a:xfrm>
            <a:off x="2436027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BEBA3D-A415-4495-BF9F-230727EA6BC5}"/>
              </a:ext>
            </a:extLst>
          </p:cNvPr>
          <p:cNvSpPr txBox="1"/>
          <p:nvPr/>
        </p:nvSpPr>
        <p:spPr>
          <a:xfrm>
            <a:off x="2712252" y="30776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1F494F-28AA-499C-A5FF-EA12CA663322}"/>
              </a:ext>
            </a:extLst>
          </p:cNvPr>
          <p:cNvSpPr txBox="1"/>
          <p:nvPr/>
        </p:nvSpPr>
        <p:spPr>
          <a:xfrm>
            <a:off x="3905599" y="2356443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FAACD79-4A37-4B66-9B88-4714B2B246A9}"/>
              </a:ext>
            </a:extLst>
          </p:cNvPr>
          <p:cNvSpPr txBox="1"/>
          <p:nvPr/>
        </p:nvSpPr>
        <p:spPr>
          <a:xfrm>
            <a:off x="2731302" y="35443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FC87918-EE24-4428-B94E-33F544D58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29" y="885010"/>
            <a:ext cx="5510521" cy="381081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1EB10EF-1295-4DEF-BE43-DBE731352B8E}"/>
              </a:ext>
            </a:extLst>
          </p:cNvPr>
          <p:cNvGrpSpPr/>
          <p:nvPr/>
        </p:nvGrpSpPr>
        <p:grpSpPr>
          <a:xfrm>
            <a:off x="7447191" y="1805948"/>
            <a:ext cx="2572521" cy="1631502"/>
            <a:chOff x="413254" y="1441024"/>
            <a:chExt cx="1968173" cy="1631502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D05E623B-9CD1-40A9-8B2D-B78B5A951F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CA64085C-CFAD-42A5-AA8A-F202A60BF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54" y="1445824"/>
              <a:ext cx="113525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7 369</a:t>
              </a:r>
            </a:p>
          </p:txBody>
        </p:sp>
        <p:grpSp>
          <p:nvGrpSpPr>
            <p:cNvPr id="56" name="Group 66">
              <a:extLst>
                <a:ext uri="{FF2B5EF4-FFF2-40B4-BE49-F238E27FC236}">
                  <a16:creationId xmlns:a16="http://schemas.microsoft.com/office/drawing/2014/main" id="{E75F60EC-ADBF-4AEC-942D-7DC26371B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BB4523-5621-4AF8-8620-FB18208892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9E2F075-D834-4203-AE10-4E48A2A557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06AD1A2-A002-43FA-808D-8C8C6A6B467C}"/>
              </a:ext>
            </a:extLst>
          </p:cNvPr>
          <p:cNvSpPr txBox="1"/>
          <p:nvPr/>
        </p:nvSpPr>
        <p:spPr>
          <a:xfrm>
            <a:off x="8761323" y="24370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FD23143-C37A-4B33-B390-2B5BA5ADED04}"/>
              </a:ext>
            </a:extLst>
          </p:cNvPr>
          <p:cNvSpPr txBox="1"/>
          <p:nvPr/>
        </p:nvSpPr>
        <p:spPr>
          <a:xfrm>
            <a:off x="7801325" y="2199961"/>
            <a:ext cx="494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39CF5E-1AFC-4C9F-9315-6F8E617580A2}"/>
              </a:ext>
            </a:extLst>
          </p:cNvPr>
          <p:cNvSpPr txBox="1"/>
          <p:nvPr/>
        </p:nvSpPr>
        <p:spPr>
          <a:xfrm>
            <a:off x="8091156" y="220132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C39AF1-3479-44DD-A623-71EF0B964850}"/>
              </a:ext>
            </a:extLst>
          </p:cNvPr>
          <p:cNvSpPr txBox="1"/>
          <p:nvPr/>
        </p:nvSpPr>
        <p:spPr>
          <a:xfrm>
            <a:off x="9024606" y="2440807"/>
            <a:ext cx="27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3B2899-D475-4413-8A2F-58B695DA5D1E}"/>
              </a:ext>
            </a:extLst>
          </p:cNvPr>
          <p:cNvSpPr txBox="1"/>
          <p:nvPr/>
        </p:nvSpPr>
        <p:spPr>
          <a:xfrm>
            <a:off x="8100681" y="2624503"/>
            <a:ext cx="42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97BB7C-51EB-4610-841C-7BA3649CD18B}"/>
              </a:ext>
            </a:extLst>
          </p:cNvPr>
          <p:cNvSpPr txBox="1"/>
          <p:nvPr/>
        </p:nvSpPr>
        <p:spPr>
          <a:xfrm>
            <a:off x="9277699" y="2442168"/>
            <a:ext cx="37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19B9D8-D970-4FE4-B1F9-CF7D3517AE30}"/>
              </a:ext>
            </a:extLst>
          </p:cNvPr>
          <p:cNvSpPr txBox="1"/>
          <p:nvPr/>
        </p:nvSpPr>
        <p:spPr>
          <a:xfrm>
            <a:off x="8370102" y="2620422"/>
            <a:ext cx="34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77B195-BBD4-444A-A134-6161DABDD237}"/>
              </a:ext>
            </a:extLst>
          </p:cNvPr>
          <p:cNvSpPr txBox="1"/>
          <p:nvPr/>
        </p:nvSpPr>
        <p:spPr>
          <a:xfrm>
            <a:off x="8341527" y="312524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564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33A239-9062-32DD-1227-667226A55831}"/>
              </a:ext>
            </a:extLst>
          </p:cNvPr>
          <p:cNvSpPr/>
          <p:nvPr/>
        </p:nvSpPr>
        <p:spPr>
          <a:xfrm>
            <a:off x="605884" y="375920"/>
            <a:ext cx="613316" cy="5892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41893-F424-9620-6A14-3D87DE5F72C6}"/>
              </a:ext>
            </a:extLst>
          </p:cNvPr>
          <p:cNvSpPr txBox="1"/>
          <p:nvPr/>
        </p:nvSpPr>
        <p:spPr>
          <a:xfrm>
            <a:off x="1219200" y="375920"/>
            <a:ext cx="473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nhẩm (theo mẫu):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A711B-B504-4800-ABDD-D6F884C3EAB0}"/>
              </a:ext>
            </a:extLst>
          </p:cNvPr>
          <p:cNvSpPr/>
          <p:nvPr/>
        </p:nvSpPr>
        <p:spPr>
          <a:xfrm>
            <a:off x="3809999" y="1085850"/>
            <a:ext cx="5524501" cy="1724025"/>
          </a:xfrm>
          <a:prstGeom prst="rect">
            <a:avLst/>
          </a:prstGeom>
          <a:solidFill>
            <a:srgbClr val="F4C8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996682-0503-40CC-AD7C-D4608A96BEFE}"/>
              </a:ext>
            </a:extLst>
          </p:cNvPr>
          <p:cNvSpPr txBox="1"/>
          <p:nvPr/>
        </p:nvSpPr>
        <p:spPr>
          <a:xfrm>
            <a:off x="4267200" y="1209675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8 000 : 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9247DE-74AC-40AD-AF69-1B2A4B655CCC}"/>
              </a:ext>
            </a:extLst>
          </p:cNvPr>
          <p:cNvSpPr txBox="1"/>
          <p:nvPr/>
        </p:nvSpPr>
        <p:spPr>
          <a:xfrm>
            <a:off x="4219574" y="1619250"/>
            <a:ext cx="509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8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2 = 4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96CA5-B24A-43FC-83D9-C6CF87992889}"/>
              </a:ext>
            </a:extLst>
          </p:cNvPr>
          <p:cNvSpPr txBox="1"/>
          <p:nvPr/>
        </p:nvSpPr>
        <p:spPr>
          <a:xfrm>
            <a:off x="5334000" y="2133600"/>
            <a:ext cx="4362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8 000 : 2 = 4 000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E33811-8760-4323-A654-B2B5C97C793E}"/>
              </a:ext>
            </a:extLst>
          </p:cNvPr>
          <p:cNvSpPr txBox="1"/>
          <p:nvPr/>
        </p:nvSpPr>
        <p:spPr>
          <a:xfrm>
            <a:off x="5067300" y="3228975"/>
            <a:ext cx="5972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7000 : 7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9000 : 3</a:t>
            </a:r>
          </a:p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</a:rPr>
              <a:t>c) 8000 : 4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9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3" grpId="0" animBg="1"/>
      <p:bldP spid="4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F9E3F-FF8D-702C-35AD-1EC72115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F05672D2-7050-550E-BC6C-77282C240083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B27F98-5947-44C0-A75F-8A6E3815B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409575"/>
            <a:ext cx="1847850" cy="6286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5047619-6325-41A5-86CE-62E14B8816B6}"/>
              </a:ext>
            </a:extLst>
          </p:cNvPr>
          <p:cNvGrpSpPr/>
          <p:nvPr/>
        </p:nvGrpSpPr>
        <p:grpSpPr>
          <a:xfrm>
            <a:off x="3343275" y="542925"/>
            <a:ext cx="7105650" cy="4144596"/>
            <a:chOff x="3343275" y="542925"/>
            <a:chExt cx="7105650" cy="41445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DD880B-2060-432A-B731-BF7FABD7B39A}"/>
                </a:ext>
              </a:extLst>
            </p:cNvPr>
            <p:cNvSpPr txBox="1"/>
            <p:nvPr/>
          </p:nvSpPr>
          <p:spPr>
            <a:xfrm>
              <a:off x="3343275" y="542925"/>
              <a:ext cx="7105650" cy="4144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indent="-742950" algn="just">
                <a:lnSpc>
                  <a:spcPct val="150000"/>
                </a:lnSpc>
                <a:buAutoNum type="alphaLcParenR"/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6000 : 2         2999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3000 : 3         200 × 5</a:t>
              </a:r>
            </a:p>
            <a:p>
              <a:pPr algn="just">
                <a:lnSpc>
                  <a:spcPct val="150000"/>
                </a:lnSpc>
              </a:pPr>
              <a:endPara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3500 : 5         4000 : 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58D5E6-AF8E-41E7-8360-D5F0F0CB9D41}"/>
                </a:ext>
              </a:extLst>
            </p:cNvPr>
            <p:cNvSpPr/>
            <p:nvPr/>
          </p:nvSpPr>
          <p:spPr>
            <a:xfrm>
              <a:off x="5934075" y="7334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10BFDDB-3E13-4BE1-8F5E-21BAE305F7E1}"/>
                </a:ext>
              </a:extLst>
            </p:cNvPr>
            <p:cNvSpPr/>
            <p:nvPr/>
          </p:nvSpPr>
          <p:spPr>
            <a:xfrm>
              <a:off x="5781675" y="2419350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E655C-8364-4412-BAC8-7A257F018134}"/>
                </a:ext>
              </a:extLst>
            </p:cNvPr>
            <p:cNvSpPr/>
            <p:nvPr/>
          </p:nvSpPr>
          <p:spPr>
            <a:xfrm>
              <a:off x="5724525" y="4048125"/>
              <a:ext cx="647700" cy="542925"/>
            </a:xfrm>
            <a:prstGeom prst="rect">
              <a:avLst/>
            </a:prstGeom>
            <a:ln w="38100">
              <a:solidFill>
                <a:srgbClr val="E0146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?</a:t>
              </a:r>
            </a:p>
          </p:txBody>
        </p:sp>
      </p:grpSp>
      <p:sp>
        <p:nvSpPr>
          <p:cNvPr id="11" name="Right Brace 10">
            <a:extLst>
              <a:ext uri="{FF2B5EF4-FFF2-40B4-BE49-F238E27FC236}">
                <a16:creationId xmlns:a16="http://schemas.microsoft.com/office/drawing/2014/main" id="{88898A59-DA80-4723-B302-0D51BDADF553}"/>
              </a:ext>
            </a:extLst>
          </p:cNvPr>
          <p:cNvSpPr/>
          <p:nvPr/>
        </p:nvSpPr>
        <p:spPr>
          <a:xfrm rot="5400000">
            <a:off x="4824414" y="7667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7921B-4D78-451A-9A0B-C848877B0BE3}"/>
              </a:ext>
            </a:extLst>
          </p:cNvPr>
          <p:cNvSpPr txBox="1"/>
          <p:nvPr/>
        </p:nvSpPr>
        <p:spPr>
          <a:xfrm>
            <a:off x="4467224" y="16097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D9B2A8-6A66-45F7-BC0C-959770A24083}"/>
              </a:ext>
            </a:extLst>
          </p:cNvPr>
          <p:cNvSpPr/>
          <p:nvPr/>
        </p:nvSpPr>
        <p:spPr>
          <a:xfrm>
            <a:off x="5934075" y="7239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0F5BB837-F039-4F50-8802-739E8597D1F7}"/>
              </a:ext>
            </a:extLst>
          </p:cNvPr>
          <p:cNvSpPr/>
          <p:nvPr/>
        </p:nvSpPr>
        <p:spPr>
          <a:xfrm rot="5400000">
            <a:off x="4672014" y="244316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FD64B0-ECEA-4D00-9562-3DCB5E7A5630}"/>
              </a:ext>
            </a:extLst>
          </p:cNvPr>
          <p:cNvSpPr txBox="1"/>
          <p:nvPr/>
        </p:nvSpPr>
        <p:spPr>
          <a:xfrm>
            <a:off x="4152899" y="322897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2569D94E-05AF-41F7-81A5-AD4885864874}"/>
              </a:ext>
            </a:extLst>
          </p:cNvPr>
          <p:cNvSpPr/>
          <p:nvPr/>
        </p:nvSpPr>
        <p:spPr>
          <a:xfrm rot="5400000">
            <a:off x="7091364" y="2424114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F95D0E-1C28-4619-8D29-1CB9F2BE464B}"/>
              </a:ext>
            </a:extLst>
          </p:cNvPr>
          <p:cNvSpPr txBox="1"/>
          <p:nvPr/>
        </p:nvSpPr>
        <p:spPr>
          <a:xfrm>
            <a:off x="6572249" y="3209925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DE422-FE6B-4465-BB88-5863C441CEB1}"/>
              </a:ext>
            </a:extLst>
          </p:cNvPr>
          <p:cNvSpPr/>
          <p:nvPr/>
        </p:nvSpPr>
        <p:spPr>
          <a:xfrm>
            <a:off x="5772150" y="241935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7856B859-A549-4426-A705-68AFDF026A28}"/>
              </a:ext>
            </a:extLst>
          </p:cNvPr>
          <p:cNvSpPr/>
          <p:nvPr/>
        </p:nvSpPr>
        <p:spPr>
          <a:xfrm rot="5400000">
            <a:off x="4624389" y="40719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AC8EB4-2563-49A7-80C8-3D18531CB590}"/>
              </a:ext>
            </a:extLst>
          </p:cNvPr>
          <p:cNvSpPr txBox="1"/>
          <p:nvPr/>
        </p:nvSpPr>
        <p:spPr>
          <a:xfrm>
            <a:off x="4190999" y="4914900"/>
            <a:ext cx="2009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F1A9B1D-153C-4890-9591-C810D232102E}"/>
              </a:ext>
            </a:extLst>
          </p:cNvPr>
          <p:cNvSpPr/>
          <p:nvPr/>
        </p:nvSpPr>
        <p:spPr>
          <a:xfrm rot="5400000">
            <a:off x="7129464" y="4110039"/>
            <a:ext cx="423860" cy="1300162"/>
          </a:xfrm>
          <a:prstGeom prst="rightBrace">
            <a:avLst>
              <a:gd name="adj1" fmla="val 29872"/>
              <a:gd name="adj2" fmla="val 50000"/>
            </a:avLst>
          </a:prstGeom>
          <a:ln w="38100">
            <a:solidFill>
              <a:srgbClr val="E01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C11D50-CC15-4EA9-9CBE-C7A63A2651BD}"/>
              </a:ext>
            </a:extLst>
          </p:cNvPr>
          <p:cNvSpPr txBox="1"/>
          <p:nvPr/>
        </p:nvSpPr>
        <p:spPr>
          <a:xfrm>
            <a:off x="6934200" y="4895850"/>
            <a:ext cx="168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65DC36-66DC-4B64-87E3-98360EFEEFF3}"/>
              </a:ext>
            </a:extLst>
          </p:cNvPr>
          <p:cNvSpPr/>
          <p:nvPr/>
        </p:nvSpPr>
        <p:spPr>
          <a:xfrm>
            <a:off x="5715000" y="4038600"/>
            <a:ext cx="647700" cy="542925"/>
          </a:xfrm>
          <a:prstGeom prst="rect">
            <a:avLst/>
          </a:prstGeom>
          <a:ln w="38100">
            <a:solidFill>
              <a:srgbClr val="E0146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10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313</Words>
  <Application>Microsoft Office PowerPoint</Application>
  <PresentationFormat>Màn hình rộng</PresentationFormat>
  <Paragraphs>93</Paragraphs>
  <Slides>11</Slides>
  <Notes>0</Notes>
  <HiddenSlides>0</HiddenSlides>
  <MMClips>6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Cambria</vt:lpstr>
      <vt:lpstr>Tahoma</vt:lpstr>
      <vt:lpstr>1_Office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captthai84@outlook.com</cp:lastModifiedBy>
  <cp:revision>41</cp:revision>
  <dcterms:created xsi:type="dcterms:W3CDTF">2022-11-23T06:34:09Z</dcterms:created>
  <dcterms:modified xsi:type="dcterms:W3CDTF">2026-03-04T13:47:23Z</dcterms:modified>
</cp:coreProperties>
</file>