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71" r:id="rId4"/>
    <p:sldId id="259" r:id="rId5"/>
    <p:sldId id="263" r:id="rId6"/>
    <p:sldId id="270" r:id="rId7"/>
    <p:sldId id="273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1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58: LUYỆN TẬP CHUNG (T3)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956600-88C4-2223-2744-2F3F696F64D8}"/>
              </a:ext>
            </a:extLst>
          </p:cNvPr>
          <p:cNvSpPr txBox="1"/>
          <p:nvPr/>
        </p:nvSpPr>
        <p:spPr>
          <a:xfrm>
            <a:off x="2956719" y="7467600"/>
            <a:ext cx="388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Thị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3A</a:t>
            </a:r>
            <a:endParaRPr lang="vi-VN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45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6264943" cy="681454"/>
            <a:chOff x="1470819" y="1943100"/>
            <a:chExt cx="626494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61724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99520" y="2438399"/>
            <a:ext cx="5033796" cy="6556652"/>
            <a:chOff x="2499520" y="2438399"/>
            <a:chExt cx="5033796" cy="6556652"/>
          </a:xfrm>
        </p:grpSpPr>
        <p:sp>
          <p:nvSpPr>
            <p:cNvPr id="22" name="TextBox 21"/>
            <p:cNvSpPr txBox="1"/>
            <p:nvPr/>
          </p:nvSpPr>
          <p:spPr>
            <a:xfrm>
              <a:off x="3159919" y="2438399"/>
              <a:ext cx="43733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(2 000 + 7 015) : 3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        		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59919" y="3899509"/>
              <a:ext cx="375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 startAt="2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(102 + 901) x 7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  <a:endPara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01396" y="7425391"/>
              <a:ext cx="35081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d)  705 x (8 - 2)	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	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99520" y="5753277"/>
              <a:ext cx="41148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c)  2 515 : (1 + 4)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401680" y="2448131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9 015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4716" y="2398931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08157" y="2993438"/>
            <a:ext cx="2396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3005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91291" y="3876319"/>
            <a:ext cx="1171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72308" y="3858736"/>
            <a:ext cx="89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9649" y="4539398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7021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2637" y="5767354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2 515 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85919" y="57758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06587" y="6389540"/>
            <a:ext cx="241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69649" y="742539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705  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33519" y="742539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5367" y="8239682"/>
            <a:ext cx="2017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4230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2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3" grpId="0"/>
      <p:bldP spid="17" grpId="0"/>
      <p:bldP spid="18" grpId="0"/>
      <p:bldP spid="20" grpId="0"/>
      <p:bldP spid="21" grpId="0"/>
      <p:bldP spid="23" grpId="0"/>
      <p:bldP spid="24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34625" y="2209800"/>
            <a:ext cx="85804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7 863 : 3 = 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077" y="2895600"/>
            <a:ext cx="7353985" cy="33743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920062" y="3429000"/>
            <a:ext cx="7315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4 555 : 5 = 911 (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911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9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537909" y="4876800"/>
            <a:ext cx="130012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: 2 = 1 162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1 162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55322" y="1981200"/>
            <a:ext cx="1302206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LcParenR"/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2324 x 4 = 9 296 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9 296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45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263</Words>
  <Application>Microsoft Office PowerPoint</Application>
  <PresentationFormat>Custom</PresentationFormat>
  <Paragraphs>51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127</cp:revision>
  <dcterms:created xsi:type="dcterms:W3CDTF">2022-07-10T01:37:20Z</dcterms:created>
  <dcterms:modified xsi:type="dcterms:W3CDTF">2026-02-26T23:16:23Z</dcterms:modified>
</cp:coreProperties>
</file>