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sldIdLst>
    <p:sldId id="256" r:id="rId3"/>
    <p:sldId id="378" r:id="rId4"/>
    <p:sldId id="258" r:id="rId5"/>
    <p:sldId id="381" r:id="rId6"/>
    <p:sldId id="382" r:id="rId7"/>
    <p:sldId id="383" r:id="rId8"/>
    <p:sldId id="384" r:id="rId9"/>
    <p:sldId id="369" r:id="rId10"/>
    <p:sldId id="370" r:id="rId11"/>
    <p:sldId id="371" r:id="rId12"/>
    <p:sldId id="373" r:id="rId13"/>
    <p:sldId id="374" r:id="rId14"/>
    <p:sldId id="3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792" autoAdjust="0"/>
  </p:normalViewPr>
  <p:slideViewPr>
    <p:cSldViewPr snapToGrid="0">
      <p:cViewPr varScale="1">
        <p:scale>
          <a:sx n="68" d="100"/>
          <a:sy n="68" d="100"/>
        </p:scale>
        <p:origin x="852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3E2ADC-8475-4987-894A-8FBEA8E56CCF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0335E-CE11-4FED-90D8-ADD55ED80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431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5367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8862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469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37D487-DC18-10DA-7A10-C145FBE775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1A2D7C4-36FF-3D98-80F4-C873DC3731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4960F20-4E4C-6BD6-D3EE-FA8A290B06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8CFF0E2-F125-9EC8-E666-51C175672A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0936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DBE83D-632B-9829-FCEA-2CEE089012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460AB45-5ECB-CD56-7D9A-C4093BCAB3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FB7E68E-98DF-F81B-E0B5-D1CA3AF099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A5018F3-FD89-318C-B290-06DB52415D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900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77913-F2D2-2531-947E-DAD0B461DF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53B1BCF-62A7-9BED-DB66-942C4E0A75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0FB9EE2-1FDD-EA8E-E859-000A77841B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F8CD19F-1940-D580-9999-9F40F6D0EF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831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95DD40-406D-F387-E3B1-A41D0E02AA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BBD242A-D9DA-7DAD-7993-8401187FF0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F215BB4-C5FB-A716-B2D6-0D7A5F4D3C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F50B55F-30B8-FC8D-5A21-0F92186F5B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8642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562FE-0913-26EC-4CE6-1F9789303C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E86E4E-A666-03A9-6D38-1CFBB189F6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2F76E-9550-9B3D-1451-57B4F733C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4956A-DE50-838C-37F2-14011F228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C1084-531E-484E-8322-EBE6AC3BC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871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306B9-76AD-D838-DBEF-E290DB7B2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BAC525-F15E-3B9A-9188-59DB13AA01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B4866-7B1F-2EBE-58B3-7E3BD378A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35D8F-D64B-6374-37CD-E2F4BBF63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70964-5680-8815-B4E3-6D8B5A1D6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07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C67E1A-C498-8639-8D6B-4AD34A55E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157B21-3DE2-50A6-DB6B-9D59636CD9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EE9-B9F1-557A-B91C-F9C894459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A737F-969E-A58B-012A-75E5141CE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A75B0-4939-2B86-3505-88158D7F2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917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6FFEE562-DDF8-36D6-920E-9D614CED1B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8724" y="102116"/>
            <a:ext cx="1600560" cy="160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3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546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606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560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644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768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833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595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5ACA8-4012-7D03-1A34-2C2972FCE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AB755-C583-C803-9831-BDF286F19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3BDB2-E5C8-73D7-083B-74FDCA6AE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A1E0D-C251-C3FF-DFFE-376DBA5C0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387BC-6CFF-3ECE-62E6-050D9FF4A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757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505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220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072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F90A6-A397-BDBB-6D34-A49AB2AD3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4C3B58-ED07-E025-0375-51F8FA78A9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B65B4-DDC8-12C6-1FC0-31ECC5DF4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515B1-731C-9432-41D8-48E27EFCC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DB798-F943-1C4B-130B-A66BD2D36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06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F3F7B-23E8-9341-2A31-72F8A3ABD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F930-C669-903D-28CB-0F863FCAE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855EBC-53DD-6A1F-8DFB-F6292FD55D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E54E1A-BA94-AB37-C202-CDA98943B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BA89B0-837B-F1A0-3539-94085BF91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B334D7-86DC-DC35-0650-C6AB0CC38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074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1E8DE-5979-6156-FA25-77B51151E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DC028D-40E7-F413-DB74-491CDE201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41158E-42F6-A33E-8398-64215936E0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E47BA1-64CE-1F26-2A9D-C9948383B1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97CAB0-B5DB-C478-E0C7-A11D98214A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AE2E40-5D04-8E3C-8FD3-4B968CFFB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54970A-47B2-0324-C69B-544DE1D2B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7BBB4E-A823-B8DB-D5DD-D795346D9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79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ADD83-B030-E963-0B8C-E3A47F025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CCFE27-2856-B514-CC1B-94D29D831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A0A268-398D-30F7-4A38-858A7FB85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E0FE1D-2C8A-5816-67C3-EF2153AA8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446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AE5FED-3361-5909-8C45-89689D177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2435DD-965D-4259-BDC1-052AAEADE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B5E01A-DAEB-0638-40F5-949B5562A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94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73C86-211B-0B7A-6113-3CCB13E41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79593-2BCB-5498-FBE4-C51474B07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03BAE8-770B-FCE9-80C7-6C23000124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AEF8FB-EFD0-ED5C-4166-829FDB277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A0DB4F-F759-2DBA-4454-590AA5B49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986FB-BEF2-C30C-654F-1EA1CA753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394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0B881-DE68-1270-3B9E-77352CD06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842BFE-1C42-802D-5155-B7DBFD8CDF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CA3388-FE44-AF22-B34D-8395B605D1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71F386-7D97-5D06-24EA-AF9D9D277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35D03F-F0FE-DF06-14E3-358959FAF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BC480-77CC-F0B6-F761-CA6C26B0B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194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5CF42E-559A-C0BF-FB5B-724C65316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B7154B-7F75-A4F3-AA10-BC5441F79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B76A7-C037-46AF-9973-43B7055F8C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5D3B1-6411-4485-BA13-29F06FD8530F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E2787-F42E-B268-E304-248067007C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AB92F7-A713-725C-26A5-60E546FFC9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639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77A1E9A4-0A44-A6AD-248A-1374200A6CC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8724" y="102116"/>
            <a:ext cx="1600560" cy="160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281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microsoft.com/office/2007/relationships/hdphoto" Target="../media/hdphoto2.wdp"/><Relationship Id="rId5" Type="http://schemas.openxmlformats.org/officeDocument/2006/relationships/image" Target="../media/image21.png"/><Relationship Id="rId10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microsoft.com/office/2007/relationships/hdphoto" Target="../media/hdphoto2.wdp"/><Relationship Id="rId5" Type="http://schemas.openxmlformats.org/officeDocument/2006/relationships/image" Target="../media/image21.png"/><Relationship Id="rId10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4.pn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11" Type="http://schemas.openxmlformats.org/officeDocument/2006/relationships/image" Target="../media/image18.png"/><Relationship Id="rId5" Type="http://schemas.openxmlformats.org/officeDocument/2006/relationships/image" Target="../media/image3.png"/><Relationship Id="rId10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microsoft.com/office/2007/relationships/hdphoto" Target="../media/hdphoto1.wdp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4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4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pic>
        <p:nvPicPr>
          <p:cNvPr id="4" name="图片 3" descr="12"/>
          <p:cNvPicPr>
            <a:picLocks noChangeAspect="1"/>
          </p:cNvPicPr>
          <p:nvPr/>
        </p:nvPicPr>
        <p:blipFill>
          <a:blip r:embed="rId5"/>
          <a:srcRect t="58420" b="19318"/>
          <a:stretch>
            <a:fillRect/>
          </a:stretch>
        </p:blipFill>
        <p:spPr>
          <a:xfrm>
            <a:off x="0" y="5840730"/>
            <a:ext cx="12192000" cy="1082675"/>
          </a:xfrm>
          <a:prstGeom prst="rect">
            <a:avLst/>
          </a:prstGeom>
        </p:spPr>
      </p:pic>
      <p:pic>
        <p:nvPicPr>
          <p:cNvPr id="5" name="图片 4" descr="13"/>
          <p:cNvPicPr>
            <a:picLocks noChangeAspect="1"/>
          </p:cNvPicPr>
          <p:nvPr/>
        </p:nvPicPr>
        <p:blipFill>
          <a:blip r:embed="rId6"/>
          <a:srcRect l="38702" t="10687" r="13300" b="19544"/>
          <a:stretch>
            <a:fillRect/>
          </a:stretch>
        </p:blipFill>
        <p:spPr>
          <a:xfrm>
            <a:off x="6461760" y="2961640"/>
            <a:ext cx="5730240" cy="3961765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-1407795" y="-269"/>
            <a:ext cx="13599795" cy="1381760"/>
            <a:chOff x="-50" y="-535"/>
            <a:chExt cx="21417" cy="2176"/>
          </a:xfrm>
        </p:grpSpPr>
        <p:grpSp>
          <p:nvGrpSpPr>
            <p:cNvPr id="15" name="组合 14"/>
            <p:cNvGrpSpPr/>
            <p:nvPr/>
          </p:nvGrpSpPr>
          <p:grpSpPr>
            <a:xfrm>
              <a:off x="308" y="-535"/>
              <a:ext cx="21059" cy="2176"/>
              <a:chOff x="308" y="-535"/>
              <a:chExt cx="21059" cy="2176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308" y="-535"/>
                <a:ext cx="21059" cy="2176"/>
                <a:chOff x="308" y="-535"/>
                <a:chExt cx="21059" cy="2176"/>
              </a:xfrm>
            </p:grpSpPr>
            <p:pic>
              <p:nvPicPr>
                <p:cNvPr id="10" name="图片 9" descr="7 (22)"/>
                <p:cNvPicPr>
                  <a:picLocks noChangeAspect="1"/>
                </p:cNvPicPr>
                <p:nvPr/>
              </p:nvPicPr>
              <p:blipFill>
                <a:blip r:embed="rId7">
                  <a:lum bright="18000"/>
                </a:blip>
                <a:srcRect t="2506" b="68642"/>
                <a:stretch>
                  <a:fillRect/>
                </a:stretch>
              </p:blipFill>
              <p:spPr>
                <a:xfrm>
                  <a:off x="2167" y="-535"/>
                  <a:ext cx="19200" cy="2176"/>
                </a:xfrm>
                <a:prstGeom prst="rect">
                  <a:avLst/>
                </a:prstGeom>
              </p:spPr>
            </p:pic>
            <p:sp>
              <p:nvSpPr>
                <p:cNvPr id="11" name="圆角矩形 10"/>
                <p:cNvSpPr/>
                <p:nvPr/>
              </p:nvSpPr>
              <p:spPr>
                <a:xfrm>
                  <a:off x="308" y="42"/>
                  <a:ext cx="480" cy="32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13" name="新月形 12"/>
              <p:cNvSpPr/>
              <p:nvPr/>
            </p:nvSpPr>
            <p:spPr>
              <a:xfrm rot="1680000">
                <a:off x="385" y="178"/>
                <a:ext cx="326" cy="446"/>
              </a:xfrm>
              <a:prstGeom prst="mo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5" name="任意多边形 24"/>
            <p:cNvSpPr/>
            <p:nvPr/>
          </p:nvSpPr>
          <p:spPr>
            <a:xfrm>
              <a:off x="-50" y="282"/>
              <a:ext cx="19266" cy="1062"/>
            </a:xfrm>
            <a:custGeom>
              <a:avLst/>
              <a:gdLst>
                <a:gd name="connisteX0" fmla="*/ 0 w 12233910"/>
                <a:gd name="connsiteY0" fmla="*/ 674375 h 674375"/>
                <a:gd name="connisteX1" fmla="*/ 1391920 w 12233910"/>
                <a:gd name="connsiteY1" fmla="*/ 119385 h 674375"/>
                <a:gd name="connisteX2" fmla="*/ 2665730 w 12233910"/>
                <a:gd name="connsiteY2" fmla="*/ 478795 h 674375"/>
                <a:gd name="connisteX3" fmla="*/ 4232910 w 12233910"/>
                <a:gd name="connsiteY3" fmla="*/ 76205 h 674375"/>
                <a:gd name="connisteX4" fmla="*/ 6137910 w 12233910"/>
                <a:gd name="connsiteY4" fmla="*/ 489590 h 674375"/>
                <a:gd name="connisteX5" fmla="*/ 7716520 w 12233910"/>
                <a:gd name="connsiteY5" fmla="*/ 5 h 674375"/>
                <a:gd name="connisteX6" fmla="*/ 10198100 w 12233910"/>
                <a:gd name="connsiteY6" fmla="*/ 500385 h 674375"/>
                <a:gd name="connisteX7" fmla="*/ 12233910 w 12233910"/>
                <a:gd name="connsiteY7" fmla="*/ 381005 h 67437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</a:cxnLst>
              <a:rect l="l" t="t" r="r" b="b"/>
              <a:pathLst>
                <a:path w="12233910" h="674376">
                  <a:moveTo>
                    <a:pt x="0" y="674376"/>
                  </a:moveTo>
                  <a:cubicBezTo>
                    <a:pt x="252730" y="556266"/>
                    <a:pt x="858520" y="158756"/>
                    <a:pt x="1391920" y="119386"/>
                  </a:cubicBezTo>
                  <a:cubicBezTo>
                    <a:pt x="1925320" y="80016"/>
                    <a:pt x="2097405" y="487686"/>
                    <a:pt x="2665730" y="478796"/>
                  </a:cubicBezTo>
                  <a:cubicBezTo>
                    <a:pt x="3234055" y="469906"/>
                    <a:pt x="3538220" y="74301"/>
                    <a:pt x="4232910" y="76206"/>
                  </a:cubicBezTo>
                  <a:cubicBezTo>
                    <a:pt x="4927600" y="78111"/>
                    <a:pt x="5441315" y="504831"/>
                    <a:pt x="6137910" y="489591"/>
                  </a:cubicBezTo>
                  <a:cubicBezTo>
                    <a:pt x="6834505" y="474351"/>
                    <a:pt x="6904355" y="-1899"/>
                    <a:pt x="7716520" y="6"/>
                  </a:cubicBezTo>
                  <a:cubicBezTo>
                    <a:pt x="8528685" y="1911"/>
                    <a:pt x="9294495" y="424186"/>
                    <a:pt x="10198100" y="500386"/>
                  </a:cubicBezTo>
                  <a:cubicBezTo>
                    <a:pt x="11101705" y="576586"/>
                    <a:pt x="11876405" y="414661"/>
                    <a:pt x="12233910" y="381006"/>
                  </a:cubicBezTo>
                </a:path>
              </a:pathLst>
            </a:custGeom>
            <a:noFill/>
            <a:ln w="952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五角星 13"/>
            <p:cNvSpPr/>
            <p:nvPr/>
          </p:nvSpPr>
          <p:spPr>
            <a:xfrm>
              <a:off x="18013" y="367"/>
              <a:ext cx="432" cy="432"/>
            </a:xfrm>
            <a:prstGeom prst="star5">
              <a:avLst>
                <a:gd name="adj" fmla="val 23722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255" y="59225"/>
            <a:ext cx="1919416" cy="1919416"/>
          </a:xfrm>
          <a:prstGeom prst="rect">
            <a:avLst/>
          </a:prstGeom>
        </p:spPr>
      </p:pic>
      <p:grpSp>
        <p:nvGrpSpPr>
          <p:cNvPr id="17" name="组合 11">
            <a:extLst>
              <a:ext uri="{FF2B5EF4-FFF2-40B4-BE49-F238E27FC236}">
                <a16:creationId xmlns:a16="http://schemas.microsoft.com/office/drawing/2014/main" id="{E6A0F28E-BC8C-4596-B3AB-3A9BE99A70D9}"/>
              </a:ext>
            </a:extLst>
          </p:cNvPr>
          <p:cNvGrpSpPr/>
          <p:nvPr/>
        </p:nvGrpSpPr>
        <p:grpSpPr>
          <a:xfrm>
            <a:off x="2990658" y="1049538"/>
            <a:ext cx="5100339" cy="492443"/>
            <a:chOff x="2796376" y="4181475"/>
            <a:chExt cx="6086572" cy="521421"/>
          </a:xfrm>
        </p:grpSpPr>
        <p:sp>
          <p:nvSpPr>
            <p:cNvPr id="18" name="矩形: 圆角 47">
              <a:extLst>
                <a:ext uri="{FF2B5EF4-FFF2-40B4-BE49-F238E27FC236}">
                  <a16:creationId xmlns:a16="http://schemas.microsoft.com/office/drawing/2014/main" id="{3232F514-C144-4AC8-B485-6492AC4B6C7F}"/>
                </a:ext>
              </a:extLst>
            </p:cNvPr>
            <p:cNvSpPr/>
            <p:nvPr/>
          </p:nvSpPr>
          <p:spPr>
            <a:xfrm>
              <a:off x="2796376" y="4181475"/>
              <a:ext cx="6086572" cy="44637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131号-酷乐潮玩体" panose="00000500000000000000" pitchFamily="2" charset="-122"/>
                <a:ea typeface="字魂131号-酷乐潮玩体" panose="00000500000000000000" pitchFamily="2" charset="-122"/>
                <a:cs typeface="+mn-cs"/>
                <a:sym typeface="字魂160号-檀宋" panose="00000500000000000000" pitchFamily="2" charset="-122"/>
              </a:endParaRPr>
            </a:p>
          </p:txBody>
        </p:sp>
        <p:sp>
          <p:nvSpPr>
            <p:cNvPr id="19" name="矩形 259">
              <a:extLst>
                <a:ext uri="{FF2B5EF4-FFF2-40B4-BE49-F238E27FC236}">
                  <a16:creationId xmlns:a16="http://schemas.microsoft.com/office/drawing/2014/main" id="{E02D971F-DB7E-4AD2-833D-DEE5033E3E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0013" y="4181475"/>
              <a:ext cx="5459297" cy="521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B302D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Arial" panose="020B0604020202020204" pitchFamily="34" charset="0"/>
                  <a:sym typeface="字魂160号-檀宋" panose="00000500000000000000" pitchFamily="2" charset="-122"/>
                </a:rPr>
                <a:t>Bài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2B302D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Arial" panose="020B0604020202020204" pitchFamily="34" charset="0"/>
                  <a:sym typeface="字魂160号-檀宋" panose="00000500000000000000" pitchFamily="2" charset="-122"/>
                </a:rPr>
                <a:t> 57 –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B302D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Arial" panose="020B0604020202020204" pitchFamily="34" charset="0"/>
                  <a:sym typeface="字魂160号-檀宋" panose="00000500000000000000" pitchFamily="2" charset="-122"/>
                </a:rPr>
                <a:t>Tiết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2B302D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Arial" panose="020B0604020202020204" pitchFamily="34" charset="0"/>
                  <a:sym typeface="字魂160号-檀宋" panose="00000500000000000000" pitchFamily="2" charset="-122"/>
                </a:rPr>
                <a:t> 2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B302D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Arial" panose="020B0604020202020204" pitchFamily="34" charset="0"/>
                <a:sym typeface="字魂160号-檀宋" panose="00000500000000000000" pitchFamily="2" charset="-122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5E37EE18-4078-FA32-7633-81CA6B0A084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51100" y="2050934"/>
            <a:ext cx="8907028" cy="20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69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1952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6" y="1159376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0B9F8D5-C95C-8401-AABD-6C1F961610BA}"/>
              </a:ext>
            </a:extLst>
          </p:cNvPr>
          <p:cNvSpPr/>
          <p:nvPr/>
        </p:nvSpPr>
        <p:spPr>
          <a:xfrm>
            <a:off x="303269" y="276225"/>
            <a:ext cx="11604512" cy="6311245"/>
          </a:xfrm>
          <a:custGeom>
            <a:avLst/>
            <a:gdLst>
              <a:gd name="connsiteX0" fmla="*/ 0 w 11604512"/>
              <a:gd name="connsiteY0" fmla="*/ 631756 h 6311245"/>
              <a:gd name="connsiteX1" fmla="*/ 631756 w 11604512"/>
              <a:gd name="connsiteY1" fmla="*/ 0 h 6311245"/>
              <a:gd name="connsiteX2" fmla="*/ 10972756 w 11604512"/>
              <a:gd name="connsiteY2" fmla="*/ 0 h 6311245"/>
              <a:gd name="connsiteX3" fmla="*/ 11604512 w 11604512"/>
              <a:gd name="connsiteY3" fmla="*/ 631756 h 6311245"/>
              <a:gd name="connsiteX4" fmla="*/ 11604512 w 11604512"/>
              <a:gd name="connsiteY4" fmla="*/ 5679489 h 6311245"/>
              <a:gd name="connsiteX5" fmla="*/ 10972756 w 11604512"/>
              <a:gd name="connsiteY5" fmla="*/ 6311245 h 6311245"/>
              <a:gd name="connsiteX6" fmla="*/ 631756 w 11604512"/>
              <a:gd name="connsiteY6" fmla="*/ 6311245 h 6311245"/>
              <a:gd name="connsiteX7" fmla="*/ 0 w 11604512"/>
              <a:gd name="connsiteY7" fmla="*/ 5679489 h 6311245"/>
              <a:gd name="connsiteX8" fmla="*/ 0 w 11604512"/>
              <a:gd name="connsiteY8" fmla="*/ 631756 h 6311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04512" h="6311245" fill="none" extrusionOk="0">
                <a:moveTo>
                  <a:pt x="0" y="631756"/>
                </a:moveTo>
                <a:cubicBezTo>
                  <a:pt x="1784" y="300673"/>
                  <a:pt x="337006" y="-39867"/>
                  <a:pt x="631756" y="0"/>
                </a:cubicBezTo>
                <a:cubicBezTo>
                  <a:pt x="3024325" y="139772"/>
                  <a:pt x="6788647" y="14259"/>
                  <a:pt x="10972756" y="0"/>
                </a:cubicBezTo>
                <a:cubicBezTo>
                  <a:pt x="11294668" y="-4503"/>
                  <a:pt x="11638787" y="254935"/>
                  <a:pt x="11604512" y="631756"/>
                </a:cubicBezTo>
                <a:cubicBezTo>
                  <a:pt x="11564060" y="2968846"/>
                  <a:pt x="11711585" y="3352136"/>
                  <a:pt x="11604512" y="5679489"/>
                </a:cubicBezTo>
                <a:cubicBezTo>
                  <a:pt x="11585423" y="6048674"/>
                  <a:pt x="11368682" y="6309554"/>
                  <a:pt x="10972756" y="6311245"/>
                </a:cubicBezTo>
                <a:cubicBezTo>
                  <a:pt x="9913695" y="6199291"/>
                  <a:pt x="3954356" y="6285012"/>
                  <a:pt x="631756" y="6311245"/>
                </a:cubicBezTo>
                <a:cubicBezTo>
                  <a:pt x="277830" y="6279181"/>
                  <a:pt x="473" y="6050857"/>
                  <a:pt x="0" y="5679489"/>
                </a:cubicBezTo>
                <a:cubicBezTo>
                  <a:pt x="-155877" y="4883930"/>
                  <a:pt x="-40573" y="2478719"/>
                  <a:pt x="0" y="631756"/>
                </a:cubicBezTo>
                <a:close/>
              </a:path>
              <a:path w="11604512" h="6311245" stroke="0" extrusionOk="0">
                <a:moveTo>
                  <a:pt x="0" y="631756"/>
                </a:moveTo>
                <a:cubicBezTo>
                  <a:pt x="-6230" y="217006"/>
                  <a:pt x="300331" y="14515"/>
                  <a:pt x="631756" y="0"/>
                </a:cubicBezTo>
                <a:cubicBezTo>
                  <a:pt x="3183011" y="-123725"/>
                  <a:pt x="8293916" y="31472"/>
                  <a:pt x="10972756" y="0"/>
                </a:cubicBezTo>
                <a:cubicBezTo>
                  <a:pt x="11288720" y="1895"/>
                  <a:pt x="11609110" y="289152"/>
                  <a:pt x="11604512" y="631756"/>
                </a:cubicBezTo>
                <a:cubicBezTo>
                  <a:pt x="11522146" y="1774589"/>
                  <a:pt x="11770685" y="3569714"/>
                  <a:pt x="11604512" y="5679489"/>
                </a:cubicBezTo>
                <a:cubicBezTo>
                  <a:pt x="11598986" y="6037677"/>
                  <a:pt x="11284889" y="6271928"/>
                  <a:pt x="10972756" y="6311245"/>
                </a:cubicBezTo>
                <a:cubicBezTo>
                  <a:pt x="7911989" y="6247976"/>
                  <a:pt x="1770472" y="6173419"/>
                  <a:pt x="631756" y="6311245"/>
                </a:cubicBezTo>
                <a:cubicBezTo>
                  <a:pt x="269416" y="6282277"/>
                  <a:pt x="63990" y="6033694"/>
                  <a:pt x="0" y="5679489"/>
                </a:cubicBezTo>
                <a:cubicBezTo>
                  <a:pt x="-143197" y="4311577"/>
                  <a:pt x="-97552" y="2564153"/>
                  <a:pt x="0" y="631756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694780287">
                  <a:prstGeom prst="roundRect">
                    <a:avLst>
                      <a:gd name="adj" fmla="val 1001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7" name="图片 24">
            <a:extLst>
              <a:ext uri="{FF2B5EF4-FFF2-40B4-BE49-F238E27FC236}">
                <a16:creationId xmlns:a16="http://schemas.microsoft.com/office/drawing/2014/main" id="{4568100D-D636-4929-A128-6FBB6C22936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865"/>
            <a:ext cx="2013980" cy="126205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FF2AF13-C088-4147-A15A-D7778472BA0B}"/>
              </a:ext>
            </a:extLst>
          </p:cNvPr>
          <p:cNvSpPr txBox="1"/>
          <p:nvPr/>
        </p:nvSpPr>
        <p:spPr>
          <a:xfrm rot="20214955">
            <a:off x="81049" y="208758"/>
            <a:ext cx="179358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00"/>
            <a:r>
              <a:rPr lang="en-GB" sz="4267" dirty="0" err="1">
                <a:solidFill>
                  <a:prstClr val="black"/>
                </a:solidFill>
                <a:latin typeface="SVN-Berkshire Swash" panose="02040603050506020204" pitchFamily="18" charset="0"/>
              </a:rPr>
              <a:t>Bài</a:t>
            </a:r>
            <a:r>
              <a:rPr lang="en-GB" sz="4267" dirty="0">
                <a:solidFill>
                  <a:prstClr val="black"/>
                </a:solidFill>
                <a:latin typeface="SVN-Berkshire Swash" panose="02040603050506020204" pitchFamily="18" charset="0"/>
              </a:rPr>
              <a:t> </a:t>
            </a:r>
            <a:r>
              <a:rPr lang="vi-VN" sz="4267" dirty="0">
                <a:solidFill>
                  <a:prstClr val="black"/>
                </a:solidFill>
                <a:latin typeface="SVN-Berkshire Swash" panose="02040603050506020204" pitchFamily="18" charset="0"/>
              </a:rPr>
              <a:t>2</a:t>
            </a:r>
            <a:r>
              <a:rPr lang="en-GB" sz="4267" dirty="0">
                <a:solidFill>
                  <a:prstClr val="black"/>
                </a:solidFill>
                <a:latin typeface="SVN-Berkshire Swash" panose="02040603050506020204" pitchFamily="18" charset="0"/>
              </a:rPr>
              <a:t>: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2C85752-351B-410C-8DB8-CD0897D973B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4" b="97500" l="10000" r="79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75" t="1160" r="26385" b="888"/>
          <a:stretch/>
        </p:blipFill>
        <p:spPr>
          <a:xfrm>
            <a:off x="203200" y="2109403"/>
            <a:ext cx="2665296" cy="4751943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75457C20-3DA7-4A5D-8412-8F8CA581F856}"/>
              </a:ext>
            </a:extLst>
          </p:cNvPr>
          <p:cNvGrpSpPr/>
          <p:nvPr/>
        </p:nvGrpSpPr>
        <p:grpSpPr>
          <a:xfrm>
            <a:off x="2444749" y="1311050"/>
            <a:ext cx="9245600" cy="3743551"/>
            <a:chOff x="2430510" y="2779523"/>
            <a:chExt cx="8711880" cy="386628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296940B-9383-4A7E-9DB5-9332854261F1}"/>
                </a:ext>
              </a:extLst>
            </p:cNvPr>
            <p:cNvGrpSpPr/>
            <p:nvPr/>
          </p:nvGrpSpPr>
          <p:grpSpPr>
            <a:xfrm>
              <a:off x="2684226" y="2779523"/>
              <a:ext cx="8383954" cy="3866281"/>
              <a:chOff x="3013743" y="2686074"/>
              <a:chExt cx="8125122" cy="3673809"/>
            </a:xfrm>
          </p:grpSpPr>
          <p:sp>
            <p:nvSpPr>
              <p:cNvPr id="27" name="Cloud 11">
                <a:extLst>
                  <a:ext uri="{FF2B5EF4-FFF2-40B4-BE49-F238E27FC236}">
                    <a16:creationId xmlns:a16="http://schemas.microsoft.com/office/drawing/2014/main" id="{8BA3E33B-3540-4792-A9CE-0CA3FE901169}"/>
                  </a:ext>
                </a:extLst>
              </p:cNvPr>
              <p:cNvSpPr/>
              <p:nvPr/>
            </p:nvSpPr>
            <p:spPr>
              <a:xfrm>
                <a:off x="3199403" y="2816583"/>
                <a:ext cx="7939462" cy="3543300"/>
              </a:xfrm>
              <a:prstGeom prst="wedgeRoundRectCallout">
                <a:avLst/>
              </a:prstGeom>
              <a:solidFill>
                <a:srgbClr val="43A7EC"/>
              </a:solidFill>
              <a:ln w="28575">
                <a:solidFill>
                  <a:srgbClr val="43A7EC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900"/>
                <a:endParaRPr lang="en-GB" sz="240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8" name="Cloud 3">
                <a:extLst>
                  <a:ext uri="{FF2B5EF4-FFF2-40B4-BE49-F238E27FC236}">
                    <a16:creationId xmlns:a16="http://schemas.microsoft.com/office/drawing/2014/main" id="{C019E726-504B-4298-BA6E-E524AE537C99}"/>
                  </a:ext>
                </a:extLst>
              </p:cNvPr>
              <p:cNvSpPr/>
              <p:nvPr/>
            </p:nvSpPr>
            <p:spPr>
              <a:xfrm>
                <a:off x="3013743" y="2686074"/>
                <a:ext cx="8125122" cy="3544858"/>
              </a:xfrm>
              <a:prstGeom prst="wedgeRoundRectCallout">
                <a:avLst/>
              </a:prstGeom>
              <a:solidFill>
                <a:schemeClr val="bg1"/>
              </a:solidFill>
              <a:ln w="28575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900"/>
                <a:endParaRPr lang="en-GB" sz="1867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sp>
          <p:nvSpPr>
            <p:cNvPr id="26" name="Rectangle 10">
              <a:extLst>
                <a:ext uri="{FF2B5EF4-FFF2-40B4-BE49-F238E27FC236}">
                  <a16:creationId xmlns:a16="http://schemas.microsoft.com/office/drawing/2014/main" id="{EDF94284-884B-4568-87E0-A926EEAF6365}"/>
                </a:ext>
              </a:extLst>
            </p:cNvPr>
            <p:cNvSpPr/>
            <p:nvPr/>
          </p:nvSpPr>
          <p:spPr>
            <a:xfrm>
              <a:off x="2430510" y="2986337"/>
              <a:ext cx="8711880" cy="2731107"/>
            </a:xfrm>
            <a:prstGeom prst="wedgeRoundRectCallout">
              <a:avLst/>
            </a:prstGeom>
          </p:spPr>
          <p:txBody>
            <a:bodyPr wrap="square">
              <a:spAutoFit/>
            </a:bodyPr>
            <a:lstStyle/>
            <a:p>
              <a:pPr algn="ctr" defTabSz="1218900"/>
              <a:r>
                <a:rPr lang="vi-VN" sz="3733" b="1" u="sng" dirty="0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 giải</a:t>
              </a:r>
            </a:p>
            <a:p>
              <a:pPr algn="ctr" defTabSz="1218900"/>
              <a:r>
                <a:rPr lang="vi-VN" sz="3733" b="1" dirty="0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 nhóm và số người còn dư là:</a:t>
              </a:r>
            </a:p>
            <a:p>
              <a:pPr algn="ctr" defTabSz="1218900"/>
              <a:r>
                <a:rPr lang="vi-VN" sz="3733" b="1" dirty="0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6 308 : 7 = 901 (dư 1)</a:t>
              </a:r>
            </a:p>
            <a:p>
              <a:pPr algn="ctr" defTabSz="1218900"/>
              <a:r>
                <a:rPr lang="vi-VN" sz="3733" b="1" dirty="0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Đáp số: 901 nhóm dư 1 người.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819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1952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6" y="1159376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0B9F8D5-C95C-8401-AABD-6C1F961610BA}"/>
              </a:ext>
            </a:extLst>
          </p:cNvPr>
          <p:cNvSpPr/>
          <p:nvPr/>
        </p:nvSpPr>
        <p:spPr>
          <a:xfrm>
            <a:off x="303269" y="276225"/>
            <a:ext cx="11604512" cy="6311245"/>
          </a:xfrm>
          <a:custGeom>
            <a:avLst/>
            <a:gdLst>
              <a:gd name="connsiteX0" fmla="*/ 0 w 11604512"/>
              <a:gd name="connsiteY0" fmla="*/ 631756 h 6311245"/>
              <a:gd name="connsiteX1" fmla="*/ 631756 w 11604512"/>
              <a:gd name="connsiteY1" fmla="*/ 0 h 6311245"/>
              <a:gd name="connsiteX2" fmla="*/ 10972756 w 11604512"/>
              <a:gd name="connsiteY2" fmla="*/ 0 h 6311245"/>
              <a:gd name="connsiteX3" fmla="*/ 11604512 w 11604512"/>
              <a:gd name="connsiteY3" fmla="*/ 631756 h 6311245"/>
              <a:gd name="connsiteX4" fmla="*/ 11604512 w 11604512"/>
              <a:gd name="connsiteY4" fmla="*/ 5679489 h 6311245"/>
              <a:gd name="connsiteX5" fmla="*/ 10972756 w 11604512"/>
              <a:gd name="connsiteY5" fmla="*/ 6311245 h 6311245"/>
              <a:gd name="connsiteX6" fmla="*/ 631756 w 11604512"/>
              <a:gd name="connsiteY6" fmla="*/ 6311245 h 6311245"/>
              <a:gd name="connsiteX7" fmla="*/ 0 w 11604512"/>
              <a:gd name="connsiteY7" fmla="*/ 5679489 h 6311245"/>
              <a:gd name="connsiteX8" fmla="*/ 0 w 11604512"/>
              <a:gd name="connsiteY8" fmla="*/ 631756 h 6311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04512" h="6311245" fill="none" extrusionOk="0">
                <a:moveTo>
                  <a:pt x="0" y="631756"/>
                </a:moveTo>
                <a:cubicBezTo>
                  <a:pt x="1784" y="300673"/>
                  <a:pt x="337006" y="-39867"/>
                  <a:pt x="631756" y="0"/>
                </a:cubicBezTo>
                <a:cubicBezTo>
                  <a:pt x="3024325" y="139772"/>
                  <a:pt x="6788647" y="14259"/>
                  <a:pt x="10972756" y="0"/>
                </a:cubicBezTo>
                <a:cubicBezTo>
                  <a:pt x="11294668" y="-4503"/>
                  <a:pt x="11638787" y="254935"/>
                  <a:pt x="11604512" y="631756"/>
                </a:cubicBezTo>
                <a:cubicBezTo>
                  <a:pt x="11564060" y="2968846"/>
                  <a:pt x="11711585" y="3352136"/>
                  <a:pt x="11604512" y="5679489"/>
                </a:cubicBezTo>
                <a:cubicBezTo>
                  <a:pt x="11585423" y="6048674"/>
                  <a:pt x="11368682" y="6309554"/>
                  <a:pt x="10972756" y="6311245"/>
                </a:cubicBezTo>
                <a:cubicBezTo>
                  <a:pt x="9913695" y="6199291"/>
                  <a:pt x="3954356" y="6285012"/>
                  <a:pt x="631756" y="6311245"/>
                </a:cubicBezTo>
                <a:cubicBezTo>
                  <a:pt x="277830" y="6279181"/>
                  <a:pt x="473" y="6050857"/>
                  <a:pt x="0" y="5679489"/>
                </a:cubicBezTo>
                <a:cubicBezTo>
                  <a:pt x="-155877" y="4883930"/>
                  <a:pt x="-40573" y="2478719"/>
                  <a:pt x="0" y="631756"/>
                </a:cubicBezTo>
                <a:close/>
              </a:path>
              <a:path w="11604512" h="6311245" stroke="0" extrusionOk="0">
                <a:moveTo>
                  <a:pt x="0" y="631756"/>
                </a:moveTo>
                <a:cubicBezTo>
                  <a:pt x="-6230" y="217006"/>
                  <a:pt x="300331" y="14515"/>
                  <a:pt x="631756" y="0"/>
                </a:cubicBezTo>
                <a:cubicBezTo>
                  <a:pt x="3183011" y="-123725"/>
                  <a:pt x="8293916" y="31472"/>
                  <a:pt x="10972756" y="0"/>
                </a:cubicBezTo>
                <a:cubicBezTo>
                  <a:pt x="11288720" y="1895"/>
                  <a:pt x="11609110" y="289152"/>
                  <a:pt x="11604512" y="631756"/>
                </a:cubicBezTo>
                <a:cubicBezTo>
                  <a:pt x="11522146" y="1774589"/>
                  <a:pt x="11770685" y="3569714"/>
                  <a:pt x="11604512" y="5679489"/>
                </a:cubicBezTo>
                <a:cubicBezTo>
                  <a:pt x="11598986" y="6037677"/>
                  <a:pt x="11284889" y="6271928"/>
                  <a:pt x="10972756" y="6311245"/>
                </a:cubicBezTo>
                <a:cubicBezTo>
                  <a:pt x="7911989" y="6247976"/>
                  <a:pt x="1770472" y="6173419"/>
                  <a:pt x="631756" y="6311245"/>
                </a:cubicBezTo>
                <a:cubicBezTo>
                  <a:pt x="269416" y="6282277"/>
                  <a:pt x="63990" y="6033694"/>
                  <a:pt x="0" y="5679489"/>
                </a:cubicBezTo>
                <a:cubicBezTo>
                  <a:pt x="-143197" y="4311577"/>
                  <a:pt x="-97552" y="2564153"/>
                  <a:pt x="0" y="631756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694780287">
                  <a:prstGeom prst="roundRect">
                    <a:avLst>
                      <a:gd name="adj" fmla="val 1001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DDB66A2-5231-4668-BC38-D48B0E5A893D}"/>
              </a:ext>
            </a:extLst>
          </p:cNvPr>
          <p:cNvGrpSpPr/>
          <p:nvPr/>
        </p:nvGrpSpPr>
        <p:grpSpPr>
          <a:xfrm>
            <a:off x="410183" y="547663"/>
            <a:ext cx="619044" cy="584775"/>
            <a:chOff x="621568" y="794220"/>
            <a:chExt cx="619044" cy="58477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8745FA1-3CC5-4B15-88E1-855ABA938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D87E167-D20E-4F57-93C9-F5A0639D1280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874CEE27-C860-4351-9A54-8E58317648F4}"/>
              </a:ext>
            </a:extLst>
          </p:cNvPr>
          <p:cNvSpPr txBox="1"/>
          <p:nvPr/>
        </p:nvSpPr>
        <p:spPr>
          <a:xfrm>
            <a:off x="942605" y="516884"/>
            <a:ext cx="1083981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Một con kiến chúa có tuổi thọ là 9 490 ngày và gấp đôi tuổi thọ của ve sầu. Hỏi ve sầu có tuổi thọ là bao nhiêu ngày?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Tìm đường đi cho ve sầu chui lên mặt đất mà không gặp con chim?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74F786-9C26-4D47-868E-AA4977B8120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46285" y="2867025"/>
            <a:ext cx="4902765" cy="318135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E4B0EF21-78C3-43FA-B85C-C8DB1913BE49}"/>
              </a:ext>
            </a:extLst>
          </p:cNvPr>
          <p:cNvGrpSpPr/>
          <p:nvPr/>
        </p:nvGrpSpPr>
        <p:grpSpPr>
          <a:xfrm>
            <a:off x="257175" y="2172010"/>
            <a:ext cx="5483613" cy="4205541"/>
            <a:chOff x="169918" y="2553010"/>
            <a:chExt cx="5561345" cy="4205541"/>
          </a:xfrm>
        </p:grpSpPr>
        <p:grpSp>
          <p:nvGrpSpPr>
            <p:cNvPr id="21" name="Google Shape;4197;p57">
              <a:extLst>
                <a:ext uri="{FF2B5EF4-FFF2-40B4-BE49-F238E27FC236}">
                  <a16:creationId xmlns:a16="http://schemas.microsoft.com/office/drawing/2014/main" id="{91F7AB9A-628E-4B6E-AC2E-02D270DDBB80}"/>
                </a:ext>
              </a:extLst>
            </p:cNvPr>
            <p:cNvGrpSpPr/>
            <p:nvPr/>
          </p:nvGrpSpPr>
          <p:grpSpPr>
            <a:xfrm>
              <a:off x="552148" y="5256378"/>
              <a:ext cx="595140" cy="651436"/>
              <a:chOff x="7209063" y="1969150"/>
              <a:chExt cx="261866" cy="302271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43" name="Google Shape;4198;p57">
                <a:extLst>
                  <a:ext uri="{FF2B5EF4-FFF2-40B4-BE49-F238E27FC236}">
                    <a16:creationId xmlns:a16="http://schemas.microsoft.com/office/drawing/2014/main" id="{E088AA84-39DA-4C9B-A40B-46D963EFB711}"/>
                  </a:ext>
                </a:extLst>
              </p:cNvPr>
              <p:cNvSpPr/>
              <p:nvPr/>
            </p:nvSpPr>
            <p:spPr>
              <a:xfrm>
                <a:off x="7342366" y="2193133"/>
                <a:ext cx="14160" cy="62613"/>
              </a:xfrm>
              <a:custGeom>
                <a:avLst/>
                <a:gdLst/>
                <a:ahLst/>
                <a:cxnLst/>
                <a:rect l="l" t="t" r="r" b="b"/>
                <a:pathLst>
                  <a:path w="505" h="2233" extrusionOk="0">
                    <a:moveTo>
                      <a:pt x="1" y="1"/>
                    </a:moveTo>
                    <a:lnTo>
                      <a:pt x="79" y="2214"/>
                    </a:lnTo>
                    <a:lnTo>
                      <a:pt x="213" y="2233"/>
                    </a:lnTo>
                    <a:lnTo>
                      <a:pt x="407" y="2214"/>
                    </a:lnTo>
                    <a:lnTo>
                      <a:pt x="504" y="1"/>
                    </a:lnTo>
                    <a:close/>
                  </a:path>
                </a:pathLst>
              </a:custGeom>
              <a:solidFill>
                <a:srgbClr val="9B5C3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" name="Google Shape;4199;p57">
                <a:extLst>
                  <a:ext uri="{FF2B5EF4-FFF2-40B4-BE49-F238E27FC236}">
                    <a16:creationId xmlns:a16="http://schemas.microsoft.com/office/drawing/2014/main" id="{21EB7DE9-7E0C-4F70-BC9D-554FA4ACBAD5}"/>
                  </a:ext>
                </a:extLst>
              </p:cNvPr>
              <p:cNvSpPr/>
              <p:nvPr/>
            </p:nvSpPr>
            <p:spPr>
              <a:xfrm>
                <a:off x="7323579" y="2209873"/>
                <a:ext cx="14020" cy="61548"/>
              </a:xfrm>
              <a:custGeom>
                <a:avLst/>
                <a:gdLst/>
                <a:ahLst/>
                <a:cxnLst/>
                <a:rect l="l" t="t" r="r" b="b"/>
                <a:pathLst>
                  <a:path w="500" h="2195" extrusionOk="0">
                    <a:moveTo>
                      <a:pt x="1" y="0"/>
                    </a:moveTo>
                    <a:lnTo>
                      <a:pt x="135" y="2195"/>
                    </a:lnTo>
                    <a:lnTo>
                      <a:pt x="269" y="2195"/>
                    </a:lnTo>
                    <a:lnTo>
                      <a:pt x="463" y="2176"/>
                    </a:lnTo>
                    <a:lnTo>
                      <a:pt x="500" y="0"/>
                    </a:lnTo>
                    <a:close/>
                  </a:path>
                </a:pathLst>
              </a:custGeom>
              <a:solidFill>
                <a:srgbClr val="9B5C3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" name="Google Shape;4200;p57">
                <a:extLst>
                  <a:ext uri="{FF2B5EF4-FFF2-40B4-BE49-F238E27FC236}">
                    <a16:creationId xmlns:a16="http://schemas.microsoft.com/office/drawing/2014/main" id="{39D24B99-31D0-46AC-BD35-E84FFC0AD349}"/>
                  </a:ext>
                </a:extLst>
              </p:cNvPr>
              <p:cNvSpPr/>
              <p:nvPr/>
            </p:nvSpPr>
            <p:spPr>
              <a:xfrm>
                <a:off x="7221485" y="2201181"/>
                <a:ext cx="14020" cy="61576"/>
              </a:xfrm>
              <a:custGeom>
                <a:avLst/>
                <a:gdLst/>
                <a:ahLst/>
                <a:cxnLst/>
                <a:rect l="l" t="t" r="r" b="b"/>
                <a:pathLst>
                  <a:path w="500" h="2196" extrusionOk="0">
                    <a:moveTo>
                      <a:pt x="1" y="0"/>
                    </a:moveTo>
                    <a:lnTo>
                      <a:pt x="116" y="2177"/>
                    </a:lnTo>
                    <a:lnTo>
                      <a:pt x="269" y="2195"/>
                    </a:lnTo>
                    <a:lnTo>
                      <a:pt x="463" y="2177"/>
                    </a:lnTo>
                    <a:lnTo>
                      <a:pt x="500" y="0"/>
                    </a:lnTo>
                    <a:close/>
                  </a:path>
                </a:pathLst>
              </a:custGeom>
              <a:solidFill>
                <a:srgbClr val="9B5C3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6" name="Google Shape;4201;p57">
                <a:extLst>
                  <a:ext uri="{FF2B5EF4-FFF2-40B4-BE49-F238E27FC236}">
                    <a16:creationId xmlns:a16="http://schemas.microsoft.com/office/drawing/2014/main" id="{7F98BC51-3750-4CEF-96B3-6D3546516B0A}"/>
                  </a:ext>
                </a:extLst>
              </p:cNvPr>
              <p:cNvSpPr/>
              <p:nvPr/>
            </p:nvSpPr>
            <p:spPr>
              <a:xfrm>
                <a:off x="7443954" y="2197424"/>
                <a:ext cx="20497" cy="62613"/>
              </a:xfrm>
              <a:custGeom>
                <a:avLst/>
                <a:gdLst/>
                <a:ahLst/>
                <a:cxnLst/>
                <a:rect l="l" t="t" r="r" b="b"/>
                <a:pathLst>
                  <a:path w="731" h="2233" extrusionOk="0">
                    <a:moveTo>
                      <a:pt x="231" y="0"/>
                    </a:moveTo>
                    <a:lnTo>
                      <a:pt x="171" y="597"/>
                    </a:lnTo>
                    <a:lnTo>
                      <a:pt x="153" y="772"/>
                    </a:lnTo>
                    <a:lnTo>
                      <a:pt x="0" y="2232"/>
                    </a:lnTo>
                    <a:lnTo>
                      <a:pt x="347" y="2232"/>
                    </a:lnTo>
                    <a:lnTo>
                      <a:pt x="633" y="560"/>
                    </a:lnTo>
                    <a:lnTo>
                      <a:pt x="730" y="0"/>
                    </a:lnTo>
                    <a:close/>
                  </a:path>
                </a:pathLst>
              </a:custGeom>
              <a:solidFill>
                <a:srgbClr val="9B5C3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" name="Google Shape;4202;p57">
                <a:extLst>
                  <a:ext uri="{FF2B5EF4-FFF2-40B4-BE49-F238E27FC236}">
                    <a16:creationId xmlns:a16="http://schemas.microsoft.com/office/drawing/2014/main" id="{C1697AB2-3F7F-4AF5-8D74-0ED665D250B6}"/>
                  </a:ext>
                </a:extLst>
              </p:cNvPr>
              <p:cNvSpPr/>
              <p:nvPr/>
            </p:nvSpPr>
            <p:spPr>
              <a:xfrm>
                <a:off x="7211783" y="1976132"/>
                <a:ext cx="118301" cy="242967"/>
              </a:xfrm>
              <a:custGeom>
                <a:avLst/>
                <a:gdLst/>
                <a:ahLst/>
                <a:cxnLst/>
                <a:rect l="l" t="t" r="r" b="b"/>
                <a:pathLst>
                  <a:path w="4219" h="8665" extrusionOk="0">
                    <a:moveTo>
                      <a:pt x="4062" y="1"/>
                    </a:moveTo>
                    <a:lnTo>
                      <a:pt x="0" y="190"/>
                    </a:lnTo>
                    <a:lnTo>
                      <a:pt x="79" y="1502"/>
                    </a:lnTo>
                    <a:lnTo>
                      <a:pt x="79" y="1521"/>
                    </a:lnTo>
                    <a:lnTo>
                      <a:pt x="116" y="2177"/>
                    </a:lnTo>
                    <a:lnTo>
                      <a:pt x="116" y="2195"/>
                    </a:lnTo>
                    <a:lnTo>
                      <a:pt x="213" y="4080"/>
                    </a:lnTo>
                    <a:lnTo>
                      <a:pt x="213" y="4117"/>
                    </a:lnTo>
                    <a:lnTo>
                      <a:pt x="250" y="4792"/>
                    </a:lnTo>
                    <a:lnTo>
                      <a:pt x="250" y="4811"/>
                    </a:lnTo>
                    <a:lnTo>
                      <a:pt x="310" y="5966"/>
                    </a:lnTo>
                    <a:lnTo>
                      <a:pt x="328" y="6123"/>
                    </a:lnTo>
                    <a:lnTo>
                      <a:pt x="347" y="6428"/>
                    </a:lnTo>
                    <a:lnTo>
                      <a:pt x="347" y="6469"/>
                    </a:lnTo>
                    <a:lnTo>
                      <a:pt x="444" y="8239"/>
                    </a:lnTo>
                    <a:lnTo>
                      <a:pt x="4219" y="8664"/>
                    </a:lnTo>
                    <a:lnTo>
                      <a:pt x="4196" y="7758"/>
                    </a:lnTo>
                    <a:lnTo>
                      <a:pt x="4196" y="7624"/>
                    </a:lnTo>
                    <a:lnTo>
                      <a:pt x="4159" y="5642"/>
                    </a:lnTo>
                    <a:lnTo>
                      <a:pt x="4159" y="5601"/>
                    </a:lnTo>
                    <a:lnTo>
                      <a:pt x="4140" y="4446"/>
                    </a:lnTo>
                    <a:lnTo>
                      <a:pt x="4140" y="4348"/>
                    </a:lnTo>
                    <a:lnTo>
                      <a:pt x="4103" y="2791"/>
                    </a:lnTo>
                    <a:lnTo>
                      <a:pt x="4103" y="2713"/>
                    </a:lnTo>
                    <a:lnTo>
                      <a:pt x="4080" y="1271"/>
                    </a:lnTo>
                    <a:lnTo>
                      <a:pt x="4080" y="1156"/>
                    </a:lnTo>
                    <a:lnTo>
                      <a:pt x="4062" y="403"/>
                    </a:lnTo>
                    <a:lnTo>
                      <a:pt x="4062" y="329"/>
                    </a:lnTo>
                    <a:lnTo>
                      <a:pt x="4062" y="1"/>
                    </a:lnTo>
                    <a:close/>
                  </a:path>
                </a:pathLst>
              </a:custGeom>
              <a:solidFill>
                <a:srgbClr val="9B5C3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" name="Google Shape;4203;p57">
                <a:extLst>
                  <a:ext uri="{FF2B5EF4-FFF2-40B4-BE49-F238E27FC236}">
                    <a16:creationId xmlns:a16="http://schemas.microsoft.com/office/drawing/2014/main" id="{89B77862-43A6-4CF8-ADB5-0F4260E59165}"/>
                  </a:ext>
                </a:extLst>
              </p:cNvPr>
              <p:cNvSpPr/>
              <p:nvPr/>
            </p:nvSpPr>
            <p:spPr>
              <a:xfrm>
                <a:off x="7216045" y="2058149"/>
                <a:ext cx="111319" cy="7010"/>
              </a:xfrm>
              <a:custGeom>
                <a:avLst/>
                <a:gdLst/>
                <a:ahLst/>
                <a:cxnLst/>
                <a:rect l="l" t="t" r="r" b="b"/>
                <a:pathLst>
                  <a:path w="3970" h="250" extrusionOk="0">
                    <a:moveTo>
                      <a:pt x="1" y="0"/>
                    </a:moveTo>
                    <a:lnTo>
                      <a:pt x="1" y="116"/>
                    </a:lnTo>
                    <a:lnTo>
                      <a:pt x="3970" y="250"/>
                    </a:lnTo>
                    <a:lnTo>
                      <a:pt x="3970" y="15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B1A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" name="Google Shape;4204;p57">
                <a:extLst>
                  <a:ext uri="{FF2B5EF4-FFF2-40B4-BE49-F238E27FC236}">
                    <a16:creationId xmlns:a16="http://schemas.microsoft.com/office/drawing/2014/main" id="{A5403471-1828-48EC-A733-6A87266A3626}"/>
                  </a:ext>
                </a:extLst>
              </p:cNvPr>
              <p:cNvSpPr/>
              <p:nvPr/>
            </p:nvSpPr>
            <p:spPr>
              <a:xfrm>
                <a:off x="7219943" y="2132651"/>
                <a:ext cx="108459" cy="10767"/>
              </a:xfrm>
              <a:custGeom>
                <a:avLst/>
                <a:gdLst/>
                <a:ahLst/>
                <a:cxnLst/>
                <a:rect l="l" t="t" r="r" b="b"/>
                <a:pathLst>
                  <a:path w="3868" h="384" extrusionOk="0">
                    <a:moveTo>
                      <a:pt x="0" y="0"/>
                    </a:moveTo>
                    <a:lnTo>
                      <a:pt x="19" y="97"/>
                    </a:lnTo>
                    <a:lnTo>
                      <a:pt x="3868" y="384"/>
                    </a:lnTo>
                    <a:lnTo>
                      <a:pt x="3868" y="2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1A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" name="Google Shape;4205;p57">
                <a:extLst>
                  <a:ext uri="{FF2B5EF4-FFF2-40B4-BE49-F238E27FC236}">
                    <a16:creationId xmlns:a16="http://schemas.microsoft.com/office/drawing/2014/main" id="{7C516CD4-0DFB-440D-ABF0-064ABCD0EFE7}"/>
                  </a:ext>
                </a:extLst>
              </p:cNvPr>
              <p:cNvSpPr/>
              <p:nvPr/>
            </p:nvSpPr>
            <p:spPr>
              <a:xfrm>
                <a:off x="7213970" y="2008518"/>
                <a:ext cx="112244" cy="18731"/>
              </a:xfrm>
              <a:custGeom>
                <a:avLst/>
                <a:gdLst/>
                <a:ahLst/>
                <a:cxnLst/>
                <a:rect l="l" t="t" r="r" b="b"/>
                <a:pathLst>
                  <a:path w="4003" h="668" extrusionOk="0">
                    <a:moveTo>
                      <a:pt x="4002" y="1"/>
                    </a:moveTo>
                    <a:lnTo>
                      <a:pt x="3850" y="75"/>
                    </a:lnTo>
                    <a:cubicBezTo>
                      <a:pt x="3697" y="153"/>
                      <a:pt x="3563" y="232"/>
                      <a:pt x="3406" y="287"/>
                    </a:cubicBezTo>
                    <a:cubicBezTo>
                      <a:pt x="3254" y="347"/>
                      <a:pt x="3120" y="403"/>
                      <a:pt x="2963" y="444"/>
                    </a:cubicBezTo>
                    <a:cubicBezTo>
                      <a:pt x="2810" y="500"/>
                      <a:pt x="2658" y="518"/>
                      <a:pt x="2501" y="537"/>
                    </a:cubicBezTo>
                    <a:cubicBezTo>
                      <a:pt x="2196" y="578"/>
                      <a:pt x="1868" y="578"/>
                      <a:pt x="1558" y="578"/>
                    </a:cubicBezTo>
                    <a:cubicBezTo>
                      <a:pt x="1405" y="578"/>
                      <a:pt x="1253" y="560"/>
                      <a:pt x="1096" y="560"/>
                    </a:cubicBezTo>
                    <a:cubicBezTo>
                      <a:pt x="943" y="560"/>
                      <a:pt x="791" y="537"/>
                      <a:pt x="652" y="518"/>
                    </a:cubicBezTo>
                    <a:cubicBezTo>
                      <a:pt x="500" y="500"/>
                      <a:pt x="347" y="481"/>
                      <a:pt x="213" y="421"/>
                    </a:cubicBezTo>
                    <a:cubicBezTo>
                      <a:pt x="172" y="421"/>
                      <a:pt x="135" y="403"/>
                      <a:pt x="98" y="384"/>
                    </a:cubicBezTo>
                    <a:cubicBezTo>
                      <a:pt x="75" y="384"/>
                      <a:pt x="56" y="384"/>
                      <a:pt x="38" y="366"/>
                    </a:cubicBezTo>
                    <a:lnTo>
                      <a:pt x="1" y="347"/>
                    </a:lnTo>
                    <a:lnTo>
                      <a:pt x="1" y="366"/>
                    </a:lnTo>
                    <a:lnTo>
                      <a:pt x="38" y="384"/>
                    </a:lnTo>
                    <a:cubicBezTo>
                      <a:pt x="56" y="403"/>
                      <a:pt x="75" y="403"/>
                      <a:pt x="98" y="403"/>
                    </a:cubicBezTo>
                    <a:cubicBezTo>
                      <a:pt x="135" y="421"/>
                      <a:pt x="153" y="444"/>
                      <a:pt x="190" y="463"/>
                    </a:cubicBezTo>
                    <a:cubicBezTo>
                      <a:pt x="347" y="518"/>
                      <a:pt x="500" y="560"/>
                      <a:pt x="634" y="578"/>
                    </a:cubicBezTo>
                    <a:cubicBezTo>
                      <a:pt x="791" y="597"/>
                      <a:pt x="943" y="615"/>
                      <a:pt x="1096" y="634"/>
                    </a:cubicBezTo>
                    <a:lnTo>
                      <a:pt x="1327" y="634"/>
                    </a:lnTo>
                    <a:cubicBezTo>
                      <a:pt x="1405" y="652"/>
                      <a:pt x="1484" y="652"/>
                      <a:pt x="1558" y="652"/>
                    </a:cubicBezTo>
                    <a:cubicBezTo>
                      <a:pt x="1698" y="662"/>
                      <a:pt x="1835" y="668"/>
                      <a:pt x="1971" y="668"/>
                    </a:cubicBezTo>
                    <a:cubicBezTo>
                      <a:pt x="2154" y="668"/>
                      <a:pt x="2336" y="658"/>
                      <a:pt x="2524" y="634"/>
                    </a:cubicBezTo>
                    <a:cubicBezTo>
                      <a:pt x="2676" y="615"/>
                      <a:pt x="2829" y="597"/>
                      <a:pt x="2986" y="560"/>
                    </a:cubicBezTo>
                    <a:cubicBezTo>
                      <a:pt x="3157" y="518"/>
                      <a:pt x="3309" y="463"/>
                      <a:pt x="3448" y="384"/>
                    </a:cubicBezTo>
                    <a:cubicBezTo>
                      <a:pt x="3600" y="329"/>
                      <a:pt x="3753" y="250"/>
                      <a:pt x="3887" y="172"/>
                    </a:cubicBezTo>
                    <a:lnTo>
                      <a:pt x="4002" y="116"/>
                    </a:lnTo>
                    <a:lnTo>
                      <a:pt x="4002" y="1"/>
                    </a:lnTo>
                    <a:close/>
                  </a:path>
                </a:pathLst>
              </a:custGeom>
              <a:solidFill>
                <a:srgbClr val="9B5C3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" name="Google Shape;4206;p57">
                <a:extLst>
                  <a:ext uri="{FF2B5EF4-FFF2-40B4-BE49-F238E27FC236}">
                    <a16:creationId xmlns:a16="http://schemas.microsoft.com/office/drawing/2014/main" id="{0DE806A3-5F50-4B3D-B1EA-0E906F906082}"/>
                  </a:ext>
                </a:extLst>
              </p:cNvPr>
              <p:cNvSpPr/>
              <p:nvPr/>
            </p:nvSpPr>
            <p:spPr>
              <a:xfrm>
                <a:off x="7215008" y="2037147"/>
                <a:ext cx="111852" cy="17777"/>
              </a:xfrm>
              <a:custGeom>
                <a:avLst/>
                <a:gdLst/>
                <a:ahLst/>
                <a:cxnLst/>
                <a:rect l="l" t="t" r="r" b="b"/>
                <a:pathLst>
                  <a:path w="3989" h="634" extrusionOk="0">
                    <a:moveTo>
                      <a:pt x="1" y="1"/>
                    </a:moveTo>
                    <a:lnTo>
                      <a:pt x="1" y="19"/>
                    </a:lnTo>
                    <a:cubicBezTo>
                      <a:pt x="135" y="38"/>
                      <a:pt x="250" y="75"/>
                      <a:pt x="384" y="116"/>
                    </a:cubicBezTo>
                    <a:cubicBezTo>
                      <a:pt x="578" y="190"/>
                      <a:pt x="772" y="269"/>
                      <a:pt x="985" y="347"/>
                    </a:cubicBezTo>
                    <a:cubicBezTo>
                      <a:pt x="1193" y="403"/>
                      <a:pt x="1387" y="463"/>
                      <a:pt x="1599" y="500"/>
                    </a:cubicBezTo>
                    <a:cubicBezTo>
                      <a:pt x="1812" y="537"/>
                      <a:pt x="2043" y="578"/>
                      <a:pt x="2256" y="597"/>
                    </a:cubicBezTo>
                    <a:cubicBezTo>
                      <a:pt x="2464" y="615"/>
                      <a:pt x="2695" y="634"/>
                      <a:pt x="2907" y="634"/>
                    </a:cubicBezTo>
                    <a:lnTo>
                      <a:pt x="3582" y="634"/>
                    </a:lnTo>
                    <a:cubicBezTo>
                      <a:pt x="3697" y="615"/>
                      <a:pt x="3794" y="615"/>
                      <a:pt x="3910" y="615"/>
                    </a:cubicBezTo>
                    <a:lnTo>
                      <a:pt x="3988" y="615"/>
                    </a:lnTo>
                    <a:lnTo>
                      <a:pt x="3988" y="537"/>
                    </a:lnTo>
                    <a:lnTo>
                      <a:pt x="3582" y="537"/>
                    </a:lnTo>
                    <a:cubicBezTo>
                      <a:pt x="3351" y="537"/>
                      <a:pt x="3120" y="537"/>
                      <a:pt x="2907" y="518"/>
                    </a:cubicBezTo>
                    <a:cubicBezTo>
                      <a:pt x="2695" y="518"/>
                      <a:pt x="2464" y="500"/>
                      <a:pt x="2256" y="481"/>
                    </a:cubicBezTo>
                    <a:cubicBezTo>
                      <a:pt x="2043" y="463"/>
                      <a:pt x="1831" y="440"/>
                      <a:pt x="1618" y="403"/>
                    </a:cubicBezTo>
                    <a:cubicBezTo>
                      <a:pt x="1405" y="366"/>
                      <a:pt x="1193" y="324"/>
                      <a:pt x="1003" y="269"/>
                    </a:cubicBezTo>
                    <a:cubicBezTo>
                      <a:pt x="791" y="190"/>
                      <a:pt x="597" y="135"/>
                      <a:pt x="384" y="75"/>
                    </a:cubicBezTo>
                    <a:cubicBezTo>
                      <a:pt x="269" y="38"/>
                      <a:pt x="135" y="19"/>
                      <a:pt x="1" y="1"/>
                    </a:cubicBezTo>
                    <a:close/>
                  </a:path>
                </a:pathLst>
              </a:custGeom>
              <a:solidFill>
                <a:srgbClr val="9B5C3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" name="Google Shape;4207;p57">
                <a:extLst>
                  <a:ext uri="{FF2B5EF4-FFF2-40B4-BE49-F238E27FC236}">
                    <a16:creationId xmlns:a16="http://schemas.microsoft.com/office/drawing/2014/main" id="{A3CF8658-15EB-41EC-9CD0-6E88DA15A6FF}"/>
                  </a:ext>
                </a:extLst>
              </p:cNvPr>
              <p:cNvSpPr/>
              <p:nvPr/>
            </p:nvSpPr>
            <p:spPr>
              <a:xfrm>
                <a:off x="7217728" y="2071047"/>
                <a:ext cx="104197" cy="28909"/>
              </a:xfrm>
              <a:custGeom>
                <a:avLst/>
                <a:gdLst/>
                <a:ahLst/>
                <a:cxnLst/>
                <a:rect l="l" t="t" r="r" b="b"/>
                <a:pathLst>
                  <a:path w="3716" h="1031" extrusionOk="0">
                    <a:moveTo>
                      <a:pt x="1812" y="252"/>
                    </a:moveTo>
                    <a:lnTo>
                      <a:pt x="1812" y="252"/>
                    </a:lnTo>
                    <a:cubicBezTo>
                      <a:pt x="1789" y="294"/>
                      <a:pt x="1770" y="312"/>
                      <a:pt x="1770" y="349"/>
                    </a:cubicBezTo>
                    <a:cubicBezTo>
                      <a:pt x="1770" y="349"/>
                      <a:pt x="1789" y="330"/>
                      <a:pt x="1789" y="312"/>
                    </a:cubicBezTo>
                    <a:cubicBezTo>
                      <a:pt x="1789" y="294"/>
                      <a:pt x="1812" y="270"/>
                      <a:pt x="1812" y="252"/>
                    </a:cubicBezTo>
                    <a:close/>
                    <a:moveTo>
                      <a:pt x="1789" y="464"/>
                    </a:moveTo>
                    <a:lnTo>
                      <a:pt x="1789" y="464"/>
                    </a:lnTo>
                    <a:cubicBezTo>
                      <a:pt x="1789" y="501"/>
                      <a:pt x="1831" y="543"/>
                      <a:pt x="1849" y="561"/>
                    </a:cubicBezTo>
                    <a:cubicBezTo>
                      <a:pt x="1831" y="543"/>
                      <a:pt x="1812" y="501"/>
                      <a:pt x="1789" y="464"/>
                    </a:cubicBezTo>
                    <a:close/>
                    <a:moveTo>
                      <a:pt x="2771" y="1"/>
                    </a:moveTo>
                    <a:cubicBezTo>
                      <a:pt x="2576" y="1"/>
                      <a:pt x="2387" y="17"/>
                      <a:pt x="2196" y="39"/>
                    </a:cubicBezTo>
                    <a:cubicBezTo>
                      <a:pt x="2117" y="62"/>
                      <a:pt x="2043" y="81"/>
                      <a:pt x="1983" y="99"/>
                    </a:cubicBezTo>
                    <a:cubicBezTo>
                      <a:pt x="1904" y="136"/>
                      <a:pt x="1849" y="178"/>
                      <a:pt x="1812" y="252"/>
                    </a:cubicBezTo>
                    <a:cubicBezTo>
                      <a:pt x="1849" y="196"/>
                      <a:pt x="1904" y="136"/>
                      <a:pt x="1983" y="118"/>
                    </a:cubicBezTo>
                    <a:cubicBezTo>
                      <a:pt x="2043" y="81"/>
                      <a:pt x="2117" y="81"/>
                      <a:pt x="2196" y="62"/>
                    </a:cubicBezTo>
                    <a:cubicBezTo>
                      <a:pt x="2350" y="42"/>
                      <a:pt x="2504" y="31"/>
                      <a:pt x="2660" y="31"/>
                    </a:cubicBezTo>
                    <a:cubicBezTo>
                      <a:pt x="2816" y="31"/>
                      <a:pt x="2974" y="42"/>
                      <a:pt x="3138" y="62"/>
                    </a:cubicBezTo>
                    <a:cubicBezTo>
                      <a:pt x="3157" y="62"/>
                      <a:pt x="3175" y="81"/>
                      <a:pt x="3198" y="81"/>
                    </a:cubicBezTo>
                    <a:lnTo>
                      <a:pt x="3254" y="81"/>
                    </a:lnTo>
                    <a:cubicBezTo>
                      <a:pt x="3291" y="99"/>
                      <a:pt x="3332" y="99"/>
                      <a:pt x="3369" y="99"/>
                    </a:cubicBezTo>
                    <a:cubicBezTo>
                      <a:pt x="3448" y="118"/>
                      <a:pt x="3522" y="155"/>
                      <a:pt x="3563" y="215"/>
                    </a:cubicBezTo>
                    <a:cubicBezTo>
                      <a:pt x="3600" y="233"/>
                      <a:pt x="3619" y="270"/>
                      <a:pt x="3637" y="294"/>
                    </a:cubicBezTo>
                    <a:cubicBezTo>
                      <a:pt x="3637" y="330"/>
                      <a:pt x="3660" y="367"/>
                      <a:pt x="3660" y="409"/>
                    </a:cubicBezTo>
                    <a:cubicBezTo>
                      <a:pt x="3660" y="483"/>
                      <a:pt x="3637" y="561"/>
                      <a:pt x="3600" y="617"/>
                    </a:cubicBezTo>
                    <a:cubicBezTo>
                      <a:pt x="3563" y="677"/>
                      <a:pt x="3503" y="714"/>
                      <a:pt x="3448" y="756"/>
                    </a:cubicBezTo>
                    <a:cubicBezTo>
                      <a:pt x="3388" y="793"/>
                      <a:pt x="3314" y="829"/>
                      <a:pt x="3235" y="848"/>
                    </a:cubicBezTo>
                    <a:cubicBezTo>
                      <a:pt x="3175" y="871"/>
                      <a:pt x="3101" y="871"/>
                      <a:pt x="3023" y="890"/>
                    </a:cubicBezTo>
                    <a:lnTo>
                      <a:pt x="2907" y="908"/>
                    </a:lnTo>
                    <a:lnTo>
                      <a:pt x="2792" y="908"/>
                    </a:lnTo>
                    <a:cubicBezTo>
                      <a:pt x="2637" y="917"/>
                      <a:pt x="2483" y="922"/>
                      <a:pt x="2330" y="922"/>
                    </a:cubicBezTo>
                    <a:cubicBezTo>
                      <a:pt x="2176" y="922"/>
                      <a:pt x="2022" y="917"/>
                      <a:pt x="1868" y="908"/>
                    </a:cubicBezTo>
                    <a:cubicBezTo>
                      <a:pt x="1715" y="908"/>
                      <a:pt x="1558" y="908"/>
                      <a:pt x="1424" y="890"/>
                    </a:cubicBezTo>
                    <a:cubicBezTo>
                      <a:pt x="1271" y="890"/>
                      <a:pt x="1119" y="871"/>
                      <a:pt x="962" y="871"/>
                    </a:cubicBezTo>
                    <a:cubicBezTo>
                      <a:pt x="828" y="848"/>
                      <a:pt x="675" y="848"/>
                      <a:pt x="518" y="829"/>
                    </a:cubicBezTo>
                    <a:cubicBezTo>
                      <a:pt x="384" y="811"/>
                      <a:pt x="232" y="793"/>
                      <a:pt x="98" y="732"/>
                    </a:cubicBezTo>
                    <a:cubicBezTo>
                      <a:pt x="56" y="714"/>
                      <a:pt x="38" y="714"/>
                      <a:pt x="1" y="695"/>
                    </a:cubicBezTo>
                    <a:lnTo>
                      <a:pt x="1" y="732"/>
                    </a:lnTo>
                    <a:cubicBezTo>
                      <a:pt x="38" y="756"/>
                      <a:pt x="56" y="774"/>
                      <a:pt x="79" y="774"/>
                    </a:cubicBezTo>
                    <a:cubicBezTo>
                      <a:pt x="232" y="829"/>
                      <a:pt x="366" y="871"/>
                      <a:pt x="518" y="908"/>
                    </a:cubicBezTo>
                    <a:cubicBezTo>
                      <a:pt x="675" y="927"/>
                      <a:pt x="828" y="945"/>
                      <a:pt x="962" y="945"/>
                    </a:cubicBezTo>
                    <a:cubicBezTo>
                      <a:pt x="1119" y="963"/>
                      <a:pt x="1271" y="987"/>
                      <a:pt x="1424" y="1005"/>
                    </a:cubicBezTo>
                    <a:cubicBezTo>
                      <a:pt x="1558" y="1005"/>
                      <a:pt x="1715" y="1024"/>
                      <a:pt x="1868" y="1024"/>
                    </a:cubicBezTo>
                    <a:cubicBezTo>
                      <a:pt x="1950" y="1029"/>
                      <a:pt x="2033" y="1031"/>
                      <a:pt x="2116" y="1031"/>
                    </a:cubicBezTo>
                    <a:cubicBezTo>
                      <a:pt x="2341" y="1031"/>
                      <a:pt x="2565" y="1014"/>
                      <a:pt x="2792" y="987"/>
                    </a:cubicBezTo>
                    <a:cubicBezTo>
                      <a:pt x="2829" y="987"/>
                      <a:pt x="2870" y="987"/>
                      <a:pt x="2907" y="963"/>
                    </a:cubicBezTo>
                    <a:lnTo>
                      <a:pt x="3023" y="963"/>
                    </a:lnTo>
                    <a:cubicBezTo>
                      <a:pt x="3101" y="945"/>
                      <a:pt x="3175" y="927"/>
                      <a:pt x="3254" y="908"/>
                    </a:cubicBezTo>
                    <a:cubicBezTo>
                      <a:pt x="3332" y="890"/>
                      <a:pt x="3406" y="848"/>
                      <a:pt x="3485" y="811"/>
                    </a:cubicBezTo>
                    <a:cubicBezTo>
                      <a:pt x="3545" y="774"/>
                      <a:pt x="3619" y="714"/>
                      <a:pt x="3660" y="640"/>
                    </a:cubicBezTo>
                    <a:cubicBezTo>
                      <a:pt x="3697" y="580"/>
                      <a:pt x="3716" y="483"/>
                      <a:pt x="3716" y="409"/>
                    </a:cubicBezTo>
                    <a:cubicBezTo>
                      <a:pt x="3697" y="367"/>
                      <a:pt x="3697" y="330"/>
                      <a:pt x="3679" y="270"/>
                    </a:cubicBezTo>
                    <a:cubicBezTo>
                      <a:pt x="3660" y="233"/>
                      <a:pt x="3637" y="196"/>
                      <a:pt x="3600" y="178"/>
                    </a:cubicBezTo>
                    <a:cubicBezTo>
                      <a:pt x="3563" y="136"/>
                      <a:pt x="3522" y="118"/>
                      <a:pt x="3485" y="99"/>
                    </a:cubicBezTo>
                    <a:cubicBezTo>
                      <a:pt x="3448" y="81"/>
                      <a:pt x="3406" y="81"/>
                      <a:pt x="3369" y="62"/>
                    </a:cubicBezTo>
                    <a:cubicBezTo>
                      <a:pt x="3332" y="62"/>
                      <a:pt x="3291" y="39"/>
                      <a:pt x="3254" y="39"/>
                    </a:cubicBezTo>
                    <a:lnTo>
                      <a:pt x="3198" y="39"/>
                    </a:lnTo>
                    <a:cubicBezTo>
                      <a:pt x="3175" y="39"/>
                      <a:pt x="3157" y="21"/>
                      <a:pt x="3138" y="21"/>
                    </a:cubicBezTo>
                    <a:cubicBezTo>
                      <a:pt x="3013" y="7"/>
                      <a:pt x="2891" y="1"/>
                      <a:pt x="2771" y="1"/>
                    </a:cubicBezTo>
                    <a:close/>
                  </a:path>
                </a:pathLst>
              </a:custGeom>
              <a:solidFill>
                <a:srgbClr val="9B5C3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" name="Google Shape;4208;p57">
                <a:extLst>
                  <a:ext uri="{FF2B5EF4-FFF2-40B4-BE49-F238E27FC236}">
                    <a16:creationId xmlns:a16="http://schemas.microsoft.com/office/drawing/2014/main" id="{833F735A-64EA-4B7C-BAD5-DEAE924049E5}"/>
                  </a:ext>
                </a:extLst>
              </p:cNvPr>
              <p:cNvSpPr/>
              <p:nvPr/>
            </p:nvSpPr>
            <p:spPr>
              <a:xfrm>
                <a:off x="7218765" y="2108789"/>
                <a:ext cx="109636" cy="28152"/>
              </a:xfrm>
              <a:custGeom>
                <a:avLst/>
                <a:gdLst/>
                <a:ahLst/>
                <a:cxnLst/>
                <a:rect l="l" t="t" r="r" b="b"/>
                <a:pathLst>
                  <a:path w="3910" h="1004" extrusionOk="0">
                    <a:moveTo>
                      <a:pt x="402" y="1"/>
                    </a:moveTo>
                    <a:cubicBezTo>
                      <a:pt x="365" y="1"/>
                      <a:pt x="328" y="2"/>
                      <a:pt x="292" y="6"/>
                    </a:cubicBezTo>
                    <a:cubicBezTo>
                      <a:pt x="195" y="24"/>
                      <a:pt x="98" y="43"/>
                      <a:pt x="1" y="61"/>
                    </a:cubicBezTo>
                    <a:lnTo>
                      <a:pt x="1" y="80"/>
                    </a:lnTo>
                    <a:cubicBezTo>
                      <a:pt x="98" y="61"/>
                      <a:pt x="195" y="43"/>
                      <a:pt x="292" y="43"/>
                    </a:cubicBezTo>
                    <a:cubicBezTo>
                      <a:pt x="328" y="39"/>
                      <a:pt x="365" y="38"/>
                      <a:pt x="402" y="38"/>
                    </a:cubicBezTo>
                    <a:cubicBezTo>
                      <a:pt x="582" y="38"/>
                      <a:pt x="771" y="74"/>
                      <a:pt x="943" y="140"/>
                    </a:cubicBezTo>
                    <a:cubicBezTo>
                      <a:pt x="1040" y="177"/>
                      <a:pt x="1156" y="218"/>
                      <a:pt x="1253" y="274"/>
                    </a:cubicBezTo>
                    <a:cubicBezTo>
                      <a:pt x="1368" y="311"/>
                      <a:pt x="1465" y="371"/>
                      <a:pt x="1563" y="426"/>
                    </a:cubicBezTo>
                    <a:cubicBezTo>
                      <a:pt x="1775" y="542"/>
                      <a:pt x="1983" y="639"/>
                      <a:pt x="2196" y="736"/>
                    </a:cubicBezTo>
                    <a:cubicBezTo>
                      <a:pt x="2427" y="833"/>
                      <a:pt x="2658" y="911"/>
                      <a:pt x="2889" y="948"/>
                    </a:cubicBezTo>
                    <a:cubicBezTo>
                      <a:pt x="3004" y="967"/>
                      <a:pt x="3120" y="985"/>
                      <a:pt x="3235" y="985"/>
                    </a:cubicBezTo>
                    <a:cubicBezTo>
                      <a:pt x="3295" y="1004"/>
                      <a:pt x="3351" y="1004"/>
                      <a:pt x="3411" y="1004"/>
                    </a:cubicBezTo>
                    <a:lnTo>
                      <a:pt x="3600" y="1004"/>
                    </a:lnTo>
                    <a:cubicBezTo>
                      <a:pt x="3697" y="985"/>
                      <a:pt x="3813" y="967"/>
                      <a:pt x="3910" y="911"/>
                    </a:cubicBezTo>
                    <a:lnTo>
                      <a:pt x="3910" y="870"/>
                    </a:lnTo>
                    <a:cubicBezTo>
                      <a:pt x="3813" y="930"/>
                      <a:pt x="3697" y="948"/>
                      <a:pt x="3582" y="948"/>
                    </a:cubicBezTo>
                    <a:cubicBezTo>
                      <a:pt x="3543" y="954"/>
                      <a:pt x="3505" y="956"/>
                      <a:pt x="3466" y="956"/>
                    </a:cubicBezTo>
                    <a:cubicBezTo>
                      <a:pt x="3389" y="956"/>
                      <a:pt x="3312" y="948"/>
                      <a:pt x="3235" y="948"/>
                    </a:cubicBezTo>
                    <a:cubicBezTo>
                      <a:pt x="3120" y="930"/>
                      <a:pt x="3004" y="911"/>
                      <a:pt x="2889" y="888"/>
                    </a:cubicBezTo>
                    <a:cubicBezTo>
                      <a:pt x="2658" y="833"/>
                      <a:pt x="2445" y="773"/>
                      <a:pt x="2237" y="680"/>
                    </a:cubicBezTo>
                    <a:cubicBezTo>
                      <a:pt x="2006" y="583"/>
                      <a:pt x="1812" y="468"/>
                      <a:pt x="1599" y="371"/>
                    </a:cubicBezTo>
                    <a:cubicBezTo>
                      <a:pt x="1387" y="255"/>
                      <a:pt x="1174" y="158"/>
                      <a:pt x="943" y="103"/>
                    </a:cubicBezTo>
                    <a:cubicBezTo>
                      <a:pt x="771" y="37"/>
                      <a:pt x="582" y="1"/>
                      <a:pt x="402" y="1"/>
                    </a:cubicBezTo>
                    <a:close/>
                  </a:path>
                </a:pathLst>
              </a:custGeom>
              <a:solidFill>
                <a:srgbClr val="9B5C3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4" name="Google Shape;4209;p57">
                <a:extLst>
                  <a:ext uri="{FF2B5EF4-FFF2-40B4-BE49-F238E27FC236}">
                    <a16:creationId xmlns:a16="http://schemas.microsoft.com/office/drawing/2014/main" id="{B21CA0C3-3E21-48FD-AB45-227FDE2B5FE9}"/>
                  </a:ext>
                </a:extLst>
              </p:cNvPr>
              <p:cNvSpPr/>
              <p:nvPr/>
            </p:nvSpPr>
            <p:spPr>
              <a:xfrm>
                <a:off x="7221485" y="2155279"/>
                <a:ext cx="107954" cy="42172"/>
              </a:xfrm>
              <a:custGeom>
                <a:avLst/>
                <a:gdLst/>
                <a:ahLst/>
                <a:cxnLst/>
                <a:rect l="l" t="t" r="r" b="b"/>
                <a:pathLst>
                  <a:path w="3850" h="1504" extrusionOk="0">
                    <a:moveTo>
                      <a:pt x="307" y="0"/>
                    </a:moveTo>
                    <a:cubicBezTo>
                      <a:pt x="223" y="0"/>
                      <a:pt x="140" y="6"/>
                      <a:pt x="61" y="20"/>
                    </a:cubicBezTo>
                    <a:cubicBezTo>
                      <a:pt x="38" y="39"/>
                      <a:pt x="19" y="39"/>
                      <a:pt x="1" y="39"/>
                    </a:cubicBezTo>
                    <a:lnTo>
                      <a:pt x="1" y="80"/>
                    </a:lnTo>
                    <a:lnTo>
                      <a:pt x="79" y="80"/>
                    </a:lnTo>
                    <a:cubicBezTo>
                      <a:pt x="146" y="66"/>
                      <a:pt x="218" y="59"/>
                      <a:pt x="293" y="59"/>
                    </a:cubicBezTo>
                    <a:cubicBezTo>
                      <a:pt x="429" y="59"/>
                      <a:pt x="575" y="81"/>
                      <a:pt x="712" y="117"/>
                    </a:cubicBezTo>
                    <a:cubicBezTo>
                      <a:pt x="809" y="154"/>
                      <a:pt x="925" y="196"/>
                      <a:pt x="1022" y="233"/>
                    </a:cubicBezTo>
                    <a:cubicBezTo>
                      <a:pt x="1119" y="270"/>
                      <a:pt x="1216" y="330"/>
                      <a:pt x="1332" y="385"/>
                    </a:cubicBezTo>
                    <a:cubicBezTo>
                      <a:pt x="1424" y="445"/>
                      <a:pt x="1521" y="501"/>
                      <a:pt x="1618" y="561"/>
                    </a:cubicBezTo>
                    <a:cubicBezTo>
                      <a:pt x="1715" y="639"/>
                      <a:pt x="1812" y="695"/>
                      <a:pt x="1909" y="773"/>
                    </a:cubicBezTo>
                    <a:cubicBezTo>
                      <a:pt x="2080" y="926"/>
                      <a:pt x="2274" y="1078"/>
                      <a:pt x="2464" y="1217"/>
                    </a:cubicBezTo>
                    <a:cubicBezTo>
                      <a:pt x="2561" y="1272"/>
                      <a:pt x="2676" y="1351"/>
                      <a:pt x="2792" y="1388"/>
                    </a:cubicBezTo>
                    <a:cubicBezTo>
                      <a:pt x="2907" y="1448"/>
                      <a:pt x="3023" y="1466"/>
                      <a:pt x="3138" y="1485"/>
                    </a:cubicBezTo>
                    <a:cubicBezTo>
                      <a:pt x="3198" y="1503"/>
                      <a:pt x="3254" y="1503"/>
                      <a:pt x="3332" y="1503"/>
                    </a:cubicBezTo>
                    <a:cubicBezTo>
                      <a:pt x="3388" y="1503"/>
                      <a:pt x="3448" y="1503"/>
                      <a:pt x="3503" y="1485"/>
                    </a:cubicBezTo>
                    <a:cubicBezTo>
                      <a:pt x="3563" y="1485"/>
                      <a:pt x="3619" y="1466"/>
                      <a:pt x="3679" y="1448"/>
                    </a:cubicBezTo>
                    <a:cubicBezTo>
                      <a:pt x="3734" y="1425"/>
                      <a:pt x="3794" y="1406"/>
                      <a:pt x="3850" y="1388"/>
                    </a:cubicBezTo>
                    <a:lnTo>
                      <a:pt x="3850" y="1369"/>
                    </a:lnTo>
                    <a:lnTo>
                      <a:pt x="3850" y="1235"/>
                    </a:lnTo>
                    <a:cubicBezTo>
                      <a:pt x="3831" y="1254"/>
                      <a:pt x="3813" y="1254"/>
                      <a:pt x="3776" y="1272"/>
                    </a:cubicBezTo>
                    <a:cubicBezTo>
                      <a:pt x="3734" y="1291"/>
                      <a:pt x="3679" y="1309"/>
                      <a:pt x="3619" y="1309"/>
                    </a:cubicBezTo>
                    <a:cubicBezTo>
                      <a:pt x="3582" y="1333"/>
                      <a:pt x="3526" y="1351"/>
                      <a:pt x="3466" y="1351"/>
                    </a:cubicBezTo>
                    <a:cubicBezTo>
                      <a:pt x="3369" y="1369"/>
                      <a:pt x="3254" y="1369"/>
                      <a:pt x="3138" y="1369"/>
                    </a:cubicBezTo>
                    <a:cubicBezTo>
                      <a:pt x="3023" y="1351"/>
                      <a:pt x="2926" y="1333"/>
                      <a:pt x="2810" y="1291"/>
                    </a:cubicBezTo>
                    <a:cubicBezTo>
                      <a:pt x="2718" y="1254"/>
                      <a:pt x="2602" y="1217"/>
                      <a:pt x="2505" y="1157"/>
                    </a:cubicBezTo>
                    <a:cubicBezTo>
                      <a:pt x="2445" y="1120"/>
                      <a:pt x="2408" y="1101"/>
                      <a:pt x="2348" y="1060"/>
                    </a:cubicBezTo>
                    <a:cubicBezTo>
                      <a:pt x="2311" y="1023"/>
                      <a:pt x="2256" y="986"/>
                      <a:pt x="2214" y="963"/>
                    </a:cubicBezTo>
                    <a:cubicBezTo>
                      <a:pt x="2117" y="889"/>
                      <a:pt x="2025" y="810"/>
                      <a:pt x="1928" y="732"/>
                    </a:cubicBezTo>
                    <a:cubicBezTo>
                      <a:pt x="1831" y="676"/>
                      <a:pt x="1734" y="598"/>
                      <a:pt x="1655" y="524"/>
                    </a:cubicBezTo>
                    <a:cubicBezTo>
                      <a:pt x="1563" y="445"/>
                      <a:pt x="1466" y="385"/>
                      <a:pt x="1350" y="311"/>
                    </a:cubicBezTo>
                    <a:cubicBezTo>
                      <a:pt x="1253" y="251"/>
                      <a:pt x="1156" y="214"/>
                      <a:pt x="1040" y="154"/>
                    </a:cubicBezTo>
                    <a:cubicBezTo>
                      <a:pt x="943" y="117"/>
                      <a:pt x="828" y="80"/>
                      <a:pt x="712" y="39"/>
                    </a:cubicBezTo>
                    <a:cubicBezTo>
                      <a:pt x="581" y="16"/>
                      <a:pt x="443" y="0"/>
                      <a:pt x="307" y="0"/>
                    </a:cubicBezTo>
                    <a:close/>
                  </a:path>
                </a:pathLst>
              </a:custGeom>
              <a:solidFill>
                <a:srgbClr val="9B5C3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" name="Google Shape;4210;p57">
                <a:extLst>
                  <a:ext uri="{FF2B5EF4-FFF2-40B4-BE49-F238E27FC236}">
                    <a16:creationId xmlns:a16="http://schemas.microsoft.com/office/drawing/2014/main" id="{C2AAA900-0955-41C8-A1A8-173C1652276B}"/>
                  </a:ext>
                </a:extLst>
              </p:cNvPr>
              <p:cNvSpPr/>
              <p:nvPr/>
            </p:nvSpPr>
            <p:spPr>
              <a:xfrm>
                <a:off x="7231215" y="2195573"/>
                <a:ext cx="80475" cy="21310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760" extrusionOk="0">
                    <a:moveTo>
                      <a:pt x="868" y="1"/>
                    </a:moveTo>
                    <a:cubicBezTo>
                      <a:pt x="810" y="1"/>
                      <a:pt x="752" y="3"/>
                      <a:pt x="693" y="11"/>
                    </a:cubicBezTo>
                    <a:cubicBezTo>
                      <a:pt x="615" y="11"/>
                      <a:pt x="541" y="29"/>
                      <a:pt x="462" y="48"/>
                    </a:cubicBezTo>
                    <a:cubicBezTo>
                      <a:pt x="384" y="66"/>
                      <a:pt x="310" y="103"/>
                      <a:pt x="250" y="163"/>
                    </a:cubicBezTo>
                    <a:cubicBezTo>
                      <a:pt x="194" y="200"/>
                      <a:pt x="134" y="261"/>
                      <a:pt x="79" y="316"/>
                    </a:cubicBezTo>
                    <a:cubicBezTo>
                      <a:pt x="60" y="358"/>
                      <a:pt x="37" y="395"/>
                      <a:pt x="0" y="431"/>
                    </a:cubicBezTo>
                    <a:lnTo>
                      <a:pt x="60" y="450"/>
                    </a:lnTo>
                    <a:cubicBezTo>
                      <a:pt x="79" y="413"/>
                      <a:pt x="97" y="376"/>
                      <a:pt x="116" y="358"/>
                    </a:cubicBezTo>
                    <a:lnTo>
                      <a:pt x="153" y="297"/>
                    </a:lnTo>
                    <a:cubicBezTo>
                      <a:pt x="153" y="297"/>
                      <a:pt x="176" y="279"/>
                      <a:pt x="194" y="261"/>
                    </a:cubicBezTo>
                    <a:lnTo>
                      <a:pt x="213" y="242"/>
                    </a:lnTo>
                    <a:lnTo>
                      <a:pt x="231" y="219"/>
                    </a:lnTo>
                    <a:lnTo>
                      <a:pt x="250" y="200"/>
                    </a:lnTo>
                    <a:lnTo>
                      <a:pt x="268" y="182"/>
                    </a:lnTo>
                    <a:cubicBezTo>
                      <a:pt x="328" y="145"/>
                      <a:pt x="407" y="103"/>
                      <a:pt x="481" y="85"/>
                    </a:cubicBezTo>
                    <a:cubicBezTo>
                      <a:pt x="559" y="66"/>
                      <a:pt x="638" y="48"/>
                      <a:pt x="712" y="48"/>
                    </a:cubicBezTo>
                    <a:cubicBezTo>
                      <a:pt x="790" y="29"/>
                      <a:pt x="869" y="29"/>
                      <a:pt x="961" y="29"/>
                    </a:cubicBezTo>
                    <a:cubicBezTo>
                      <a:pt x="1040" y="48"/>
                      <a:pt x="1119" y="48"/>
                      <a:pt x="1216" y="48"/>
                    </a:cubicBezTo>
                    <a:cubicBezTo>
                      <a:pt x="1368" y="66"/>
                      <a:pt x="1539" y="85"/>
                      <a:pt x="1715" y="127"/>
                    </a:cubicBezTo>
                    <a:cubicBezTo>
                      <a:pt x="1886" y="163"/>
                      <a:pt x="2061" y="219"/>
                      <a:pt x="2214" y="297"/>
                    </a:cubicBezTo>
                    <a:cubicBezTo>
                      <a:pt x="2371" y="376"/>
                      <a:pt x="2523" y="473"/>
                      <a:pt x="2639" y="607"/>
                    </a:cubicBezTo>
                    <a:cubicBezTo>
                      <a:pt x="2676" y="644"/>
                      <a:pt x="2717" y="704"/>
                      <a:pt x="2754" y="741"/>
                    </a:cubicBezTo>
                    <a:lnTo>
                      <a:pt x="2870" y="760"/>
                    </a:lnTo>
                    <a:cubicBezTo>
                      <a:pt x="2810" y="681"/>
                      <a:pt x="2754" y="607"/>
                      <a:pt x="2694" y="547"/>
                    </a:cubicBezTo>
                    <a:cubicBezTo>
                      <a:pt x="2620" y="492"/>
                      <a:pt x="2542" y="431"/>
                      <a:pt x="2463" y="376"/>
                    </a:cubicBezTo>
                    <a:cubicBezTo>
                      <a:pt x="2389" y="316"/>
                      <a:pt x="2311" y="279"/>
                      <a:pt x="2232" y="242"/>
                    </a:cubicBezTo>
                    <a:cubicBezTo>
                      <a:pt x="2061" y="163"/>
                      <a:pt x="1886" y="103"/>
                      <a:pt x="1715" y="85"/>
                    </a:cubicBezTo>
                    <a:cubicBezTo>
                      <a:pt x="1539" y="48"/>
                      <a:pt x="1368" y="29"/>
                      <a:pt x="1216" y="11"/>
                    </a:cubicBezTo>
                    <a:cubicBezTo>
                      <a:pt x="1099" y="11"/>
                      <a:pt x="984" y="1"/>
                      <a:pt x="868" y="1"/>
                    </a:cubicBezTo>
                    <a:close/>
                  </a:path>
                </a:pathLst>
              </a:custGeom>
              <a:solidFill>
                <a:srgbClr val="9B5C3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" name="Google Shape;4211;p57">
                <a:extLst>
                  <a:ext uri="{FF2B5EF4-FFF2-40B4-BE49-F238E27FC236}">
                    <a16:creationId xmlns:a16="http://schemas.microsoft.com/office/drawing/2014/main" id="{A38ECC6E-3AB3-4EAF-B6DC-8384E77ABCE8}"/>
                  </a:ext>
                </a:extLst>
              </p:cNvPr>
              <p:cNvSpPr/>
              <p:nvPr/>
            </p:nvSpPr>
            <p:spPr>
              <a:xfrm>
                <a:off x="7220448" y="2143391"/>
                <a:ext cx="89560" cy="39536"/>
              </a:xfrm>
              <a:custGeom>
                <a:avLst/>
                <a:gdLst/>
                <a:ahLst/>
                <a:cxnLst/>
                <a:rect l="l" t="t" r="r" b="b"/>
                <a:pathLst>
                  <a:path w="3194" h="1410" extrusionOk="0">
                    <a:moveTo>
                      <a:pt x="1" y="1"/>
                    </a:moveTo>
                    <a:lnTo>
                      <a:pt x="19" y="158"/>
                    </a:lnTo>
                    <a:cubicBezTo>
                      <a:pt x="135" y="213"/>
                      <a:pt x="250" y="255"/>
                      <a:pt x="366" y="292"/>
                    </a:cubicBezTo>
                    <a:cubicBezTo>
                      <a:pt x="421" y="310"/>
                      <a:pt x="463" y="329"/>
                      <a:pt x="518" y="329"/>
                    </a:cubicBezTo>
                    <a:cubicBezTo>
                      <a:pt x="537" y="329"/>
                      <a:pt x="560" y="347"/>
                      <a:pt x="597" y="347"/>
                    </a:cubicBezTo>
                    <a:lnTo>
                      <a:pt x="731" y="347"/>
                    </a:lnTo>
                    <a:lnTo>
                      <a:pt x="768" y="370"/>
                    </a:lnTo>
                    <a:lnTo>
                      <a:pt x="883" y="370"/>
                    </a:lnTo>
                    <a:lnTo>
                      <a:pt x="962" y="347"/>
                    </a:lnTo>
                    <a:cubicBezTo>
                      <a:pt x="1156" y="347"/>
                      <a:pt x="1345" y="310"/>
                      <a:pt x="1521" y="273"/>
                    </a:cubicBezTo>
                    <a:cubicBezTo>
                      <a:pt x="1618" y="255"/>
                      <a:pt x="1715" y="255"/>
                      <a:pt x="1807" y="232"/>
                    </a:cubicBezTo>
                    <a:lnTo>
                      <a:pt x="2136" y="232"/>
                    </a:lnTo>
                    <a:lnTo>
                      <a:pt x="2154" y="255"/>
                    </a:lnTo>
                    <a:lnTo>
                      <a:pt x="2214" y="255"/>
                    </a:lnTo>
                    <a:cubicBezTo>
                      <a:pt x="2270" y="273"/>
                      <a:pt x="2311" y="273"/>
                      <a:pt x="2367" y="292"/>
                    </a:cubicBezTo>
                    <a:cubicBezTo>
                      <a:pt x="2445" y="329"/>
                      <a:pt x="2542" y="370"/>
                      <a:pt x="2616" y="426"/>
                    </a:cubicBezTo>
                    <a:cubicBezTo>
                      <a:pt x="2713" y="463"/>
                      <a:pt x="2792" y="523"/>
                      <a:pt x="2847" y="601"/>
                    </a:cubicBezTo>
                    <a:cubicBezTo>
                      <a:pt x="2889" y="638"/>
                      <a:pt x="2926" y="675"/>
                      <a:pt x="2963" y="717"/>
                    </a:cubicBezTo>
                    <a:cubicBezTo>
                      <a:pt x="2986" y="754"/>
                      <a:pt x="3023" y="791"/>
                      <a:pt x="3041" y="832"/>
                    </a:cubicBezTo>
                    <a:cubicBezTo>
                      <a:pt x="3060" y="869"/>
                      <a:pt x="3078" y="906"/>
                      <a:pt x="3101" y="948"/>
                    </a:cubicBezTo>
                    <a:cubicBezTo>
                      <a:pt x="3120" y="1003"/>
                      <a:pt x="3120" y="1040"/>
                      <a:pt x="3120" y="1082"/>
                    </a:cubicBezTo>
                    <a:cubicBezTo>
                      <a:pt x="3120" y="1179"/>
                      <a:pt x="3101" y="1271"/>
                      <a:pt x="3023" y="1313"/>
                    </a:cubicBezTo>
                    <a:cubicBezTo>
                      <a:pt x="2964" y="1355"/>
                      <a:pt x="2894" y="1375"/>
                      <a:pt x="2825" y="1375"/>
                    </a:cubicBezTo>
                    <a:cubicBezTo>
                      <a:pt x="2801" y="1375"/>
                      <a:pt x="2778" y="1373"/>
                      <a:pt x="2755" y="1368"/>
                    </a:cubicBezTo>
                    <a:cubicBezTo>
                      <a:pt x="2658" y="1368"/>
                      <a:pt x="2561" y="1331"/>
                      <a:pt x="2464" y="1294"/>
                    </a:cubicBezTo>
                    <a:lnTo>
                      <a:pt x="2464" y="1313"/>
                    </a:lnTo>
                    <a:cubicBezTo>
                      <a:pt x="2561" y="1350"/>
                      <a:pt x="2658" y="1387"/>
                      <a:pt x="2755" y="1410"/>
                    </a:cubicBezTo>
                    <a:lnTo>
                      <a:pt x="2907" y="1410"/>
                    </a:lnTo>
                    <a:cubicBezTo>
                      <a:pt x="2963" y="1410"/>
                      <a:pt x="3023" y="1387"/>
                      <a:pt x="3060" y="1368"/>
                    </a:cubicBezTo>
                    <a:cubicBezTo>
                      <a:pt x="3101" y="1331"/>
                      <a:pt x="3138" y="1294"/>
                      <a:pt x="3157" y="1253"/>
                    </a:cubicBezTo>
                    <a:cubicBezTo>
                      <a:pt x="3175" y="1197"/>
                      <a:pt x="3194" y="1156"/>
                      <a:pt x="3194" y="1100"/>
                    </a:cubicBezTo>
                    <a:cubicBezTo>
                      <a:pt x="3194" y="985"/>
                      <a:pt x="3175" y="888"/>
                      <a:pt x="3120" y="791"/>
                    </a:cubicBezTo>
                    <a:cubicBezTo>
                      <a:pt x="3101" y="735"/>
                      <a:pt x="3060" y="694"/>
                      <a:pt x="3041" y="657"/>
                    </a:cubicBezTo>
                    <a:cubicBezTo>
                      <a:pt x="3004" y="620"/>
                      <a:pt x="2963" y="560"/>
                      <a:pt x="2926" y="523"/>
                    </a:cubicBezTo>
                    <a:cubicBezTo>
                      <a:pt x="2847" y="444"/>
                      <a:pt x="2773" y="389"/>
                      <a:pt x="2676" y="329"/>
                    </a:cubicBezTo>
                    <a:cubicBezTo>
                      <a:pt x="2598" y="255"/>
                      <a:pt x="2501" y="213"/>
                      <a:pt x="2385" y="176"/>
                    </a:cubicBezTo>
                    <a:cubicBezTo>
                      <a:pt x="2348" y="158"/>
                      <a:pt x="2293" y="139"/>
                      <a:pt x="2233" y="139"/>
                    </a:cubicBezTo>
                    <a:lnTo>
                      <a:pt x="2154" y="116"/>
                    </a:lnTo>
                    <a:lnTo>
                      <a:pt x="2136" y="116"/>
                    </a:lnTo>
                    <a:lnTo>
                      <a:pt x="2117" y="98"/>
                    </a:lnTo>
                    <a:lnTo>
                      <a:pt x="2080" y="98"/>
                    </a:lnTo>
                    <a:cubicBezTo>
                      <a:pt x="2032" y="88"/>
                      <a:pt x="1983" y="84"/>
                      <a:pt x="1932" y="84"/>
                    </a:cubicBezTo>
                    <a:cubicBezTo>
                      <a:pt x="1881" y="84"/>
                      <a:pt x="1828" y="88"/>
                      <a:pt x="1771" y="98"/>
                    </a:cubicBezTo>
                    <a:cubicBezTo>
                      <a:pt x="1673" y="98"/>
                      <a:pt x="1576" y="98"/>
                      <a:pt x="1484" y="116"/>
                    </a:cubicBezTo>
                    <a:lnTo>
                      <a:pt x="1211" y="158"/>
                    </a:lnTo>
                    <a:cubicBezTo>
                      <a:pt x="1114" y="176"/>
                      <a:pt x="1022" y="176"/>
                      <a:pt x="925" y="195"/>
                    </a:cubicBezTo>
                    <a:lnTo>
                      <a:pt x="652" y="195"/>
                    </a:lnTo>
                    <a:cubicBezTo>
                      <a:pt x="634" y="195"/>
                      <a:pt x="615" y="195"/>
                      <a:pt x="597" y="176"/>
                    </a:cubicBezTo>
                    <a:lnTo>
                      <a:pt x="518" y="176"/>
                    </a:lnTo>
                    <a:cubicBezTo>
                      <a:pt x="481" y="176"/>
                      <a:pt x="444" y="158"/>
                      <a:pt x="384" y="158"/>
                    </a:cubicBezTo>
                    <a:cubicBezTo>
                      <a:pt x="269" y="116"/>
                      <a:pt x="135" y="79"/>
                      <a:pt x="1" y="1"/>
                    </a:cubicBezTo>
                    <a:close/>
                  </a:path>
                </a:pathLst>
              </a:custGeom>
              <a:solidFill>
                <a:srgbClr val="9B5C3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" name="Google Shape;4212;p57">
                <a:extLst>
                  <a:ext uri="{FF2B5EF4-FFF2-40B4-BE49-F238E27FC236}">
                    <a16:creationId xmlns:a16="http://schemas.microsoft.com/office/drawing/2014/main" id="{518C0445-15D5-4596-B259-8200FD124102}"/>
                  </a:ext>
                </a:extLst>
              </p:cNvPr>
              <p:cNvSpPr/>
              <p:nvPr/>
            </p:nvSpPr>
            <p:spPr>
              <a:xfrm>
                <a:off x="7325654" y="1969150"/>
                <a:ext cx="143705" cy="249949"/>
              </a:xfrm>
              <a:custGeom>
                <a:avLst/>
                <a:gdLst/>
                <a:ahLst/>
                <a:cxnLst/>
                <a:rect l="l" t="t" r="r" b="b"/>
                <a:pathLst>
                  <a:path w="5125" h="8914" extrusionOk="0">
                    <a:moveTo>
                      <a:pt x="1" y="0"/>
                    </a:moveTo>
                    <a:lnTo>
                      <a:pt x="158" y="8913"/>
                    </a:lnTo>
                    <a:lnTo>
                      <a:pt x="4986" y="8433"/>
                    </a:lnTo>
                    <a:lnTo>
                      <a:pt x="5125" y="25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7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" name="Google Shape;4213;p57">
                <a:extLst>
                  <a:ext uri="{FF2B5EF4-FFF2-40B4-BE49-F238E27FC236}">
                    <a16:creationId xmlns:a16="http://schemas.microsoft.com/office/drawing/2014/main" id="{2B2F6EE9-28C6-410B-96F7-5BA55E476DD7}"/>
                  </a:ext>
                </a:extLst>
              </p:cNvPr>
              <p:cNvSpPr/>
              <p:nvPr/>
            </p:nvSpPr>
            <p:spPr>
              <a:xfrm>
                <a:off x="7330589" y="1977674"/>
                <a:ext cx="134368" cy="8154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08" extrusionOk="0">
                    <a:moveTo>
                      <a:pt x="0" y="1"/>
                    </a:moveTo>
                    <a:lnTo>
                      <a:pt x="37" y="2907"/>
                    </a:lnTo>
                    <a:lnTo>
                      <a:pt x="4755" y="2870"/>
                    </a:lnTo>
                    <a:lnTo>
                      <a:pt x="4792" y="17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B5C3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" name="Google Shape;4214;p57">
                <a:extLst>
                  <a:ext uri="{FF2B5EF4-FFF2-40B4-BE49-F238E27FC236}">
                    <a16:creationId xmlns:a16="http://schemas.microsoft.com/office/drawing/2014/main" id="{A1431839-0298-4F9B-B64B-92262D450998}"/>
                  </a:ext>
                </a:extLst>
              </p:cNvPr>
              <p:cNvSpPr/>
              <p:nvPr/>
            </p:nvSpPr>
            <p:spPr>
              <a:xfrm>
                <a:off x="7331626" y="2058149"/>
                <a:ext cx="132293" cy="79970"/>
              </a:xfrm>
              <a:custGeom>
                <a:avLst/>
                <a:gdLst/>
                <a:ahLst/>
                <a:cxnLst/>
                <a:rect l="l" t="t" r="r" b="b"/>
                <a:pathLst>
                  <a:path w="4718" h="2852" extrusionOk="0">
                    <a:moveTo>
                      <a:pt x="4718" y="0"/>
                    </a:moveTo>
                    <a:lnTo>
                      <a:pt x="0" y="37"/>
                    </a:lnTo>
                    <a:lnTo>
                      <a:pt x="60" y="2851"/>
                    </a:lnTo>
                    <a:lnTo>
                      <a:pt x="4681" y="2602"/>
                    </a:lnTo>
                    <a:lnTo>
                      <a:pt x="4718" y="0"/>
                    </a:lnTo>
                    <a:close/>
                  </a:path>
                </a:pathLst>
              </a:custGeom>
              <a:solidFill>
                <a:srgbClr val="9B5C3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" name="Google Shape;4215;p57">
                <a:extLst>
                  <a:ext uri="{FF2B5EF4-FFF2-40B4-BE49-F238E27FC236}">
                    <a16:creationId xmlns:a16="http://schemas.microsoft.com/office/drawing/2014/main" id="{5F598392-17F9-40DB-8A66-4090BC393A5F}"/>
                  </a:ext>
                </a:extLst>
              </p:cNvPr>
              <p:cNvSpPr/>
              <p:nvPr/>
            </p:nvSpPr>
            <p:spPr>
              <a:xfrm>
                <a:off x="7333309" y="2131081"/>
                <a:ext cx="129573" cy="83083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2963" extrusionOk="0">
                    <a:moveTo>
                      <a:pt x="4621" y="1"/>
                    </a:moveTo>
                    <a:lnTo>
                      <a:pt x="0" y="250"/>
                    </a:lnTo>
                    <a:lnTo>
                      <a:pt x="37" y="2963"/>
                    </a:lnTo>
                    <a:lnTo>
                      <a:pt x="4579" y="2519"/>
                    </a:lnTo>
                    <a:lnTo>
                      <a:pt x="4621" y="1"/>
                    </a:lnTo>
                    <a:close/>
                  </a:path>
                </a:pathLst>
              </a:custGeom>
              <a:solidFill>
                <a:srgbClr val="9B5C3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" name="Google Shape;4216;p57">
                <a:extLst>
                  <a:ext uri="{FF2B5EF4-FFF2-40B4-BE49-F238E27FC236}">
                    <a16:creationId xmlns:a16="http://schemas.microsoft.com/office/drawing/2014/main" id="{1EF3288C-C4B3-423D-A336-4E64C9F32906}"/>
                  </a:ext>
                </a:extLst>
              </p:cNvPr>
              <p:cNvSpPr/>
              <p:nvPr/>
            </p:nvSpPr>
            <p:spPr>
              <a:xfrm>
                <a:off x="7331626" y="2058149"/>
                <a:ext cx="132293" cy="3785"/>
              </a:xfrm>
              <a:custGeom>
                <a:avLst/>
                <a:gdLst/>
                <a:ahLst/>
                <a:cxnLst/>
                <a:rect l="l" t="t" r="r" b="b"/>
                <a:pathLst>
                  <a:path w="4718" h="135" extrusionOk="0">
                    <a:moveTo>
                      <a:pt x="4718" y="0"/>
                    </a:moveTo>
                    <a:lnTo>
                      <a:pt x="0" y="37"/>
                    </a:lnTo>
                    <a:lnTo>
                      <a:pt x="0" y="134"/>
                    </a:lnTo>
                    <a:lnTo>
                      <a:pt x="4718" y="79"/>
                    </a:lnTo>
                    <a:lnTo>
                      <a:pt x="4718" y="0"/>
                    </a:lnTo>
                    <a:close/>
                  </a:path>
                </a:pathLst>
              </a:custGeom>
              <a:solidFill>
                <a:srgbClr val="2B1A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" name="Google Shape;4217;p57">
                <a:extLst>
                  <a:ext uri="{FF2B5EF4-FFF2-40B4-BE49-F238E27FC236}">
                    <a16:creationId xmlns:a16="http://schemas.microsoft.com/office/drawing/2014/main" id="{7F7D7B3A-0378-4C98-A14C-70B1D3185B93}"/>
                  </a:ext>
                </a:extLst>
              </p:cNvPr>
              <p:cNvSpPr/>
              <p:nvPr/>
            </p:nvSpPr>
            <p:spPr>
              <a:xfrm>
                <a:off x="7330589" y="1977674"/>
                <a:ext cx="134368" cy="7038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51" extrusionOk="0">
                    <a:moveTo>
                      <a:pt x="0" y="1"/>
                    </a:moveTo>
                    <a:lnTo>
                      <a:pt x="0" y="98"/>
                    </a:lnTo>
                    <a:lnTo>
                      <a:pt x="4792" y="250"/>
                    </a:lnTo>
                    <a:lnTo>
                      <a:pt x="4792" y="17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B1A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" name="Google Shape;4218;p57">
                <a:extLst>
                  <a:ext uri="{FF2B5EF4-FFF2-40B4-BE49-F238E27FC236}">
                    <a16:creationId xmlns:a16="http://schemas.microsoft.com/office/drawing/2014/main" id="{61EBAD32-F15A-4D49-9862-E2CD7F61487D}"/>
                  </a:ext>
                </a:extLst>
              </p:cNvPr>
              <p:cNvSpPr/>
              <p:nvPr/>
            </p:nvSpPr>
            <p:spPr>
              <a:xfrm>
                <a:off x="7333309" y="2131081"/>
                <a:ext cx="129573" cy="9758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348" extrusionOk="0">
                    <a:moveTo>
                      <a:pt x="4621" y="1"/>
                    </a:moveTo>
                    <a:lnTo>
                      <a:pt x="0" y="250"/>
                    </a:lnTo>
                    <a:lnTo>
                      <a:pt x="0" y="347"/>
                    </a:lnTo>
                    <a:lnTo>
                      <a:pt x="4621" y="75"/>
                    </a:lnTo>
                    <a:lnTo>
                      <a:pt x="4621" y="1"/>
                    </a:lnTo>
                    <a:close/>
                  </a:path>
                </a:pathLst>
              </a:custGeom>
              <a:solidFill>
                <a:srgbClr val="2B1A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" name="Google Shape;4219;p57">
                <a:extLst>
                  <a:ext uri="{FF2B5EF4-FFF2-40B4-BE49-F238E27FC236}">
                    <a16:creationId xmlns:a16="http://schemas.microsoft.com/office/drawing/2014/main" id="{DA15DEA8-1C59-4FFB-BBD4-533463E3BD56}"/>
                  </a:ext>
                </a:extLst>
              </p:cNvPr>
              <p:cNvSpPr/>
              <p:nvPr/>
            </p:nvSpPr>
            <p:spPr>
              <a:xfrm>
                <a:off x="7330589" y="1985637"/>
                <a:ext cx="134368" cy="11524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411" extrusionOk="0">
                    <a:moveTo>
                      <a:pt x="4156" y="1"/>
                    </a:moveTo>
                    <a:cubicBezTo>
                      <a:pt x="4059" y="1"/>
                      <a:pt x="3963" y="10"/>
                      <a:pt x="3868" y="27"/>
                    </a:cubicBezTo>
                    <a:cubicBezTo>
                      <a:pt x="3655" y="64"/>
                      <a:pt x="3466" y="142"/>
                      <a:pt x="3253" y="179"/>
                    </a:cubicBezTo>
                    <a:cubicBezTo>
                      <a:pt x="3156" y="198"/>
                      <a:pt x="3041" y="221"/>
                      <a:pt x="2944" y="221"/>
                    </a:cubicBezTo>
                    <a:cubicBezTo>
                      <a:pt x="2828" y="239"/>
                      <a:pt x="2731" y="239"/>
                      <a:pt x="2616" y="239"/>
                    </a:cubicBezTo>
                    <a:cubicBezTo>
                      <a:pt x="2523" y="258"/>
                      <a:pt x="2408" y="258"/>
                      <a:pt x="2292" y="258"/>
                    </a:cubicBezTo>
                    <a:lnTo>
                      <a:pt x="1964" y="258"/>
                    </a:lnTo>
                    <a:cubicBezTo>
                      <a:pt x="1752" y="258"/>
                      <a:pt x="1521" y="258"/>
                      <a:pt x="1308" y="239"/>
                    </a:cubicBezTo>
                    <a:cubicBezTo>
                      <a:pt x="1192" y="239"/>
                      <a:pt x="1077" y="221"/>
                      <a:pt x="961" y="221"/>
                    </a:cubicBezTo>
                    <a:cubicBezTo>
                      <a:pt x="846" y="198"/>
                      <a:pt x="730" y="179"/>
                      <a:pt x="615" y="161"/>
                    </a:cubicBezTo>
                    <a:cubicBezTo>
                      <a:pt x="499" y="142"/>
                      <a:pt x="384" y="124"/>
                      <a:pt x="268" y="105"/>
                    </a:cubicBezTo>
                    <a:cubicBezTo>
                      <a:pt x="171" y="82"/>
                      <a:pt x="97" y="64"/>
                      <a:pt x="0" y="27"/>
                    </a:cubicBezTo>
                    <a:lnTo>
                      <a:pt x="0" y="27"/>
                    </a:lnTo>
                    <a:cubicBezTo>
                      <a:pt x="190" y="124"/>
                      <a:pt x="402" y="179"/>
                      <a:pt x="615" y="221"/>
                    </a:cubicBezTo>
                    <a:cubicBezTo>
                      <a:pt x="846" y="258"/>
                      <a:pt x="1077" y="295"/>
                      <a:pt x="1289" y="336"/>
                    </a:cubicBezTo>
                    <a:cubicBezTo>
                      <a:pt x="1752" y="373"/>
                      <a:pt x="2195" y="392"/>
                      <a:pt x="2639" y="392"/>
                    </a:cubicBezTo>
                    <a:cubicBezTo>
                      <a:pt x="2847" y="373"/>
                      <a:pt x="3059" y="373"/>
                      <a:pt x="3272" y="336"/>
                    </a:cubicBezTo>
                    <a:cubicBezTo>
                      <a:pt x="3484" y="276"/>
                      <a:pt x="3697" y="221"/>
                      <a:pt x="3886" y="179"/>
                    </a:cubicBezTo>
                    <a:cubicBezTo>
                      <a:pt x="4002" y="179"/>
                      <a:pt x="4099" y="161"/>
                      <a:pt x="4196" y="161"/>
                    </a:cubicBezTo>
                    <a:cubicBezTo>
                      <a:pt x="4293" y="161"/>
                      <a:pt x="4390" y="179"/>
                      <a:pt x="4487" y="198"/>
                    </a:cubicBezTo>
                    <a:cubicBezTo>
                      <a:pt x="4524" y="221"/>
                      <a:pt x="4561" y="239"/>
                      <a:pt x="4602" y="258"/>
                    </a:cubicBezTo>
                    <a:cubicBezTo>
                      <a:pt x="4621" y="276"/>
                      <a:pt x="4639" y="276"/>
                      <a:pt x="4639" y="276"/>
                    </a:cubicBezTo>
                    <a:lnTo>
                      <a:pt x="4676" y="295"/>
                    </a:lnTo>
                    <a:lnTo>
                      <a:pt x="4736" y="355"/>
                    </a:lnTo>
                    <a:lnTo>
                      <a:pt x="4792" y="410"/>
                    </a:lnTo>
                    <a:lnTo>
                      <a:pt x="4792" y="198"/>
                    </a:lnTo>
                    <a:cubicBezTo>
                      <a:pt x="4773" y="179"/>
                      <a:pt x="4755" y="161"/>
                      <a:pt x="4736" y="161"/>
                    </a:cubicBezTo>
                    <a:lnTo>
                      <a:pt x="4718" y="142"/>
                    </a:lnTo>
                    <a:cubicBezTo>
                      <a:pt x="4695" y="124"/>
                      <a:pt x="4676" y="124"/>
                      <a:pt x="4676" y="124"/>
                    </a:cubicBezTo>
                    <a:cubicBezTo>
                      <a:pt x="4621" y="82"/>
                      <a:pt x="4561" y="64"/>
                      <a:pt x="4524" y="45"/>
                    </a:cubicBezTo>
                    <a:cubicBezTo>
                      <a:pt x="4397" y="15"/>
                      <a:pt x="4275" y="1"/>
                      <a:pt x="4156" y="1"/>
                    </a:cubicBezTo>
                    <a:close/>
                  </a:path>
                </a:pathLst>
              </a:custGeom>
              <a:solidFill>
                <a:srgbClr val="2B1A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" name="Google Shape;4220;p57">
                <a:extLst>
                  <a:ext uri="{FF2B5EF4-FFF2-40B4-BE49-F238E27FC236}">
                    <a16:creationId xmlns:a16="http://schemas.microsoft.com/office/drawing/2014/main" id="{EA6FEC2C-A0CA-4EE1-B4CE-5367428802BB}"/>
                  </a:ext>
                </a:extLst>
              </p:cNvPr>
              <p:cNvSpPr/>
              <p:nvPr/>
            </p:nvSpPr>
            <p:spPr>
              <a:xfrm>
                <a:off x="7330589" y="2000667"/>
                <a:ext cx="134368" cy="14581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520" extrusionOk="0">
                    <a:moveTo>
                      <a:pt x="700" y="1"/>
                    </a:moveTo>
                    <a:cubicBezTo>
                      <a:pt x="639" y="1"/>
                      <a:pt x="579" y="3"/>
                      <a:pt x="518" y="8"/>
                    </a:cubicBezTo>
                    <a:cubicBezTo>
                      <a:pt x="347" y="31"/>
                      <a:pt x="171" y="50"/>
                      <a:pt x="0" y="124"/>
                    </a:cubicBezTo>
                    <a:lnTo>
                      <a:pt x="0" y="147"/>
                    </a:lnTo>
                    <a:cubicBezTo>
                      <a:pt x="56" y="124"/>
                      <a:pt x="116" y="105"/>
                      <a:pt x="171" y="87"/>
                    </a:cubicBezTo>
                    <a:cubicBezTo>
                      <a:pt x="287" y="68"/>
                      <a:pt x="402" y="68"/>
                      <a:pt x="518" y="50"/>
                    </a:cubicBezTo>
                    <a:cubicBezTo>
                      <a:pt x="633" y="50"/>
                      <a:pt x="749" y="68"/>
                      <a:pt x="864" y="68"/>
                    </a:cubicBezTo>
                    <a:cubicBezTo>
                      <a:pt x="980" y="87"/>
                      <a:pt x="1095" y="105"/>
                      <a:pt x="1192" y="124"/>
                    </a:cubicBezTo>
                    <a:cubicBezTo>
                      <a:pt x="1423" y="184"/>
                      <a:pt x="1636" y="239"/>
                      <a:pt x="1849" y="299"/>
                    </a:cubicBezTo>
                    <a:cubicBezTo>
                      <a:pt x="2080" y="355"/>
                      <a:pt x="2292" y="415"/>
                      <a:pt x="2500" y="452"/>
                    </a:cubicBezTo>
                    <a:cubicBezTo>
                      <a:pt x="2616" y="470"/>
                      <a:pt x="2731" y="470"/>
                      <a:pt x="2828" y="493"/>
                    </a:cubicBezTo>
                    <a:cubicBezTo>
                      <a:pt x="2944" y="512"/>
                      <a:pt x="3041" y="512"/>
                      <a:pt x="3156" y="512"/>
                    </a:cubicBezTo>
                    <a:cubicBezTo>
                      <a:pt x="3218" y="517"/>
                      <a:pt x="3281" y="519"/>
                      <a:pt x="3343" y="519"/>
                    </a:cubicBezTo>
                    <a:cubicBezTo>
                      <a:pt x="3493" y="519"/>
                      <a:pt x="3644" y="506"/>
                      <a:pt x="3794" y="493"/>
                    </a:cubicBezTo>
                    <a:cubicBezTo>
                      <a:pt x="4002" y="493"/>
                      <a:pt x="4214" y="452"/>
                      <a:pt x="4408" y="415"/>
                    </a:cubicBezTo>
                    <a:cubicBezTo>
                      <a:pt x="4464" y="396"/>
                      <a:pt x="4505" y="396"/>
                      <a:pt x="4561" y="378"/>
                    </a:cubicBezTo>
                    <a:lnTo>
                      <a:pt x="4639" y="355"/>
                    </a:lnTo>
                    <a:cubicBezTo>
                      <a:pt x="4658" y="355"/>
                      <a:pt x="4676" y="336"/>
                      <a:pt x="4718" y="336"/>
                    </a:cubicBezTo>
                    <a:cubicBezTo>
                      <a:pt x="4736" y="318"/>
                      <a:pt x="4755" y="318"/>
                      <a:pt x="4792" y="299"/>
                    </a:cubicBezTo>
                    <a:lnTo>
                      <a:pt x="4792" y="105"/>
                    </a:lnTo>
                    <a:cubicBezTo>
                      <a:pt x="4755" y="147"/>
                      <a:pt x="4718" y="165"/>
                      <a:pt x="4676" y="165"/>
                    </a:cubicBezTo>
                    <a:cubicBezTo>
                      <a:pt x="4658" y="184"/>
                      <a:pt x="4621" y="184"/>
                      <a:pt x="4602" y="202"/>
                    </a:cubicBezTo>
                    <a:lnTo>
                      <a:pt x="4524" y="202"/>
                    </a:lnTo>
                    <a:cubicBezTo>
                      <a:pt x="4487" y="221"/>
                      <a:pt x="4427" y="239"/>
                      <a:pt x="4390" y="239"/>
                    </a:cubicBezTo>
                    <a:cubicBezTo>
                      <a:pt x="4177" y="281"/>
                      <a:pt x="3983" y="318"/>
                      <a:pt x="3771" y="336"/>
                    </a:cubicBezTo>
                    <a:cubicBezTo>
                      <a:pt x="3638" y="349"/>
                      <a:pt x="3494" y="364"/>
                      <a:pt x="3346" y="364"/>
                    </a:cubicBezTo>
                    <a:cubicBezTo>
                      <a:pt x="3283" y="364"/>
                      <a:pt x="3220" y="362"/>
                      <a:pt x="3156" y="355"/>
                    </a:cubicBezTo>
                    <a:cubicBezTo>
                      <a:pt x="3059" y="355"/>
                      <a:pt x="2944" y="355"/>
                      <a:pt x="2847" y="336"/>
                    </a:cubicBezTo>
                    <a:cubicBezTo>
                      <a:pt x="2731" y="336"/>
                      <a:pt x="2639" y="318"/>
                      <a:pt x="2523" y="318"/>
                    </a:cubicBezTo>
                    <a:cubicBezTo>
                      <a:pt x="2311" y="281"/>
                      <a:pt x="2098" y="239"/>
                      <a:pt x="1886" y="184"/>
                    </a:cubicBezTo>
                    <a:cubicBezTo>
                      <a:pt x="1655" y="147"/>
                      <a:pt x="1442" y="87"/>
                      <a:pt x="1211" y="50"/>
                    </a:cubicBezTo>
                    <a:cubicBezTo>
                      <a:pt x="1041" y="19"/>
                      <a:pt x="870" y="1"/>
                      <a:pt x="700" y="1"/>
                    </a:cubicBezTo>
                    <a:close/>
                  </a:path>
                </a:pathLst>
              </a:custGeom>
              <a:solidFill>
                <a:srgbClr val="2B1A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" name="Google Shape;4221;p57">
                <a:extLst>
                  <a:ext uri="{FF2B5EF4-FFF2-40B4-BE49-F238E27FC236}">
                    <a16:creationId xmlns:a16="http://schemas.microsoft.com/office/drawing/2014/main" id="{343C6EFA-6535-4863-8576-0EFECC4EF431}"/>
                  </a:ext>
                </a:extLst>
              </p:cNvPr>
              <p:cNvSpPr/>
              <p:nvPr/>
            </p:nvSpPr>
            <p:spPr>
              <a:xfrm>
                <a:off x="7331093" y="2024725"/>
                <a:ext cx="133358" cy="15057"/>
              </a:xfrm>
              <a:custGeom>
                <a:avLst/>
                <a:gdLst/>
                <a:ahLst/>
                <a:cxnLst/>
                <a:rect l="l" t="t" r="r" b="b"/>
                <a:pathLst>
                  <a:path w="4756" h="537" extrusionOk="0">
                    <a:moveTo>
                      <a:pt x="98" y="0"/>
                    </a:moveTo>
                    <a:cubicBezTo>
                      <a:pt x="56" y="19"/>
                      <a:pt x="38" y="19"/>
                      <a:pt x="1" y="19"/>
                    </a:cubicBezTo>
                    <a:lnTo>
                      <a:pt x="1" y="56"/>
                    </a:lnTo>
                    <a:cubicBezTo>
                      <a:pt x="38" y="56"/>
                      <a:pt x="56" y="37"/>
                      <a:pt x="98" y="37"/>
                    </a:cubicBezTo>
                    <a:cubicBezTo>
                      <a:pt x="153" y="37"/>
                      <a:pt x="213" y="56"/>
                      <a:pt x="269" y="56"/>
                    </a:cubicBezTo>
                    <a:cubicBezTo>
                      <a:pt x="329" y="74"/>
                      <a:pt x="384" y="97"/>
                      <a:pt x="444" y="116"/>
                    </a:cubicBezTo>
                    <a:cubicBezTo>
                      <a:pt x="560" y="153"/>
                      <a:pt x="657" y="213"/>
                      <a:pt x="772" y="268"/>
                    </a:cubicBezTo>
                    <a:cubicBezTo>
                      <a:pt x="828" y="287"/>
                      <a:pt x="888" y="305"/>
                      <a:pt x="943" y="328"/>
                    </a:cubicBezTo>
                    <a:cubicBezTo>
                      <a:pt x="962" y="347"/>
                      <a:pt x="1003" y="347"/>
                      <a:pt x="1022" y="365"/>
                    </a:cubicBezTo>
                    <a:cubicBezTo>
                      <a:pt x="1059" y="365"/>
                      <a:pt x="1096" y="365"/>
                      <a:pt x="1119" y="384"/>
                    </a:cubicBezTo>
                    <a:cubicBezTo>
                      <a:pt x="1156" y="384"/>
                      <a:pt x="1174" y="384"/>
                      <a:pt x="1211" y="402"/>
                    </a:cubicBezTo>
                    <a:lnTo>
                      <a:pt x="1484" y="402"/>
                    </a:lnTo>
                    <a:cubicBezTo>
                      <a:pt x="1600" y="402"/>
                      <a:pt x="1715" y="402"/>
                      <a:pt x="1831" y="384"/>
                    </a:cubicBezTo>
                    <a:cubicBezTo>
                      <a:pt x="2062" y="347"/>
                      <a:pt x="2274" y="287"/>
                      <a:pt x="2482" y="231"/>
                    </a:cubicBezTo>
                    <a:cubicBezTo>
                      <a:pt x="2713" y="171"/>
                      <a:pt x="2926" y="134"/>
                      <a:pt x="3138" y="116"/>
                    </a:cubicBezTo>
                    <a:cubicBezTo>
                      <a:pt x="3235" y="116"/>
                      <a:pt x="3351" y="116"/>
                      <a:pt x="3448" y="153"/>
                    </a:cubicBezTo>
                    <a:cubicBezTo>
                      <a:pt x="3503" y="153"/>
                      <a:pt x="3545" y="171"/>
                      <a:pt x="3600" y="190"/>
                    </a:cubicBezTo>
                    <a:cubicBezTo>
                      <a:pt x="3660" y="190"/>
                      <a:pt x="3697" y="213"/>
                      <a:pt x="3753" y="250"/>
                    </a:cubicBezTo>
                    <a:cubicBezTo>
                      <a:pt x="3947" y="328"/>
                      <a:pt x="4141" y="421"/>
                      <a:pt x="4353" y="499"/>
                    </a:cubicBezTo>
                    <a:cubicBezTo>
                      <a:pt x="4390" y="518"/>
                      <a:pt x="4446" y="518"/>
                      <a:pt x="4506" y="536"/>
                    </a:cubicBezTo>
                    <a:lnTo>
                      <a:pt x="4755" y="536"/>
                    </a:lnTo>
                    <a:lnTo>
                      <a:pt x="4755" y="499"/>
                    </a:lnTo>
                    <a:cubicBezTo>
                      <a:pt x="4743" y="505"/>
                      <a:pt x="4733" y="507"/>
                      <a:pt x="4723" y="507"/>
                    </a:cubicBezTo>
                    <a:cubicBezTo>
                      <a:pt x="4704" y="507"/>
                      <a:pt x="4686" y="499"/>
                      <a:pt x="4658" y="499"/>
                    </a:cubicBezTo>
                    <a:cubicBezTo>
                      <a:pt x="4621" y="499"/>
                      <a:pt x="4561" y="499"/>
                      <a:pt x="4506" y="481"/>
                    </a:cubicBezTo>
                    <a:cubicBezTo>
                      <a:pt x="4469" y="462"/>
                      <a:pt x="4409" y="462"/>
                      <a:pt x="4372" y="444"/>
                    </a:cubicBezTo>
                    <a:cubicBezTo>
                      <a:pt x="4275" y="402"/>
                      <a:pt x="4178" y="347"/>
                      <a:pt x="4081" y="305"/>
                    </a:cubicBezTo>
                    <a:cubicBezTo>
                      <a:pt x="3984" y="250"/>
                      <a:pt x="3891" y="190"/>
                      <a:pt x="3794" y="153"/>
                    </a:cubicBezTo>
                    <a:cubicBezTo>
                      <a:pt x="3734" y="116"/>
                      <a:pt x="3679" y="97"/>
                      <a:pt x="3637" y="74"/>
                    </a:cubicBezTo>
                    <a:cubicBezTo>
                      <a:pt x="3582" y="56"/>
                      <a:pt x="3522" y="37"/>
                      <a:pt x="3466" y="37"/>
                    </a:cubicBezTo>
                    <a:cubicBezTo>
                      <a:pt x="3351" y="0"/>
                      <a:pt x="3235" y="0"/>
                      <a:pt x="3138" y="0"/>
                    </a:cubicBezTo>
                    <a:cubicBezTo>
                      <a:pt x="3023" y="0"/>
                      <a:pt x="2907" y="19"/>
                      <a:pt x="2792" y="37"/>
                    </a:cubicBezTo>
                    <a:cubicBezTo>
                      <a:pt x="2676" y="56"/>
                      <a:pt x="2579" y="74"/>
                      <a:pt x="2464" y="97"/>
                    </a:cubicBezTo>
                    <a:lnTo>
                      <a:pt x="2136" y="190"/>
                    </a:lnTo>
                    <a:cubicBezTo>
                      <a:pt x="2020" y="213"/>
                      <a:pt x="1928" y="231"/>
                      <a:pt x="1812" y="250"/>
                    </a:cubicBezTo>
                    <a:cubicBezTo>
                      <a:pt x="1669" y="273"/>
                      <a:pt x="1527" y="288"/>
                      <a:pt x="1388" y="288"/>
                    </a:cubicBezTo>
                    <a:cubicBezTo>
                      <a:pt x="1303" y="288"/>
                      <a:pt x="1219" y="282"/>
                      <a:pt x="1137" y="268"/>
                    </a:cubicBezTo>
                    <a:lnTo>
                      <a:pt x="1040" y="268"/>
                    </a:lnTo>
                    <a:cubicBezTo>
                      <a:pt x="1022" y="250"/>
                      <a:pt x="1003" y="250"/>
                      <a:pt x="962" y="231"/>
                    </a:cubicBezTo>
                    <a:cubicBezTo>
                      <a:pt x="906" y="213"/>
                      <a:pt x="846" y="190"/>
                      <a:pt x="809" y="171"/>
                    </a:cubicBezTo>
                    <a:cubicBezTo>
                      <a:pt x="694" y="134"/>
                      <a:pt x="578" y="74"/>
                      <a:pt x="463" y="56"/>
                    </a:cubicBezTo>
                    <a:cubicBezTo>
                      <a:pt x="347" y="19"/>
                      <a:pt x="213" y="0"/>
                      <a:pt x="98" y="0"/>
                    </a:cubicBezTo>
                    <a:close/>
                  </a:path>
                </a:pathLst>
              </a:custGeom>
              <a:solidFill>
                <a:srgbClr val="2B1A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" name="Google Shape;4222;p57">
                <a:extLst>
                  <a:ext uri="{FF2B5EF4-FFF2-40B4-BE49-F238E27FC236}">
                    <a16:creationId xmlns:a16="http://schemas.microsoft.com/office/drawing/2014/main" id="{2E12A07F-B093-4EF8-860B-17790906BB47}"/>
                  </a:ext>
                </a:extLst>
              </p:cNvPr>
              <p:cNvSpPr/>
              <p:nvPr/>
            </p:nvSpPr>
            <p:spPr>
              <a:xfrm>
                <a:off x="7331626" y="2044157"/>
                <a:ext cx="132293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4718" h="403" extrusionOk="0">
                    <a:moveTo>
                      <a:pt x="1252" y="0"/>
                    </a:moveTo>
                    <a:cubicBezTo>
                      <a:pt x="1040" y="19"/>
                      <a:pt x="809" y="56"/>
                      <a:pt x="615" y="116"/>
                    </a:cubicBezTo>
                    <a:cubicBezTo>
                      <a:pt x="407" y="171"/>
                      <a:pt x="194" y="231"/>
                      <a:pt x="0" y="305"/>
                    </a:cubicBezTo>
                    <a:cubicBezTo>
                      <a:pt x="213" y="268"/>
                      <a:pt x="407" y="213"/>
                      <a:pt x="615" y="153"/>
                    </a:cubicBezTo>
                    <a:cubicBezTo>
                      <a:pt x="730" y="134"/>
                      <a:pt x="827" y="116"/>
                      <a:pt x="943" y="116"/>
                    </a:cubicBezTo>
                    <a:cubicBezTo>
                      <a:pt x="1040" y="97"/>
                      <a:pt x="1155" y="74"/>
                      <a:pt x="1252" y="74"/>
                    </a:cubicBezTo>
                    <a:cubicBezTo>
                      <a:pt x="1350" y="74"/>
                      <a:pt x="1465" y="97"/>
                      <a:pt x="1562" y="97"/>
                    </a:cubicBezTo>
                    <a:cubicBezTo>
                      <a:pt x="1678" y="116"/>
                      <a:pt x="1770" y="134"/>
                      <a:pt x="1867" y="153"/>
                    </a:cubicBezTo>
                    <a:cubicBezTo>
                      <a:pt x="2080" y="190"/>
                      <a:pt x="2274" y="268"/>
                      <a:pt x="2463" y="305"/>
                    </a:cubicBezTo>
                    <a:cubicBezTo>
                      <a:pt x="2579" y="347"/>
                      <a:pt x="2676" y="365"/>
                      <a:pt x="2773" y="384"/>
                    </a:cubicBezTo>
                    <a:cubicBezTo>
                      <a:pt x="2833" y="384"/>
                      <a:pt x="2870" y="402"/>
                      <a:pt x="2925" y="402"/>
                    </a:cubicBezTo>
                    <a:lnTo>
                      <a:pt x="3235" y="402"/>
                    </a:lnTo>
                    <a:cubicBezTo>
                      <a:pt x="3272" y="402"/>
                      <a:pt x="3332" y="402"/>
                      <a:pt x="3387" y="384"/>
                    </a:cubicBezTo>
                    <a:cubicBezTo>
                      <a:pt x="3429" y="384"/>
                      <a:pt x="3484" y="384"/>
                      <a:pt x="3526" y="365"/>
                    </a:cubicBezTo>
                    <a:cubicBezTo>
                      <a:pt x="3581" y="365"/>
                      <a:pt x="3618" y="347"/>
                      <a:pt x="3678" y="328"/>
                    </a:cubicBezTo>
                    <a:cubicBezTo>
                      <a:pt x="3775" y="305"/>
                      <a:pt x="3872" y="287"/>
                      <a:pt x="3965" y="268"/>
                    </a:cubicBezTo>
                    <a:cubicBezTo>
                      <a:pt x="4062" y="250"/>
                      <a:pt x="4159" y="231"/>
                      <a:pt x="4256" y="213"/>
                    </a:cubicBezTo>
                    <a:lnTo>
                      <a:pt x="4524" y="213"/>
                    </a:lnTo>
                    <a:cubicBezTo>
                      <a:pt x="4602" y="231"/>
                      <a:pt x="4658" y="231"/>
                      <a:pt x="4718" y="250"/>
                    </a:cubicBezTo>
                    <a:cubicBezTo>
                      <a:pt x="4718" y="231"/>
                      <a:pt x="4699" y="231"/>
                      <a:pt x="4681" y="231"/>
                    </a:cubicBezTo>
                    <a:cubicBezTo>
                      <a:pt x="4621" y="213"/>
                      <a:pt x="4584" y="190"/>
                      <a:pt x="4542" y="190"/>
                    </a:cubicBezTo>
                    <a:cubicBezTo>
                      <a:pt x="4450" y="171"/>
                      <a:pt x="4353" y="171"/>
                      <a:pt x="4256" y="171"/>
                    </a:cubicBezTo>
                    <a:cubicBezTo>
                      <a:pt x="4140" y="171"/>
                      <a:pt x="4043" y="190"/>
                      <a:pt x="3946" y="213"/>
                    </a:cubicBezTo>
                    <a:cubicBezTo>
                      <a:pt x="3849" y="231"/>
                      <a:pt x="3757" y="250"/>
                      <a:pt x="3660" y="268"/>
                    </a:cubicBezTo>
                    <a:cubicBezTo>
                      <a:pt x="3563" y="287"/>
                      <a:pt x="3466" y="287"/>
                      <a:pt x="3369" y="305"/>
                    </a:cubicBezTo>
                    <a:cubicBezTo>
                      <a:pt x="3332" y="305"/>
                      <a:pt x="3272" y="328"/>
                      <a:pt x="3235" y="328"/>
                    </a:cubicBezTo>
                    <a:lnTo>
                      <a:pt x="3082" y="328"/>
                    </a:lnTo>
                    <a:lnTo>
                      <a:pt x="3004" y="305"/>
                    </a:lnTo>
                    <a:lnTo>
                      <a:pt x="2925" y="305"/>
                    </a:lnTo>
                    <a:cubicBezTo>
                      <a:pt x="2888" y="305"/>
                      <a:pt x="2833" y="287"/>
                      <a:pt x="2791" y="287"/>
                    </a:cubicBezTo>
                    <a:cubicBezTo>
                      <a:pt x="2694" y="268"/>
                      <a:pt x="2602" y="250"/>
                      <a:pt x="2486" y="213"/>
                    </a:cubicBezTo>
                    <a:cubicBezTo>
                      <a:pt x="2292" y="171"/>
                      <a:pt x="2098" y="116"/>
                      <a:pt x="1885" y="56"/>
                    </a:cubicBezTo>
                    <a:cubicBezTo>
                      <a:pt x="1793" y="37"/>
                      <a:pt x="1678" y="19"/>
                      <a:pt x="1581" y="19"/>
                    </a:cubicBezTo>
                    <a:cubicBezTo>
                      <a:pt x="1539" y="0"/>
                      <a:pt x="1520" y="0"/>
                      <a:pt x="1484" y="0"/>
                    </a:cubicBezTo>
                    <a:close/>
                  </a:path>
                </a:pathLst>
              </a:custGeom>
              <a:solidFill>
                <a:srgbClr val="2B1A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" name="Google Shape;4223;p57">
                <a:extLst>
                  <a:ext uri="{FF2B5EF4-FFF2-40B4-BE49-F238E27FC236}">
                    <a16:creationId xmlns:a16="http://schemas.microsoft.com/office/drawing/2014/main" id="{EE57374A-7EA4-48D3-A4CA-4D753656D7D1}"/>
                  </a:ext>
                </a:extLst>
              </p:cNvPr>
              <p:cNvSpPr/>
              <p:nvPr/>
            </p:nvSpPr>
            <p:spPr>
              <a:xfrm>
                <a:off x="7332131" y="2072141"/>
                <a:ext cx="131788" cy="13627"/>
              </a:xfrm>
              <a:custGeom>
                <a:avLst/>
                <a:gdLst/>
                <a:ahLst/>
                <a:cxnLst/>
                <a:rect l="l" t="t" r="r" b="b"/>
                <a:pathLst>
                  <a:path w="4700" h="486" extrusionOk="0">
                    <a:moveTo>
                      <a:pt x="1" y="0"/>
                    </a:moveTo>
                    <a:lnTo>
                      <a:pt x="1" y="60"/>
                    </a:lnTo>
                    <a:cubicBezTo>
                      <a:pt x="98" y="116"/>
                      <a:pt x="195" y="194"/>
                      <a:pt x="310" y="255"/>
                    </a:cubicBezTo>
                    <a:cubicBezTo>
                      <a:pt x="541" y="370"/>
                      <a:pt x="809" y="425"/>
                      <a:pt x="1082" y="444"/>
                    </a:cubicBezTo>
                    <a:cubicBezTo>
                      <a:pt x="1198" y="462"/>
                      <a:pt x="1332" y="486"/>
                      <a:pt x="1466" y="486"/>
                    </a:cubicBezTo>
                    <a:lnTo>
                      <a:pt x="2584" y="486"/>
                    </a:lnTo>
                    <a:cubicBezTo>
                      <a:pt x="3083" y="462"/>
                      <a:pt x="3563" y="425"/>
                      <a:pt x="4025" y="370"/>
                    </a:cubicBezTo>
                    <a:cubicBezTo>
                      <a:pt x="4256" y="328"/>
                      <a:pt x="4469" y="291"/>
                      <a:pt x="4700" y="231"/>
                    </a:cubicBezTo>
                    <a:lnTo>
                      <a:pt x="4700" y="157"/>
                    </a:lnTo>
                    <a:lnTo>
                      <a:pt x="4547" y="194"/>
                    </a:lnTo>
                    <a:lnTo>
                      <a:pt x="4450" y="194"/>
                    </a:lnTo>
                    <a:lnTo>
                      <a:pt x="4372" y="213"/>
                    </a:lnTo>
                    <a:lnTo>
                      <a:pt x="4275" y="213"/>
                    </a:lnTo>
                    <a:lnTo>
                      <a:pt x="4201" y="231"/>
                    </a:lnTo>
                    <a:lnTo>
                      <a:pt x="4104" y="231"/>
                    </a:lnTo>
                    <a:cubicBezTo>
                      <a:pt x="4085" y="255"/>
                      <a:pt x="4044" y="255"/>
                      <a:pt x="4025" y="255"/>
                    </a:cubicBezTo>
                    <a:cubicBezTo>
                      <a:pt x="3545" y="291"/>
                      <a:pt x="3083" y="310"/>
                      <a:pt x="2584" y="328"/>
                    </a:cubicBezTo>
                    <a:cubicBezTo>
                      <a:pt x="2353" y="328"/>
                      <a:pt x="2099" y="328"/>
                      <a:pt x="1849" y="347"/>
                    </a:cubicBezTo>
                    <a:cubicBezTo>
                      <a:pt x="1581" y="347"/>
                      <a:pt x="1332" y="347"/>
                      <a:pt x="1082" y="328"/>
                    </a:cubicBezTo>
                    <a:lnTo>
                      <a:pt x="888" y="328"/>
                    </a:lnTo>
                    <a:cubicBezTo>
                      <a:pt x="828" y="310"/>
                      <a:pt x="772" y="310"/>
                      <a:pt x="694" y="291"/>
                    </a:cubicBezTo>
                    <a:cubicBezTo>
                      <a:pt x="578" y="273"/>
                      <a:pt x="444" y="231"/>
                      <a:pt x="329" y="176"/>
                    </a:cubicBezTo>
                    <a:cubicBezTo>
                      <a:pt x="213" y="139"/>
                      <a:pt x="98" y="60"/>
                      <a:pt x="1" y="0"/>
                    </a:cubicBezTo>
                    <a:close/>
                  </a:path>
                </a:pathLst>
              </a:custGeom>
              <a:solidFill>
                <a:srgbClr val="2B1A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" name="Google Shape;4224;p57">
                <a:extLst>
                  <a:ext uri="{FF2B5EF4-FFF2-40B4-BE49-F238E27FC236}">
                    <a16:creationId xmlns:a16="http://schemas.microsoft.com/office/drawing/2014/main" id="{8DC276DF-DDEE-43D2-814A-AF1CCFFC33EB}"/>
                  </a:ext>
                </a:extLst>
              </p:cNvPr>
              <p:cNvSpPr/>
              <p:nvPr/>
            </p:nvSpPr>
            <p:spPr>
              <a:xfrm>
                <a:off x="7332131" y="2087282"/>
                <a:ext cx="131283" cy="19488"/>
              </a:xfrm>
              <a:custGeom>
                <a:avLst/>
                <a:gdLst/>
                <a:ahLst/>
                <a:cxnLst/>
                <a:rect l="l" t="t" r="r" b="b"/>
                <a:pathLst>
                  <a:path w="4682" h="695" extrusionOk="0">
                    <a:moveTo>
                      <a:pt x="1" y="1"/>
                    </a:moveTo>
                    <a:lnTo>
                      <a:pt x="1" y="61"/>
                    </a:lnTo>
                    <a:cubicBezTo>
                      <a:pt x="116" y="61"/>
                      <a:pt x="232" y="61"/>
                      <a:pt x="329" y="80"/>
                    </a:cubicBezTo>
                    <a:cubicBezTo>
                      <a:pt x="389" y="98"/>
                      <a:pt x="444" y="98"/>
                      <a:pt x="504" y="116"/>
                    </a:cubicBezTo>
                    <a:cubicBezTo>
                      <a:pt x="560" y="135"/>
                      <a:pt x="620" y="135"/>
                      <a:pt x="675" y="153"/>
                    </a:cubicBezTo>
                    <a:cubicBezTo>
                      <a:pt x="791" y="195"/>
                      <a:pt x="906" y="232"/>
                      <a:pt x="1022" y="269"/>
                    </a:cubicBezTo>
                    <a:cubicBezTo>
                      <a:pt x="1234" y="348"/>
                      <a:pt x="1466" y="445"/>
                      <a:pt x="1678" y="523"/>
                    </a:cubicBezTo>
                    <a:cubicBezTo>
                      <a:pt x="1733" y="542"/>
                      <a:pt x="1794" y="542"/>
                      <a:pt x="1849" y="560"/>
                    </a:cubicBezTo>
                    <a:lnTo>
                      <a:pt x="1928" y="579"/>
                    </a:lnTo>
                    <a:cubicBezTo>
                      <a:pt x="1965" y="597"/>
                      <a:pt x="1983" y="597"/>
                      <a:pt x="2025" y="597"/>
                    </a:cubicBezTo>
                    <a:lnTo>
                      <a:pt x="2099" y="616"/>
                    </a:lnTo>
                    <a:cubicBezTo>
                      <a:pt x="2140" y="639"/>
                      <a:pt x="2159" y="639"/>
                      <a:pt x="2196" y="639"/>
                    </a:cubicBezTo>
                    <a:lnTo>
                      <a:pt x="2371" y="676"/>
                    </a:lnTo>
                    <a:cubicBezTo>
                      <a:pt x="2427" y="676"/>
                      <a:pt x="2468" y="676"/>
                      <a:pt x="2524" y="694"/>
                    </a:cubicBezTo>
                    <a:lnTo>
                      <a:pt x="3217" y="694"/>
                    </a:lnTo>
                    <a:lnTo>
                      <a:pt x="3369" y="676"/>
                    </a:lnTo>
                    <a:cubicBezTo>
                      <a:pt x="3411" y="657"/>
                      <a:pt x="3429" y="657"/>
                      <a:pt x="3466" y="657"/>
                    </a:cubicBezTo>
                    <a:lnTo>
                      <a:pt x="3545" y="639"/>
                    </a:lnTo>
                    <a:cubicBezTo>
                      <a:pt x="3563" y="639"/>
                      <a:pt x="3600" y="639"/>
                      <a:pt x="3623" y="616"/>
                    </a:cubicBezTo>
                    <a:lnTo>
                      <a:pt x="3697" y="597"/>
                    </a:lnTo>
                    <a:cubicBezTo>
                      <a:pt x="4044" y="542"/>
                      <a:pt x="4372" y="408"/>
                      <a:pt x="4681" y="232"/>
                    </a:cubicBezTo>
                    <a:lnTo>
                      <a:pt x="4681" y="214"/>
                    </a:lnTo>
                    <a:cubicBezTo>
                      <a:pt x="4372" y="348"/>
                      <a:pt x="4025" y="445"/>
                      <a:pt x="3697" y="500"/>
                    </a:cubicBezTo>
                    <a:cubicBezTo>
                      <a:pt x="3456" y="543"/>
                      <a:pt x="3217" y="562"/>
                      <a:pt x="2980" y="562"/>
                    </a:cubicBezTo>
                    <a:cubicBezTo>
                      <a:pt x="2781" y="562"/>
                      <a:pt x="2584" y="548"/>
                      <a:pt x="2390" y="523"/>
                    </a:cubicBezTo>
                    <a:cubicBezTo>
                      <a:pt x="2159" y="500"/>
                      <a:pt x="1946" y="445"/>
                      <a:pt x="1715" y="384"/>
                    </a:cubicBezTo>
                    <a:cubicBezTo>
                      <a:pt x="1618" y="348"/>
                      <a:pt x="1502" y="311"/>
                      <a:pt x="1387" y="269"/>
                    </a:cubicBezTo>
                    <a:cubicBezTo>
                      <a:pt x="1271" y="232"/>
                      <a:pt x="1174" y="195"/>
                      <a:pt x="1059" y="153"/>
                    </a:cubicBezTo>
                    <a:cubicBezTo>
                      <a:pt x="828" y="98"/>
                      <a:pt x="578" y="38"/>
                      <a:pt x="347" y="1"/>
                    </a:cubicBezTo>
                    <a:close/>
                  </a:path>
                </a:pathLst>
              </a:custGeom>
              <a:solidFill>
                <a:srgbClr val="2B1A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2" name="Google Shape;4225;p57">
                <a:extLst>
                  <a:ext uri="{FF2B5EF4-FFF2-40B4-BE49-F238E27FC236}">
                    <a16:creationId xmlns:a16="http://schemas.microsoft.com/office/drawing/2014/main" id="{3C749706-086A-43FA-94AE-39692CAD27A0}"/>
                  </a:ext>
                </a:extLst>
              </p:cNvPr>
              <p:cNvSpPr/>
              <p:nvPr/>
            </p:nvSpPr>
            <p:spPr>
              <a:xfrm>
                <a:off x="7335384" y="2107780"/>
                <a:ext cx="128031" cy="22180"/>
              </a:xfrm>
              <a:custGeom>
                <a:avLst/>
                <a:gdLst/>
                <a:ahLst/>
                <a:cxnLst/>
                <a:rect l="l" t="t" r="r" b="b"/>
                <a:pathLst>
                  <a:path w="4566" h="791" extrusionOk="0">
                    <a:moveTo>
                      <a:pt x="4565" y="0"/>
                    </a:moveTo>
                    <a:cubicBezTo>
                      <a:pt x="4524" y="23"/>
                      <a:pt x="4487" y="23"/>
                      <a:pt x="4450" y="42"/>
                    </a:cubicBezTo>
                    <a:cubicBezTo>
                      <a:pt x="4353" y="60"/>
                      <a:pt x="4256" y="79"/>
                      <a:pt x="4159" y="97"/>
                    </a:cubicBezTo>
                    <a:cubicBezTo>
                      <a:pt x="3969" y="116"/>
                      <a:pt x="3757" y="116"/>
                      <a:pt x="3563" y="139"/>
                    </a:cubicBezTo>
                    <a:lnTo>
                      <a:pt x="2948" y="157"/>
                    </a:lnTo>
                    <a:cubicBezTo>
                      <a:pt x="2754" y="176"/>
                      <a:pt x="2542" y="176"/>
                      <a:pt x="2329" y="194"/>
                    </a:cubicBezTo>
                    <a:cubicBezTo>
                      <a:pt x="1909" y="213"/>
                      <a:pt x="1484" y="231"/>
                      <a:pt x="1040" y="254"/>
                    </a:cubicBezTo>
                    <a:cubicBezTo>
                      <a:pt x="827" y="273"/>
                      <a:pt x="619" y="291"/>
                      <a:pt x="388" y="291"/>
                    </a:cubicBezTo>
                    <a:lnTo>
                      <a:pt x="310" y="310"/>
                    </a:lnTo>
                    <a:lnTo>
                      <a:pt x="213" y="310"/>
                    </a:lnTo>
                    <a:cubicBezTo>
                      <a:pt x="176" y="328"/>
                      <a:pt x="134" y="328"/>
                      <a:pt x="116" y="347"/>
                    </a:cubicBezTo>
                    <a:cubicBezTo>
                      <a:pt x="79" y="370"/>
                      <a:pt x="42" y="407"/>
                      <a:pt x="19" y="444"/>
                    </a:cubicBezTo>
                    <a:cubicBezTo>
                      <a:pt x="19" y="462"/>
                      <a:pt x="0" y="504"/>
                      <a:pt x="0" y="522"/>
                    </a:cubicBezTo>
                    <a:lnTo>
                      <a:pt x="0" y="578"/>
                    </a:lnTo>
                    <a:cubicBezTo>
                      <a:pt x="19" y="638"/>
                      <a:pt x="42" y="656"/>
                      <a:pt x="60" y="693"/>
                    </a:cubicBezTo>
                    <a:cubicBezTo>
                      <a:pt x="79" y="716"/>
                      <a:pt x="97" y="716"/>
                      <a:pt x="116" y="735"/>
                    </a:cubicBezTo>
                    <a:cubicBezTo>
                      <a:pt x="116" y="735"/>
                      <a:pt x="134" y="735"/>
                      <a:pt x="134" y="753"/>
                    </a:cubicBezTo>
                    <a:lnTo>
                      <a:pt x="157" y="753"/>
                    </a:lnTo>
                    <a:cubicBezTo>
                      <a:pt x="194" y="772"/>
                      <a:pt x="231" y="772"/>
                      <a:pt x="250" y="790"/>
                    </a:cubicBezTo>
                    <a:lnTo>
                      <a:pt x="444" y="790"/>
                    </a:lnTo>
                    <a:lnTo>
                      <a:pt x="596" y="772"/>
                    </a:lnTo>
                    <a:lnTo>
                      <a:pt x="924" y="772"/>
                    </a:lnTo>
                    <a:cubicBezTo>
                      <a:pt x="1155" y="753"/>
                      <a:pt x="1368" y="753"/>
                      <a:pt x="1581" y="735"/>
                    </a:cubicBezTo>
                    <a:lnTo>
                      <a:pt x="2214" y="693"/>
                    </a:lnTo>
                    <a:lnTo>
                      <a:pt x="2523" y="675"/>
                    </a:lnTo>
                    <a:lnTo>
                      <a:pt x="2833" y="656"/>
                    </a:lnTo>
                    <a:cubicBezTo>
                      <a:pt x="3410" y="619"/>
                      <a:pt x="3988" y="578"/>
                      <a:pt x="4547" y="522"/>
                    </a:cubicBezTo>
                    <a:lnTo>
                      <a:pt x="4547" y="485"/>
                    </a:lnTo>
                    <a:lnTo>
                      <a:pt x="2833" y="559"/>
                    </a:lnTo>
                    <a:lnTo>
                      <a:pt x="2214" y="578"/>
                    </a:lnTo>
                    <a:lnTo>
                      <a:pt x="1581" y="601"/>
                    </a:lnTo>
                    <a:lnTo>
                      <a:pt x="924" y="619"/>
                    </a:lnTo>
                    <a:lnTo>
                      <a:pt x="596" y="638"/>
                    </a:lnTo>
                    <a:lnTo>
                      <a:pt x="273" y="638"/>
                    </a:lnTo>
                    <a:cubicBezTo>
                      <a:pt x="250" y="638"/>
                      <a:pt x="231" y="638"/>
                      <a:pt x="213" y="619"/>
                    </a:cubicBezTo>
                    <a:lnTo>
                      <a:pt x="194" y="619"/>
                    </a:lnTo>
                    <a:lnTo>
                      <a:pt x="194" y="601"/>
                    </a:lnTo>
                    <a:lnTo>
                      <a:pt x="176" y="601"/>
                    </a:lnTo>
                    <a:cubicBezTo>
                      <a:pt x="157" y="578"/>
                      <a:pt x="157" y="559"/>
                      <a:pt x="157" y="541"/>
                    </a:cubicBezTo>
                    <a:lnTo>
                      <a:pt x="134" y="522"/>
                    </a:lnTo>
                    <a:lnTo>
                      <a:pt x="157" y="504"/>
                    </a:lnTo>
                    <a:cubicBezTo>
                      <a:pt x="157" y="504"/>
                      <a:pt x="157" y="485"/>
                      <a:pt x="176" y="485"/>
                    </a:cubicBezTo>
                    <a:cubicBezTo>
                      <a:pt x="194" y="462"/>
                      <a:pt x="213" y="462"/>
                      <a:pt x="231" y="462"/>
                    </a:cubicBezTo>
                    <a:cubicBezTo>
                      <a:pt x="250" y="444"/>
                      <a:pt x="291" y="444"/>
                      <a:pt x="310" y="444"/>
                    </a:cubicBezTo>
                    <a:lnTo>
                      <a:pt x="388" y="444"/>
                    </a:lnTo>
                    <a:cubicBezTo>
                      <a:pt x="619" y="425"/>
                      <a:pt x="827" y="407"/>
                      <a:pt x="1058" y="388"/>
                    </a:cubicBezTo>
                    <a:cubicBezTo>
                      <a:pt x="1484" y="370"/>
                      <a:pt x="1909" y="328"/>
                      <a:pt x="2329" y="310"/>
                    </a:cubicBezTo>
                    <a:cubicBezTo>
                      <a:pt x="2542" y="291"/>
                      <a:pt x="2754" y="273"/>
                      <a:pt x="2948" y="254"/>
                    </a:cubicBezTo>
                    <a:lnTo>
                      <a:pt x="3563" y="194"/>
                    </a:lnTo>
                    <a:cubicBezTo>
                      <a:pt x="3757" y="176"/>
                      <a:pt x="3969" y="157"/>
                      <a:pt x="4159" y="139"/>
                    </a:cubicBezTo>
                    <a:cubicBezTo>
                      <a:pt x="4256" y="116"/>
                      <a:pt x="4353" y="79"/>
                      <a:pt x="4450" y="60"/>
                    </a:cubicBezTo>
                    <a:cubicBezTo>
                      <a:pt x="4487" y="42"/>
                      <a:pt x="4524" y="23"/>
                      <a:pt x="4565" y="23"/>
                    </a:cubicBezTo>
                    <a:lnTo>
                      <a:pt x="4565" y="0"/>
                    </a:lnTo>
                    <a:close/>
                  </a:path>
                </a:pathLst>
              </a:custGeom>
              <a:solidFill>
                <a:srgbClr val="2B1A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3" name="Google Shape;4226;p57">
                <a:extLst>
                  <a:ext uri="{FF2B5EF4-FFF2-40B4-BE49-F238E27FC236}">
                    <a16:creationId xmlns:a16="http://schemas.microsoft.com/office/drawing/2014/main" id="{578AD930-A991-4E77-ACD5-D932133E8D19}"/>
                  </a:ext>
                </a:extLst>
              </p:cNvPr>
              <p:cNvSpPr/>
              <p:nvPr/>
            </p:nvSpPr>
            <p:spPr>
              <a:xfrm>
                <a:off x="7333309" y="2142886"/>
                <a:ext cx="129573" cy="28657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1022" extrusionOk="0">
                    <a:moveTo>
                      <a:pt x="4621" y="0"/>
                    </a:moveTo>
                    <a:cubicBezTo>
                      <a:pt x="4367" y="79"/>
                      <a:pt x="4099" y="157"/>
                      <a:pt x="3849" y="250"/>
                    </a:cubicBezTo>
                    <a:cubicBezTo>
                      <a:pt x="3424" y="407"/>
                      <a:pt x="2981" y="559"/>
                      <a:pt x="2519" y="559"/>
                    </a:cubicBezTo>
                    <a:cubicBezTo>
                      <a:pt x="2195" y="559"/>
                      <a:pt x="1867" y="481"/>
                      <a:pt x="1558" y="407"/>
                    </a:cubicBezTo>
                    <a:cubicBezTo>
                      <a:pt x="1424" y="365"/>
                      <a:pt x="1290" y="328"/>
                      <a:pt x="1156" y="310"/>
                    </a:cubicBezTo>
                    <a:cubicBezTo>
                      <a:pt x="913" y="257"/>
                      <a:pt x="687" y="227"/>
                      <a:pt x="479" y="227"/>
                    </a:cubicBezTo>
                    <a:cubicBezTo>
                      <a:pt x="307" y="227"/>
                      <a:pt x="147" y="247"/>
                      <a:pt x="0" y="291"/>
                    </a:cubicBezTo>
                    <a:lnTo>
                      <a:pt x="0" y="388"/>
                    </a:lnTo>
                    <a:cubicBezTo>
                      <a:pt x="153" y="340"/>
                      <a:pt x="326" y="316"/>
                      <a:pt x="516" y="316"/>
                    </a:cubicBezTo>
                    <a:cubicBezTo>
                      <a:pt x="706" y="316"/>
                      <a:pt x="913" y="340"/>
                      <a:pt x="1132" y="388"/>
                    </a:cubicBezTo>
                    <a:cubicBezTo>
                      <a:pt x="1271" y="407"/>
                      <a:pt x="1405" y="444"/>
                      <a:pt x="1539" y="481"/>
                    </a:cubicBezTo>
                    <a:cubicBezTo>
                      <a:pt x="1867" y="559"/>
                      <a:pt x="2195" y="656"/>
                      <a:pt x="2519" y="656"/>
                    </a:cubicBezTo>
                    <a:cubicBezTo>
                      <a:pt x="2579" y="656"/>
                      <a:pt x="2616" y="638"/>
                      <a:pt x="2657" y="638"/>
                    </a:cubicBezTo>
                    <a:lnTo>
                      <a:pt x="2713" y="638"/>
                    </a:lnTo>
                    <a:cubicBezTo>
                      <a:pt x="2482" y="753"/>
                      <a:pt x="2195" y="809"/>
                      <a:pt x="1849" y="827"/>
                    </a:cubicBezTo>
                    <a:cubicBezTo>
                      <a:pt x="1784" y="835"/>
                      <a:pt x="1719" y="838"/>
                      <a:pt x="1655" y="838"/>
                    </a:cubicBezTo>
                    <a:cubicBezTo>
                      <a:pt x="1526" y="838"/>
                      <a:pt x="1397" y="827"/>
                      <a:pt x="1271" y="827"/>
                    </a:cubicBezTo>
                    <a:lnTo>
                      <a:pt x="730" y="827"/>
                    </a:lnTo>
                    <a:cubicBezTo>
                      <a:pt x="462" y="827"/>
                      <a:pt x="231" y="869"/>
                      <a:pt x="19" y="943"/>
                    </a:cubicBezTo>
                    <a:lnTo>
                      <a:pt x="19" y="1021"/>
                    </a:lnTo>
                    <a:cubicBezTo>
                      <a:pt x="231" y="943"/>
                      <a:pt x="462" y="924"/>
                      <a:pt x="730" y="906"/>
                    </a:cubicBezTo>
                    <a:lnTo>
                      <a:pt x="1271" y="906"/>
                    </a:lnTo>
                    <a:cubicBezTo>
                      <a:pt x="1397" y="906"/>
                      <a:pt x="1526" y="914"/>
                      <a:pt x="1655" y="914"/>
                    </a:cubicBezTo>
                    <a:cubicBezTo>
                      <a:pt x="1719" y="914"/>
                      <a:pt x="1784" y="912"/>
                      <a:pt x="1849" y="906"/>
                    </a:cubicBezTo>
                    <a:cubicBezTo>
                      <a:pt x="2269" y="887"/>
                      <a:pt x="2616" y="790"/>
                      <a:pt x="2907" y="619"/>
                    </a:cubicBezTo>
                    <a:cubicBezTo>
                      <a:pt x="3235" y="559"/>
                      <a:pt x="3558" y="444"/>
                      <a:pt x="3868" y="328"/>
                    </a:cubicBezTo>
                    <a:cubicBezTo>
                      <a:pt x="4117" y="231"/>
                      <a:pt x="4367" y="157"/>
                      <a:pt x="4621" y="79"/>
                    </a:cubicBezTo>
                    <a:lnTo>
                      <a:pt x="4621" y="0"/>
                    </a:lnTo>
                    <a:close/>
                  </a:path>
                </a:pathLst>
              </a:custGeom>
              <a:solidFill>
                <a:srgbClr val="2B1A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4" name="Google Shape;4227;p57">
                <a:extLst>
                  <a:ext uri="{FF2B5EF4-FFF2-40B4-BE49-F238E27FC236}">
                    <a16:creationId xmlns:a16="http://schemas.microsoft.com/office/drawing/2014/main" id="{77A468A1-317D-4F7B-8409-F1CE17531E94}"/>
                  </a:ext>
                </a:extLst>
              </p:cNvPr>
              <p:cNvSpPr/>
              <p:nvPr/>
            </p:nvSpPr>
            <p:spPr>
              <a:xfrm>
                <a:off x="7333813" y="2176422"/>
                <a:ext cx="116114" cy="30732"/>
              </a:xfrm>
              <a:custGeom>
                <a:avLst/>
                <a:gdLst/>
                <a:ahLst/>
                <a:cxnLst/>
                <a:rect l="l" t="t" r="r" b="b"/>
                <a:pathLst>
                  <a:path w="4141" h="1096" extrusionOk="0">
                    <a:moveTo>
                      <a:pt x="3734" y="1"/>
                    </a:moveTo>
                    <a:cubicBezTo>
                      <a:pt x="3656" y="1"/>
                      <a:pt x="3563" y="19"/>
                      <a:pt x="3485" y="38"/>
                    </a:cubicBezTo>
                    <a:cubicBezTo>
                      <a:pt x="3388" y="56"/>
                      <a:pt x="3309" y="93"/>
                      <a:pt x="3235" y="135"/>
                    </a:cubicBezTo>
                    <a:cubicBezTo>
                      <a:pt x="3157" y="172"/>
                      <a:pt x="3078" y="190"/>
                      <a:pt x="3004" y="232"/>
                    </a:cubicBezTo>
                    <a:cubicBezTo>
                      <a:pt x="2926" y="269"/>
                      <a:pt x="2847" y="287"/>
                      <a:pt x="2773" y="306"/>
                    </a:cubicBezTo>
                    <a:cubicBezTo>
                      <a:pt x="2755" y="324"/>
                      <a:pt x="2732" y="324"/>
                      <a:pt x="2713" y="324"/>
                    </a:cubicBezTo>
                    <a:lnTo>
                      <a:pt x="2639" y="347"/>
                    </a:lnTo>
                    <a:lnTo>
                      <a:pt x="2616" y="347"/>
                    </a:lnTo>
                    <a:lnTo>
                      <a:pt x="2579" y="366"/>
                    </a:lnTo>
                    <a:lnTo>
                      <a:pt x="2524" y="366"/>
                    </a:lnTo>
                    <a:cubicBezTo>
                      <a:pt x="2482" y="384"/>
                      <a:pt x="2445" y="384"/>
                      <a:pt x="2385" y="384"/>
                    </a:cubicBezTo>
                    <a:cubicBezTo>
                      <a:pt x="2348" y="403"/>
                      <a:pt x="2311" y="403"/>
                      <a:pt x="2270" y="403"/>
                    </a:cubicBezTo>
                    <a:cubicBezTo>
                      <a:pt x="2099" y="421"/>
                      <a:pt x="1923" y="440"/>
                      <a:pt x="1752" y="440"/>
                    </a:cubicBezTo>
                    <a:lnTo>
                      <a:pt x="1230" y="440"/>
                    </a:lnTo>
                    <a:cubicBezTo>
                      <a:pt x="1059" y="463"/>
                      <a:pt x="883" y="463"/>
                      <a:pt x="712" y="481"/>
                    </a:cubicBezTo>
                    <a:cubicBezTo>
                      <a:pt x="537" y="500"/>
                      <a:pt x="347" y="537"/>
                      <a:pt x="172" y="597"/>
                    </a:cubicBezTo>
                    <a:cubicBezTo>
                      <a:pt x="116" y="615"/>
                      <a:pt x="56" y="615"/>
                      <a:pt x="1" y="634"/>
                    </a:cubicBezTo>
                    <a:lnTo>
                      <a:pt x="1" y="652"/>
                    </a:lnTo>
                    <a:cubicBezTo>
                      <a:pt x="56" y="652"/>
                      <a:pt x="116" y="634"/>
                      <a:pt x="172" y="615"/>
                    </a:cubicBezTo>
                    <a:cubicBezTo>
                      <a:pt x="347" y="579"/>
                      <a:pt x="537" y="537"/>
                      <a:pt x="712" y="537"/>
                    </a:cubicBezTo>
                    <a:cubicBezTo>
                      <a:pt x="886" y="518"/>
                      <a:pt x="1059" y="514"/>
                      <a:pt x="1232" y="514"/>
                    </a:cubicBezTo>
                    <a:cubicBezTo>
                      <a:pt x="1406" y="514"/>
                      <a:pt x="1579" y="518"/>
                      <a:pt x="1752" y="518"/>
                    </a:cubicBezTo>
                    <a:cubicBezTo>
                      <a:pt x="1923" y="518"/>
                      <a:pt x="2099" y="500"/>
                      <a:pt x="2270" y="481"/>
                    </a:cubicBezTo>
                    <a:lnTo>
                      <a:pt x="2408" y="481"/>
                    </a:lnTo>
                    <a:cubicBezTo>
                      <a:pt x="2445" y="463"/>
                      <a:pt x="2482" y="463"/>
                      <a:pt x="2524" y="463"/>
                    </a:cubicBezTo>
                    <a:lnTo>
                      <a:pt x="2598" y="440"/>
                    </a:lnTo>
                    <a:lnTo>
                      <a:pt x="2616" y="440"/>
                    </a:lnTo>
                    <a:lnTo>
                      <a:pt x="2658" y="421"/>
                    </a:lnTo>
                    <a:lnTo>
                      <a:pt x="2713" y="421"/>
                    </a:lnTo>
                    <a:cubicBezTo>
                      <a:pt x="2732" y="403"/>
                      <a:pt x="2755" y="403"/>
                      <a:pt x="2773" y="403"/>
                    </a:cubicBezTo>
                    <a:cubicBezTo>
                      <a:pt x="2829" y="384"/>
                      <a:pt x="2870" y="366"/>
                      <a:pt x="2907" y="366"/>
                    </a:cubicBezTo>
                    <a:cubicBezTo>
                      <a:pt x="2926" y="347"/>
                      <a:pt x="2944" y="347"/>
                      <a:pt x="2963" y="347"/>
                    </a:cubicBezTo>
                    <a:lnTo>
                      <a:pt x="3023" y="306"/>
                    </a:lnTo>
                    <a:cubicBezTo>
                      <a:pt x="3101" y="287"/>
                      <a:pt x="3175" y="250"/>
                      <a:pt x="3254" y="209"/>
                    </a:cubicBezTo>
                    <a:cubicBezTo>
                      <a:pt x="3332" y="172"/>
                      <a:pt x="3406" y="153"/>
                      <a:pt x="3503" y="135"/>
                    </a:cubicBezTo>
                    <a:cubicBezTo>
                      <a:pt x="3563" y="93"/>
                      <a:pt x="3656" y="93"/>
                      <a:pt x="3716" y="93"/>
                    </a:cubicBezTo>
                    <a:cubicBezTo>
                      <a:pt x="3794" y="93"/>
                      <a:pt x="3868" y="116"/>
                      <a:pt x="3928" y="172"/>
                    </a:cubicBezTo>
                    <a:cubicBezTo>
                      <a:pt x="3984" y="209"/>
                      <a:pt x="4025" y="269"/>
                      <a:pt x="4044" y="347"/>
                    </a:cubicBezTo>
                    <a:cubicBezTo>
                      <a:pt x="4062" y="384"/>
                      <a:pt x="4062" y="421"/>
                      <a:pt x="4062" y="463"/>
                    </a:cubicBezTo>
                    <a:cubicBezTo>
                      <a:pt x="4062" y="500"/>
                      <a:pt x="4044" y="537"/>
                      <a:pt x="4025" y="555"/>
                    </a:cubicBezTo>
                    <a:cubicBezTo>
                      <a:pt x="3984" y="634"/>
                      <a:pt x="3928" y="694"/>
                      <a:pt x="3868" y="731"/>
                    </a:cubicBezTo>
                    <a:cubicBezTo>
                      <a:pt x="3831" y="749"/>
                      <a:pt x="3794" y="768"/>
                      <a:pt x="3753" y="786"/>
                    </a:cubicBezTo>
                    <a:cubicBezTo>
                      <a:pt x="3734" y="810"/>
                      <a:pt x="3716" y="810"/>
                      <a:pt x="3697" y="828"/>
                    </a:cubicBezTo>
                    <a:cubicBezTo>
                      <a:pt x="3679" y="828"/>
                      <a:pt x="3656" y="828"/>
                      <a:pt x="3637" y="846"/>
                    </a:cubicBezTo>
                    <a:cubicBezTo>
                      <a:pt x="3563" y="865"/>
                      <a:pt x="3485" y="902"/>
                      <a:pt x="3406" y="925"/>
                    </a:cubicBezTo>
                    <a:cubicBezTo>
                      <a:pt x="3332" y="944"/>
                      <a:pt x="3254" y="962"/>
                      <a:pt x="3175" y="980"/>
                    </a:cubicBezTo>
                    <a:cubicBezTo>
                      <a:pt x="3138" y="999"/>
                      <a:pt x="3101" y="999"/>
                      <a:pt x="3060" y="999"/>
                    </a:cubicBezTo>
                    <a:lnTo>
                      <a:pt x="2986" y="1017"/>
                    </a:lnTo>
                    <a:lnTo>
                      <a:pt x="2926" y="1017"/>
                    </a:lnTo>
                    <a:cubicBezTo>
                      <a:pt x="2847" y="1017"/>
                      <a:pt x="2773" y="1041"/>
                      <a:pt x="2695" y="1041"/>
                    </a:cubicBezTo>
                    <a:cubicBezTo>
                      <a:pt x="2639" y="1017"/>
                      <a:pt x="2598" y="1017"/>
                      <a:pt x="2561" y="1017"/>
                    </a:cubicBezTo>
                    <a:lnTo>
                      <a:pt x="2445" y="1017"/>
                    </a:lnTo>
                    <a:cubicBezTo>
                      <a:pt x="2270" y="999"/>
                      <a:pt x="2117" y="944"/>
                      <a:pt x="1965" y="902"/>
                    </a:cubicBezTo>
                    <a:cubicBezTo>
                      <a:pt x="1789" y="865"/>
                      <a:pt x="1637" y="828"/>
                      <a:pt x="1461" y="810"/>
                    </a:cubicBezTo>
                    <a:lnTo>
                      <a:pt x="1193" y="810"/>
                    </a:lnTo>
                    <a:cubicBezTo>
                      <a:pt x="1156" y="828"/>
                      <a:pt x="1114" y="828"/>
                      <a:pt x="1059" y="846"/>
                    </a:cubicBezTo>
                    <a:cubicBezTo>
                      <a:pt x="1114" y="846"/>
                      <a:pt x="1156" y="828"/>
                      <a:pt x="1193" y="828"/>
                    </a:cubicBezTo>
                    <a:cubicBezTo>
                      <a:pt x="1290" y="828"/>
                      <a:pt x="1369" y="828"/>
                      <a:pt x="1442" y="846"/>
                    </a:cubicBezTo>
                    <a:cubicBezTo>
                      <a:pt x="1618" y="865"/>
                      <a:pt x="1789" y="902"/>
                      <a:pt x="1946" y="962"/>
                    </a:cubicBezTo>
                    <a:cubicBezTo>
                      <a:pt x="2099" y="999"/>
                      <a:pt x="2270" y="1041"/>
                      <a:pt x="2427" y="1078"/>
                    </a:cubicBezTo>
                    <a:cubicBezTo>
                      <a:pt x="2482" y="1078"/>
                      <a:pt x="2542" y="1078"/>
                      <a:pt x="2579" y="1096"/>
                    </a:cubicBezTo>
                    <a:lnTo>
                      <a:pt x="3388" y="1017"/>
                    </a:lnTo>
                    <a:cubicBezTo>
                      <a:pt x="3406" y="999"/>
                      <a:pt x="3406" y="999"/>
                      <a:pt x="3425" y="999"/>
                    </a:cubicBezTo>
                    <a:cubicBezTo>
                      <a:pt x="3503" y="980"/>
                      <a:pt x="3582" y="944"/>
                      <a:pt x="3656" y="925"/>
                    </a:cubicBezTo>
                    <a:cubicBezTo>
                      <a:pt x="3679" y="902"/>
                      <a:pt x="3716" y="902"/>
                      <a:pt x="3734" y="902"/>
                    </a:cubicBezTo>
                    <a:cubicBezTo>
                      <a:pt x="3753" y="883"/>
                      <a:pt x="3771" y="883"/>
                      <a:pt x="3794" y="865"/>
                    </a:cubicBezTo>
                    <a:cubicBezTo>
                      <a:pt x="3831" y="846"/>
                      <a:pt x="3868" y="828"/>
                      <a:pt x="3910" y="810"/>
                    </a:cubicBezTo>
                    <a:cubicBezTo>
                      <a:pt x="3947" y="786"/>
                      <a:pt x="3965" y="749"/>
                      <a:pt x="4002" y="712"/>
                    </a:cubicBezTo>
                    <a:cubicBezTo>
                      <a:pt x="4044" y="694"/>
                      <a:pt x="4081" y="652"/>
                      <a:pt x="4099" y="597"/>
                    </a:cubicBezTo>
                    <a:cubicBezTo>
                      <a:pt x="4118" y="555"/>
                      <a:pt x="4141" y="500"/>
                      <a:pt x="4141" y="463"/>
                    </a:cubicBezTo>
                    <a:cubicBezTo>
                      <a:pt x="4141" y="403"/>
                      <a:pt x="4141" y="347"/>
                      <a:pt x="4118" y="306"/>
                    </a:cubicBezTo>
                    <a:cubicBezTo>
                      <a:pt x="4099" y="209"/>
                      <a:pt x="4044" y="135"/>
                      <a:pt x="3984" y="93"/>
                    </a:cubicBezTo>
                    <a:cubicBezTo>
                      <a:pt x="3910" y="38"/>
                      <a:pt x="3813" y="19"/>
                      <a:pt x="3734" y="1"/>
                    </a:cubicBezTo>
                    <a:close/>
                  </a:path>
                </a:pathLst>
              </a:custGeom>
              <a:solidFill>
                <a:srgbClr val="2B1A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5" name="Google Shape;4228;p57">
                <a:extLst>
                  <a:ext uri="{FF2B5EF4-FFF2-40B4-BE49-F238E27FC236}">
                    <a16:creationId xmlns:a16="http://schemas.microsoft.com/office/drawing/2014/main" id="{91FFE0BB-C41D-4D13-84E4-5F6A71CCFD99}"/>
                  </a:ext>
                </a:extLst>
              </p:cNvPr>
              <p:cNvSpPr/>
              <p:nvPr/>
            </p:nvSpPr>
            <p:spPr>
              <a:xfrm>
                <a:off x="7375929" y="2044662"/>
                <a:ext cx="48089" cy="10795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385" extrusionOk="0">
                    <a:moveTo>
                      <a:pt x="1" y="1"/>
                    </a:moveTo>
                    <a:lnTo>
                      <a:pt x="1" y="116"/>
                    </a:lnTo>
                    <a:lnTo>
                      <a:pt x="1" y="250"/>
                    </a:lnTo>
                    <a:lnTo>
                      <a:pt x="19" y="384"/>
                    </a:lnTo>
                    <a:lnTo>
                      <a:pt x="1521" y="366"/>
                    </a:lnTo>
                    <a:lnTo>
                      <a:pt x="1715" y="366"/>
                    </a:lnTo>
                    <a:lnTo>
                      <a:pt x="1715" y="1"/>
                    </a:lnTo>
                    <a:close/>
                  </a:path>
                </a:pathLst>
              </a:custGeom>
              <a:solidFill>
                <a:srgbClr val="F1B4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6" name="Google Shape;4229;p57">
                <a:extLst>
                  <a:ext uri="{FF2B5EF4-FFF2-40B4-BE49-F238E27FC236}">
                    <a16:creationId xmlns:a16="http://schemas.microsoft.com/office/drawing/2014/main" id="{BEA63DEA-6A6B-4D6E-995D-922066547E0C}"/>
                  </a:ext>
                </a:extLst>
              </p:cNvPr>
              <p:cNvSpPr/>
              <p:nvPr/>
            </p:nvSpPr>
            <p:spPr>
              <a:xfrm>
                <a:off x="7376462" y="2119697"/>
                <a:ext cx="46911" cy="12450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444" extrusionOk="0">
                    <a:moveTo>
                      <a:pt x="1673" y="0"/>
                    </a:moveTo>
                    <a:lnTo>
                      <a:pt x="1520" y="19"/>
                    </a:lnTo>
                    <a:lnTo>
                      <a:pt x="0" y="79"/>
                    </a:lnTo>
                    <a:lnTo>
                      <a:pt x="0" y="194"/>
                    </a:lnTo>
                    <a:lnTo>
                      <a:pt x="0" y="310"/>
                    </a:lnTo>
                    <a:lnTo>
                      <a:pt x="0" y="444"/>
                    </a:lnTo>
                    <a:lnTo>
                      <a:pt x="1483" y="365"/>
                    </a:lnTo>
                    <a:lnTo>
                      <a:pt x="1673" y="365"/>
                    </a:lnTo>
                    <a:lnTo>
                      <a:pt x="1673" y="0"/>
                    </a:lnTo>
                    <a:close/>
                  </a:path>
                </a:pathLst>
              </a:custGeom>
              <a:solidFill>
                <a:srgbClr val="F1B4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7" name="Google Shape;4230;p57">
                <a:extLst>
                  <a:ext uri="{FF2B5EF4-FFF2-40B4-BE49-F238E27FC236}">
                    <a16:creationId xmlns:a16="http://schemas.microsoft.com/office/drawing/2014/main" id="{47E4D7E7-511C-4010-A8C4-01BE3731EDC0}"/>
                  </a:ext>
                </a:extLst>
              </p:cNvPr>
              <p:cNvSpPr/>
              <p:nvPr/>
            </p:nvSpPr>
            <p:spPr>
              <a:xfrm>
                <a:off x="7376967" y="2192629"/>
                <a:ext cx="46406" cy="14020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500" extrusionOk="0">
                    <a:moveTo>
                      <a:pt x="1655" y="1"/>
                    </a:moveTo>
                    <a:lnTo>
                      <a:pt x="1484" y="19"/>
                    </a:lnTo>
                    <a:lnTo>
                      <a:pt x="1" y="134"/>
                    </a:lnTo>
                    <a:lnTo>
                      <a:pt x="1" y="232"/>
                    </a:lnTo>
                    <a:lnTo>
                      <a:pt x="1" y="347"/>
                    </a:lnTo>
                    <a:lnTo>
                      <a:pt x="1" y="500"/>
                    </a:lnTo>
                    <a:lnTo>
                      <a:pt x="1465" y="366"/>
                    </a:lnTo>
                    <a:lnTo>
                      <a:pt x="1655" y="347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1B4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8" name="Google Shape;4231;p57">
                <a:extLst>
                  <a:ext uri="{FF2B5EF4-FFF2-40B4-BE49-F238E27FC236}">
                    <a16:creationId xmlns:a16="http://schemas.microsoft.com/office/drawing/2014/main" id="{91443A00-A510-48D1-93BC-CFFDCE4AE5F7}"/>
                  </a:ext>
                </a:extLst>
              </p:cNvPr>
              <p:cNvSpPr/>
              <p:nvPr/>
            </p:nvSpPr>
            <p:spPr>
              <a:xfrm>
                <a:off x="7375929" y="2044662"/>
                <a:ext cx="43686" cy="7038"/>
              </a:xfrm>
              <a:custGeom>
                <a:avLst/>
                <a:gdLst/>
                <a:ahLst/>
                <a:cxnLst/>
                <a:rect l="l" t="t" r="r" b="b"/>
                <a:pathLst>
                  <a:path w="1558" h="251" extrusionOk="0">
                    <a:moveTo>
                      <a:pt x="1" y="1"/>
                    </a:moveTo>
                    <a:lnTo>
                      <a:pt x="1" y="116"/>
                    </a:lnTo>
                    <a:lnTo>
                      <a:pt x="1" y="250"/>
                    </a:lnTo>
                    <a:lnTo>
                      <a:pt x="1345" y="232"/>
                    </a:lnTo>
                    <a:lnTo>
                      <a:pt x="1539" y="232"/>
                    </a:lnTo>
                    <a:lnTo>
                      <a:pt x="1558" y="1"/>
                    </a:lnTo>
                    <a:close/>
                  </a:path>
                </a:pathLst>
              </a:custGeom>
              <a:solidFill>
                <a:srgbClr val="2B1A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9" name="Google Shape;4232;p57">
                <a:extLst>
                  <a:ext uri="{FF2B5EF4-FFF2-40B4-BE49-F238E27FC236}">
                    <a16:creationId xmlns:a16="http://schemas.microsoft.com/office/drawing/2014/main" id="{94149FC3-DF62-44FE-BAA3-4AC344BE4D6F}"/>
                  </a:ext>
                </a:extLst>
              </p:cNvPr>
              <p:cNvSpPr/>
              <p:nvPr/>
            </p:nvSpPr>
            <p:spPr>
              <a:xfrm>
                <a:off x="7376462" y="2120201"/>
                <a:ext cx="42649" cy="8188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292" extrusionOk="0">
                    <a:moveTo>
                      <a:pt x="1520" y="1"/>
                    </a:moveTo>
                    <a:lnTo>
                      <a:pt x="0" y="61"/>
                    </a:lnTo>
                    <a:lnTo>
                      <a:pt x="0" y="176"/>
                    </a:lnTo>
                    <a:lnTo>
                      <a:pt x="0" y="292"/>
                    </a:lnTo>
                    <a:lnTo>
                      <a:pt x="1326" y="213"/>
                    </a:lnTo>
                    <a:lnTo>
                      <a:pt x="1520" y="213"/>
                    </a:lnTo>
                    <a:lnTo>
                      <a:pt x="1520" y="1"/>
                    </a:lnTo>
                    <a:close/>
                  </a:path>
                </a:pathLst>
              </a:custGeom>
              <a:solidFill>
                <a:srgbClr val="2B1A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0" name="Google Shape;4233;p57">
                <a:extLst>
                  <a:ext uri="{FF2B5EF4-FFF2-40B4-BE49-F238E27FC236}">
                    <a16:creationId xmlns:a16="http://schemas.microsoft.com/office/drawing/2014/main" id="{CB421669-CDD7-4C56-A61E-3B32A3674BC4}"/>
                  </a:ext>
                </a:extLst>
              </p:cNvPr>
              <p:cNvSpPr/>
              <p:nvPr/>
            </p:nvSpPr>
            <p:spPr>
              <a:xfrm>
                <a:off x="7376967" y="2193133"/>
                <a:ext cx="41611" cy="9253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330" extrusionOk="0">
                    <a:moveTo>
                      <a:pt x="1484" y="1"/>
                    </a:moveTo>
                    <a:lnTo>
                      <a:pt x="1" y="116"/>
                    </a:lnTo>
                    <a:lnTo>
                      <a:pt x="1" y="214"/>
                    </a:lnTo>
                    <a:lnTo>
                      <a:pt x="1" y="329"/>
                    </a:lnTo>
                    <a:lnTo>
                      <a:pt x="1290" y="214"/>
                    </a:lnTo>
                    <a:lnTo>
                      <a:pt x="1484" y="190"/>
                    </a:lnTo>
                    <a:lnTo>
                      <a:pt x="1484" y="1"/>
                    </a:lnTo>
                    <a:close/>
                  </a:path>
                </a:pathLst>
              </a:custGeom>
              <a:solidFill>
                <a:srgbClr val="2B1A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" name="Google Shape;4234;p57">
                <a:extLst>
                  <a:ext uri="{FF2B5EF4-FFF2-40B4-BE49-F238E27FC236}">
                    <a16:creationId xmlns:a16="http://schemas.microsoft.com/office/drawing/2014/main" id="{69D062D3-9895-45FC-AA17-B69BB675B527}"/>
                  </a:ext>
                </a:extLst>
              </p:cNvPr>
              <p:cNvSpPr/>
              <p:nvPr/>
            </p:nvSpPr>
            <p:spPr>
              <a:xfrm>
                <a:off x="7286790" y="2094797"/>
                <a:ext cx="41107" cy="19488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695" extrusionOk="0">
                    <a:moveTo>
                      <a:pt x="1465" y="1"/>
                    </a:moveTo>
                    <a:cubicBezTo>
                      <a:pt x="1197" y="80"/>
                      <a:pt x="943" y="158"/>
                      <a:pt x="712" y="274"/>
                    </a:cubicBezTo>
                    <a:cubicBezTo>
                      <a:pt x="463" y="389"/>
                      <a:pt x="232" y="523"/>
                      <a:pt x="1" y="694"/>
                    </a:cubicBezTo>
                    <a:lnTo>
                      <a:pt x="98" y="639"/>
                    </a:lnTo>
                    <a:cubicBezTo>
                      <a:pt x="116" y="639"/>
                      <a:pt x="135" y="620"/>
                      <a:pt x="135" y="620"/>
                    </a:cubicBezTo>
                    <a:lnTo>
                      <a:pt x="195" y="602"/>
                    </a:lnTo>
                    <a:cubicBezTo>
                      <a:pt x="213" y="579"/>
                      <a:pt x="250" y="560"/>
                      <a:pt x="273" y="542"/>
                    </a:cubicBezTo>
                    <a:lnTo>
                      <a:pt x="366" y="505"/>
                    </a:lnTo>
                    <a:cubicBezTo>
                      <a:pt x="481" y="426"/>
                      <a:pt x="597" y="371"/>
                      <a:pt x="735" y="329"/>
                    </a:cubicBezTo>
                    <a:cubicBezTo>
                      <a:pt x="754" y="311"/>
                      <a:pt x="791" y="292"/>
                      <a:pt x="828" y="292"/>
                    </a:cubicBezTo>
                    <a:lnTo>
                      <a:pt x="925" y="255"/>
                    </a:lnTo>
                    <a:lnTo>
                      <a:pt x="1022" y="214"/>
                    </a:lnTo>
                    <a:lnTo>
                      <a:pt x="1059" y="195"/>
                    </a:lnTo>
                    <a:lnTo>
                      <a:pt x="1100" y="195"/>
                    </a:lnTo>
                    <a:cubicBezTo>
                      <a:pt x="1234" y="158"/>
                      <a:pt x="1350" y="116"/>
                      <a:pt x="1465" y="98"/>
                    </a:cubicBezTo>
                    <a:lnTo>
                      <a:pt x="1465" y="1"/>
                    </a:lnTo>
                    <a:close/>
                  </a:path>
                </a:pathLst>
              </a:custGeom>
              <a:solidFill>
                <a:srgbClr val="9B5C3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" name="Google Shape;4235;p57">
                <a:extLst>
                  <a:ext uri="{FF2B5EF4-FFF2-40B4-BE49-F238E27FC236}">
                    <a16:creationId xmlns:a16="http://schemas.microsoft.com/office/drawing/2014/main" id="{CCEA1C31-EE70-45C9-B872-AFA6DA52CE35}"/>
                  </a:ext>
                </a:extLst>
              </p:cNvPr>
              <p:cNvSpPr/>
              <p:nvPr/>
            </p:nvSpPr>
            <p:spPr>
              <a:xfrm>
                <a:off x="7214503" y="2206116"/>
                <a:ext cx="115581" cy="19964"/>
              </a:xfrm>
              <a:custGeom>
                <a:avLst/>
                <a:gdLst/>
                <a:ahLst/>
                <a:cxnLst/>
                <a:rect l="l" t="t" r="r" b="b"/>
                <a:pathLst>
                  <a:path w="4122" h="712" extrusionOk="0">
                    <a:moveTo>
                      <a:pt x="0" y="0"/>
                    </a:moveTo>
                    <a:lnTo>
                      <a:pt x="0" y="250"/>
                    </a:lnTo>
                    <a:lnTo>
                      <a:pt x="4122" y="712"/>
                    </a:lnTo>
                    <a:lnTo>
                      <a:pt x="4122" y="4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B4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" name="Google Shape;4236;p57">
                <a:extLst>
                  <a:ext uri="{FF2B5EF4-FFF2-40B4-BE49-F238E27FC236}">
                    <a16:creationId xmlns:a16="http://schemas.microsoft.com/office/drawing/2014/main" id="{2C29E862-5C38-450A-848B-577D4D60A09D}"/>
                  </a:ext>
                </a:extLst>
              </p:cNvPr>
              <p:cNvSpPr/>
              <p:nvPr/>
            </p:nvSpPr>
            <p:spPr>
              <a:xfrm>
                <a:off x="7350525" y="2206116"/>
                <a:ext cx="106917" cy="10767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384" extrusionOk="0">
                    <a:moveTo>
                      <a:pt x="1" y="384"/>
                    </a:moveTo>
                    <a:lnTo>
                      <a:pt x="38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" name="Google Shape;4237;p57">
                <a:extLst>
                  <a:ext uri="{FF2B5EF4-FFF2-40B4-BE49-F238E27FC236}">
                    <a16:creationId xmlns:a16="http://schemas.microsoft.com/office/drawing/2014/main" id="{54594CF5-D895-4C8E-AFD8-E75C5F423AA3}"/>
                  </a:ext>
                </a:extLst>
              </p:cNvPr>
              <p:cNvSpPr/>
              <p:nvPr/>
            </p:nvSpPr>
            <p:spPr>
              <a:xfrm>
                <a:off x="7350020" y="2205583"/>
                <a:ext cx="107954" cy="11833"/>
              </a:xfrm>
              <a:custGeom>
                <a:avLst/>
                <a:gdLst/>
                <a:ahLst/>
                <a:cxnLst/>
                <a:rect l="l" t="t" r="r" b="b"/>
                <a:pathLst>
                  <a:path w="3850" h="422" extrusionOk="0">
                    <a:moveTo>
                      <a:pt x="3831" y="1"/>
                    </a:moveTo>
                    <a:lnTo>
                      <a:pt x="19" y="384"/>
                    </a:lnTo>
                    <a:cubicBezTo>
                      <a:pt x="0" y="384"/>
                      <a:pt x="0" y="403"/>
                      <a:pt x="0" y="403"/>
                    </a:cubicBezTo>
                    <a:lnTo>
                      <a:pt x="19" y="421"/>
                    </a:lnTo>
                    <a:lnTo>
                      <a:pt x="3831" y="38"/>
                    </a:lnTo>
                    <a:cubicBezTo>
                      <a:pt x="3849" y="38"/>
                      <a:pt x="3849" y="38"/>
                      <a:pt x="3849" y="19"/>
                    </a:cubicBezTo>
                    <a:cubicBezTo>
                      <a:pt x="3849" y="19"/>
                      <a:pt x="3849" y="1"/>
                      <a:pt x="383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" name="Google Shape;4238;p57">
                <a:extLst>
                  <a:ext uri="{FF2B5EF4-FFF2-40B4-BE49-F238E27FC236}">
                    <a16:creationId xmlns:a16="http://schemas.microsoft.com/office/drawing/2014/main" id="{7633CFF0-0B72-420F-9315-629469B20581}"/>
                  </a:ext>
                </a:extLst>
              </p:cNvPr>
              <p:cNvSpPr/>
              <p:nvPr/>
            </p:nvSpPr>
            <p:spPr>
              <a:xfrm>
                <a:off x="7330056" y="2204938"/>
                <a:ext cx="140873" cy="21142"/>
              </a:xfrm>
              <a:custGeom>
                <a:avLst/>
                <a:gdLst/>
                <a:ahLst/>
                <a:cxnLst/>
                <a:rect l="l" t="t" r="r" b="b"/>
                <a:pathLst>
                  <a:path w="5024" h="754" extrusionOk="0">
                    <a:moveTo>
                      <a:pt x="5023" y="0"/>
                    </a:moveTo>
                    <a:lnTo>
                      <a:pt x="1" y="504"/>
                    </a:lnTo>
                    <a:lnTo>
                      <a:pt x="1" y="754"/>
                    </a:lnTo>
                    <a:lnTo>
                      <a:pt x="5023" y="255"/>
                    </a:lnTo>
                    <a:lnTo>
                      <a:pt x="5023" y="0"/>
                    </a:lnTo>
                    <a:close/>
                  </a:path>
                </a:pathLst>
              </a:custGeom>
              <a:solidFill>
                <a:srgbClr val="FFF7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" name="Google Shape;4239;p57">
                <a:extLst>
                  <a:ext uri="{FF2B5EF4-FFF2-40B4-BE49-F238E27FC236}">
                    <a16:creationId xmlns:a16="http://schemas.microsoft.com/office/drawing/2014/main" id="{08B8DBF6-CAF1-4EA7-9C74-B87F1AA84325}"/>
                  </a:ext>
                </a:extLst>
              </p:cNvPr>
              <p:cNvSpPr/>
              <p:nvPr/>
            </p:nvSpPr>
            <p:spPr>
              <a:xfrm>
                <a:off x="7214503" y="2203901"/>
                <a:ext cx="115581" cy="15198"/>
              </a:xfrm>
              <a:custGeom>
                <a:avLst/>
                <a:gdLst/>
                <a:ahLst/>
                <a:cxnLst/>
                <a:rect l="l" t="t" r="r" b="b"/>
                <a:pathLst>
                  <a:path w="4122" h="542" extrusionOk="0">
                    <a:moveTo>
                      <a:pt x="250" y="0"/>
                    </a:moveTo>
                    <a:lnTo>
                      <a:pt x="0" y="79"/>
                    </a:lnTo>
                    <a:lnTo>
                      <a:pt x="4122" y="541"/>
                    </a:lnTo>
                    <a:lnTo>
                      <a:pt x="4122" y="366"/>
                    </a:lnTo>
                    <a:lnTo>
                      <a:pt x="250" y="0"/>
                    </a:lnTo>
                    <a:close/>
                  </a:path>
                </a:pathLst>
              </a:custGeom>
              <a:solidFill>
                <a:srgbClr val="2B1A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" name="Google Shape;4240;p57">
                <a:extLst>
                  <a:ext uri="{FF2B5EF4-FFF2-40B4-BE49-F238E27FC236}">
                    <a16:creationId xmlns:a16="http://schemas.microsoft.com/office/drawing/2014/main" id="{62A5A751-E03D-4500-9D3E-26200AA3F0F0}"/>
                  </a:ext>
                </a:extLst>
              </p:cNvPr>
              <p:cNvSpPr/>
              <p:nvPr/>
            </p:nvSpPr>
            <p:spPr>
              <a:xfrm>
                <a:off x="7244674" y="2022370"/>
                <a:ext cx="52379" cy="18170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48" extrusionOk="0">
                    <a:moveTo>
                      <a:pt x="1814" y="1"/>
                    </a:moveTo>
                    <a:cubicBezTo>
                      <a:pt x="1807" y="1"/>
                      <a:pt x="1800" y="2"/>
                      <a:pt x="1794" y="6"/>
                    </a:cubicBezTo>
                    <a:lnTo>
                      <a:pt x="79" y="121"/>
                    </a:lnTo>
                    <a:cubicBezTo>
                      <a:pt x="42" y="121"/>
                      <a:pt x="1" y="158"/>
                      <a:pt x="1" y="200"/>
                    </a:cubicBezTo>
                    <a:lnTo>
                      <a:pt x="1" y="583"/>
                    </a:lnTo>
                    <a:cubicBezTo>
                      <a:pt x="1" y="614"/>
                      <a:pt x="30" y="648"/>
                      <a:pt x="60" y="648"/>
                    </a:cubicBezTo>
                    <a:cubicBezTo>
                      <a:pt x="67" y="648"/>
                      <a:pt x="73" y="646"/>
                      <a:pt x="79" y="643"/>
                    </a:cubicBezTo>
                    <a:lnTo>
                      <a:pt x="1794" y="546"/>
                    </a:lnTo>
                    <a:cubicBezTo>
                      <a:pt x="1831" y="546"/>
                      <a:pt x="1868" y="505"/>
                      <a:pt x="1868" y="468"/>
                    </a:cubicBezTo>
                    <a:lnTo>
                      <a:pt x="1868" y="66"/>
                    </a:lnTo>
                    <a:cubicBezTo>
                      <a:pt x="1868" y="32"/>
                      <a:pt x="1843" y="1"/>
                      <a:pt x="1814" y="1"/>
                    </a:cubicBezTo>
                    <a:close/>
                  </a:path>
                </a:pathLst>
              </a:custGeom>
              <a:solidFill>
                <a:srgbClr val="9B5C3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" name="Google Shape;4241;p57">
                <a:extLst>
                  <a:ext uri="{FF2B5EF4-FFF2-40B4-BE49-F238E27FC236}">
                    <a16:creationId xmlns:a16="http://schemas.microsoft.com/office/drawing/2014/main" id="{B48AB791-2B46-4142-B063-EA95ABC40B51}"/>
                  </a:ext>
                </a:extLst>
              </p:cNvPr>
              <p:cNvSpPr/>
              <p:nvPr/>
            </p:nvSpPr>
            <p:spPr>
              <a:xfrm>
                <a:off x="7244674" y="2095975"/>
                <a:ext cx="52379" cy="15057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537" extrusionOk="0">
                    <a:moveTo>
                      <a:pt x="79" y="1"/>
                    </a:moveTo>
                    <a:cubicBezTo>
                      <a:pt x="42" y="1"/>
                      <a:pt x="1" y="38"/>
                      <a:pt x="1" y="74"/>
                    </a:cubicBezTo>
                    <a:lnTo>
                      <a:pt x="1" y="463"/>
                    </a:lnTo>
                    <a:cubicBezTo>
                      <a:pt x="1" y="500"/>
                      <a:pt x="42" y="537"/>
                      <a:pt x="79" y="537"/>
                    </a:cubicBezTo>
                    <a:lnTo>
                      <a:pt x="1794" y="537"/>
                    </a:lnTo>
                    <a:cubicBezTo>
                      <a:pt x="1831" y="537"/>
                      <a:pt x="1868" y="518"/>
                      <a:pt x="1868" y="481"/>
                    </a:cubicBezTo>
                    <a:lnTo>
                      <a:pt x="1868" y="74"/>
                    </a:lnTo>
                    <a:cubicBezTo>
                      <a:pt x="1868" y="38"/>
                      <a:pt x="1831" y="1"/>
                      <a:pt x="1794" y="1"/>
                    </a:cubicBezTo>
                    <a:close/>
                  </a:path>
                </a:pathLst>
              </a:custGeom>
              <a:solidFill>
                <a:srgbClr val="9B5C3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" name="Google Shape;4242;p57">
                <a:extLst>
                  <a:ext uri="{FF2B5EF4-FFF2-40B4-BE49-F238E27FC236}">
                    <a16:creationId xmlns:a16="http://schemas.microsoft.com/office/drawing/2014/main" id="{A38A5D61-963F-4EE7-A600-266DE86496D6}"/>
                  </a:ext>
                </a:extLst>
              </p:cNvPr>
              <p:cNvSpPr/>
              <p:nvPr/>
            </p:nvSpPr>
            <p:spPr>
              <a:xfrm>
                <a:off x="7244674" y="2166720"/>
                <a:ext cx="52379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52" extrusionOk="0">
                    <a:moveTo>
                      <a:pt x="79" y="0"/>
                    </a:moveTo>
                    <a:cubicBezTo>
                      <a:pt x="42" y="0"/>
                      <a:pt x="1" y="37"/>
                      <a:pt x="1" y="74"/>
                    </a:cubicBezTo>
                    <a:lnTo>
                      <a:pt x="1" y="439"/>
                    </a:lnTo>
                    <a:cubicBezTo>
                      <a:pt x="1" y="481"/>
                      <a:pt x="42" y="518"/>
                      <a:pt x="79" y="518"/>
                    </a:cubicBezTo>
                    <a:lnTo>
                      <a:pt x="1794" y="652"/>
                    </a:lnTo>
                    <a:cubicBezTo>
                      <a:pt x="1831" y="652"/>
                      <a:pt x="1868" y="615"/>
                      <a:pt x="1868" y="578"/>
                    </a:cubicBezTo>
                    <a:lnTo>
                      <a:pt x="1868" y="171"/>
                    </a:lnTo>
                    <a:cubicBezTo>
                      <a:pt x="1868" y="134"/>
                      <a:pt x="1831" y="93"/>
                      <a:pt x="1794" y="93"/>
                    </a:cubicBez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9B5C3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" name="Google Shape;4243;p57">
                <a:extLst>
                  <a:ext uri="{FF2B5EF4-FFF2-40B4-BE49-F238E27FC236}">
                    <a16:creationId xmlns:a16="http://schemas.microsoft.com/office/drawing/2014/main" id="{1F9F80AD-0102-4F2A-BCB2-279FDB6AFA6E}"/>
                  </a:ext>
                </a:extLst>
              </p:cNvPr>
              <p:cNvSpPr/>
              <p:nvPr/>
            </p:nvSpPr>
            <p:spPr>
              <a:xfrm>
                <a:off x="7330056" y="2201181"/>
                <a:ext cx="140873" cy="17918"/>
              </a:xfrm>
              <a:custGeom>
                <a:avLst/>
                <a:gdLst/>
                <a:ahLst/>
                <a:cxnLst/>
                <a:rect l="l" t="t" r="r" b="b"/>
                <a:pathLst>
                  <a:path w="5024" h="639" extrusionOk="0">
                    <a:moveTo>
                      <a:pt x="4829" y="0"/>
                    </a:moveTo>
                    <a:lnTo>
                      <a:pt x="1" y="463"/>
                    </a:lnTo>
                    <a:lnTo>
                      <a:pt x="1" y="638"/>
                    </a:lnTo>
                    <a:lnTo>
                      <a:pt x="5023" y="134"/>
                    </a:lnTo>
                    <a:lnTo>
                      <a:pt x="4829" y="0"/>
                    </a:lnTo>
                    <a:close/>
                  </a:path>
                </a:pathLst>
              </a:custGeom>
              <a:solidFill>
                <a:srgbClr val="2B1A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" name="Google Shape;4244;p57">
                <a:extLst>
                  <a:ext uri="{FF2B5EF4-FFF2-40B4-BE49-F238E27FC236}">
                    <a16:creationId xmlns:a16="http://schemas.microsoft.com/office/drawing/2014/main" id="{11EDD29A-08E2-41D4-A7AC-77C1912C425F}"/>
                  </a:ext>
                </a:extLst>
              </p:cNvPr>
              <p:cNvSpPr/>
              <p:nvPr/>
            </p:nvSpPr>
            <p:spPr>
              <a:xfrm>
                <a:off x="7241450" y="2018753"/>
                <a:ext cx="52379" cy="18422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57" extrusionOk="0">
                    <a:moveTo>
                      <a:pt x="1793" y="1"/>
                    </a:moveTo>
                    <a:lnTo>
                      <a:pt x="79" y="116"/>
                    </a:lnTo>
                    <a:cubicBezTo>
                      <a:pt x="42" y="116"/>
                      <a:pt x="0" y="153"/>
                      <a:pt x="0" y="195"/>
                    </a:cubicBezTo>
                    <a:lnTo>
                      <a:pt x="0" y="578"/>
                    </a:lnTo>
                    <a:cubicBezTo>
                      <a:pt x="0" y="615"/>
                      <a:pt x="42" y="657"/>
                      <a:pt x="79" y="657"/>
                    </a:cubicBezTo>
                    <a:lnTo>
                      <a:pt x="1793" y="541"/>
                    </a:lnTo>
                    <a:cubicBezTo>
                      <a:pt x="1830" y="541"/>
                      <a:pt x="1867" y="518"/>
                      <a:pt x="1867" y="481"/>
                    </a:cubicBezTo>
                    <a:lnTo>
                      <a:pt x="1867" y="79"/>
                    </a:lnTo>
                    <a:cubicBezTo>
                      <a:pt x="1867" y="19"/>
                      <a:pt x="1830" y="1"/>
                      <a:pt x="1793" y="1"/>
                    </a:cubicBezTo>
                    <a:close/>
                  </a:path>
                </a:pathLst>
              </a:custGeom>
              <a:solidFill>
                <a:srgbClr val="F1B4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" name="Google Shape;4245;p57">
                <a:extLst>
                  <a:ext uri="{FF2B5EF4-FFF2-40B4-BE49-F238E27FC236}">
                    <a16:creationId xmlns:a16="http://schemas.microsoft.com/office/drawing/2014/main" id="{00D2487E-BD28-4CD2-B732-CF6012358E91}"/>
                  </a:ext>
                </a:extLst>
              </p:cNvPr>
              <p:cNvSpPr/>
              <p:nvPr/>
            </p:nvSpPr>
            <p:spPr>
              <a:xfrm>
                <a:off x="7241450" y="2092218"/>
                <a:ext cx="52379" cy="15590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556" extrusionOk="0">
                    <a:moveTo>
                      <a:pt x="1793" y="1"/>
                    </a:moveTo>
                    <a:lnTo>
                      <a:pt x="79" y="19"/>
                    </a:lnTo>
                    <a:cubicBezTo>
                      <a:pt x="42" y="19"/>
                      <a:pt x="0" y="38"/>
                      <a:pt x="0" y="74"/>
                    </a:cubicBezTo>
                    <a:lnTo>
                      <a:pt x="0" y="463"/>
                    </a:lnTo>
                    <a:cubicBezTo>
                      <a:pt x="0" y="500"/>
                      <a:pt x="42" y="537"/>
                      <a:pt x="79" y="537"/>
                    </a:cubicBezTo>
                    <a:lnTo>
                      <a:pt x="1793" y="555"/>
                    </a:lnTo>
                    <a:cubicBezTo>
                      <a:pt x="1830" y="555"/>
                      <a:pt x="1867" y="518"/>
                      <a:pt x="1867" y="481"/>
                    </a:cubicBezTo>
                    <a:lnTo>
                      <a:pt x="1867" y="74"/>
                    </a:lnTo>
                    <a:cubicBezTo>
                      <a:pt x="1867" y="38"/>
                      <a:pt x="1830" y="1"/>
                      <a:pt x="1793" y="1"/>
                    </a:cubicBezTo>
                    <a:close/>
                  </a:path>
                </a:pathLst>
              </a:custGeom>
              <a:solidFill>
                <a:srgbClr val="F1B4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" name="Google Shape;4246;p57">
                <a:extLst>
                  <a:ext uri="{FF2B5EF4-FFF2-40B4-BE49-F238E27FC236}">
                    <a16:creationId xmlns:a16="http://schemas.microsoft.com/office/drawing/2014/main" id="{47833F55-7B77-4E40-8D4D-6A5C8B279E43}"/>
                  </a:ext>
                </a:extLst>
              </p:cNvPr>
              <p:cNvSpPr/>
              <p:nvPr/>
            </p:nvSpPr>
            <p:spPr>
              <a:xfrm>
                <a:off x="7241450" y="2162822"/>
                <a:ext cx="52379" cy="18422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57" extrusionOk="0">
                    <a:moveTo>
                      <a:pt x="79" y="1"/>
                    </a:moveTo>
                    <a:cubicBezTo>
                      <a:pt x="42" y="1"/>
                      <a:pt x="0" y="42"/>
                      <a:pt x="0" y="79"/>
                    </a:cubicBezTo>
                    <a:lnTo>
                      <a:pt x="0" y="463"/>
                    </a:lnTo>
                    <a:cubicBezTo>
                      <a:pt x="0" y="504"/>
                      <a:pt x="42" y="523"/>
                      <a:pt x="79" y="523"/>
                    </a:cubicBezTo>
                    <a:lnTo>
                      <a:pt x="1793" y="657"/>
                    </a:lnTo>
                    <a:cubicBezTo>
                      <a:pt x="1830" y="657"/>
                      <a:pt x="1867" y="620"/>
                      <a:pt x="1867" y="578"/>
                    </a:cubicBezTo>
                    <a:lnTo>
                      <a:pt x="1867" y="176"/>
                    </a:lnTo>
                    <a:cubicBezTo>
                      <a:pt x="1867" y="139"/>
                      <a:pt x="1830" y="98"/>
                      <a:pt x="1793" y="98"/>
                    </a:cubicBezTo>
                    <a:lnTo>
                      <a:pt x="79" y="1"/>
                    </a:lnTo>
                    <a:close/>
                  </a:path>
                </a:pathLst>
              </a:custGeom>
              <a:solidFill>
                <a:srgbClr val="F1B4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" name="Google Shape;4247;p57">
                <a:extLst>
                  <a:ext uri="{FF2B5EF4-FFF2-40B4-BE49-F238E27FC236}">
                    <a16:creationId xmlns:a16="http://schemas.microsoft.com/office/drawing/2014/main" id="{1CD81F7B-97B7-4909-BBCE-CBC36B30E51F}"/>
                  </a:ext>
                </a:extLst>
              </p:cNvPr>
              <p:cNvSpPr/>
              <p:nvPr/>
            </p:nvSpPr>
            <p:spPr>
              <a:xfrm>
                <a:off x="7209063" y="1969150"/>
                <a:ext cx="116618" cy="12310"/>
              </a:xfrm>
              <a:custGeom>
                <a:avLst/>
                <a:gdLst/>
                <a:ahLst/>
                <a:cxnLst/>
                <a:rect l="l" t="t" r="r" b="b"/>
                <a:pathLst>
                  <a:path w="4159" h="439" extrusionOk="0">
                    <a:moveTo>
                      <a:pt x="4159" y="0"/>
                    </a:moveTo>
                    <a:lnTo>
                      <a:pt x="0" y="231"/>
                    </a:lnTo>
                    <a:lnTo>
                      <a:pt x="0" y="439"/>
                    </a:lnTo>
                    <a:lnTo>
                      <a:pt x="4159" y="250"/>
                    </a:lnTo>
                    <a:lnTo>
                      <a:pt x="4159" y="0"/>
                    </a:lnTo>
                    <a:close/>
                  </a:path>
                </a:pathLst>
              </a:custGeom>
              <a:solidFill>
                <a:srgbClr val="F1B4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" name="Google Shape;4248;p57">
                <a:extLst>
                  <a:ext uri="{FF2B5EF4-FFF2-40B4-BE49-F238E27FC236}">
                    <a16:creationId xmlns:a16="http://schemas.microsoft.com/office/drawing/2014/main" id="{1BA62DC6-F8B5-498A-9A29-F6E21D21D075}"/>
                  </a:ext>
                </a:extLst>
              </p:cNvPr>
              <p:cNvSpPr/>
              <p:nvPr/>
            </p:nvSpPr>
            <p:spPr>
              <a:xfrm>
                <a:off x="7209063" y="1981431"/>
                <a:ext cx="15170" cy="222497"/>
              </a:xfrm>
              <a:custGeom>
                <a:avLst/>
                <a:gdLst/>
                <a:ahLst/>
                <a:cxnLst/>
                <a:rect l="l" t="t" r="r" b="b"/>
                <a:pathLst>
                  <a:path w="541" h="7935" extrusionOk="0">
                    <a:moveTo>
                      <a:pt x="0" y="1"/>
                    </a:moveTo>
                    <a:lnTo>
                      <a:pt x="444" y="7934"/>
                    </a:lnTo>
                    <a:lnTo>
                      <a:pt x="541" y="7934"/>
                    </a:lnTo>
                    <a:lnTo>
                      <a:pt x="97" y="1"/>
                    </a:lnTo>
                    <a:close/>
                  </a:path>
                </a:pathLst>
              </a:custGeom>
              <a:solidFill>
                <a:srgbClr val="F1B4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" name="Google Shape;4249;p57">
                <a:extLst>
                  <a:ext uri="{FF2B5EF4-FFF2-40B4-BE49-F238E27FC236}">
                    <a16:creationId xmlns:a16="http://schemas.microsoft.com/office/drawing/2014/main" id="{A5496269-138F-49BB-903E-7DB5A74583FE}"/>
                  </a:ext>
                </a:extLst>
              </p:cNvPr>
              <p:cNvSpPr/>
              <p:nvPr/>
            </p:nvSpPr>
            <p:spPr>
              <a:xfrm>
                <a:off x="7321392" y="1976132"/>
                <a:ext cx="8692" cy="238032"/>
              </a:xfrm>
              <a:custGeom>
                <a:avLst/>
                <a:gdLst/>
                <a:ahLst/>
                <a:cxnLst/>
                <a:rect l="l" t="t" r="r" b="b"/>
                <a:pathLst>
                  <a:path w="310" h="8489" extrusionOk="0">
                    <a:moveTo>
                      <a:pt x="0" y="1"/>
                    </a:moveTo>
                    <a:lnTo>
                      <a:pt x="213" y="8470"/>
                    </a:lnTo>
                    <a:lnTo>
                      <a:pt x="310" y="8489"/>
                    </a:lnTo>
                    <a:lnTo>
                      <a:pt x="153" y="1"/>
                    </a:lnTo>
                    <a:close/>
                  </a:path>
                </a:pathLst>
              </a:custGeom>
              <a:solidFill>
                <a:srgbClr val="F1B4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7" name="Google Shape;4250;p57">
                <a:extLst>
                  <a:ext uri="{FF2B5EF4-FFF2-40B4-BE49-F238E27FC236}">
                    <a16:creationId xmlns:a16="http://schemas.microsoft.com/office/drawing/2014/main" id="{C007AAA6-6612-445F-8400-FBC2BFB02B11}"/>
                  </a:ext>
                </a:extLst>
              </p:cNvPr>
              <p:cNvSpPr/>
              <p:nvPr/>
            </p:nvSpPr>
            <p:spPr>
              <a:xfrm>
                <a:off x="7448217" y="2213098"/>
                <a:ext cx="13515" cy="46939"/>
              </a:xfrm>
              <a:custGeom>
                <a:avLst/>
                <a:gdLst/>
                <a:ahLst/>
                <a:cxnLst/>
                <a:rect l="l" t="t" r="r" b="b"/>
                <a:pathLst>
                  <a:path w="482" h="1674" extrusionOk="0">
                    <a:moveTo>
                      <a:pt x="481" y="1"/>
                    </a:moveTo>
                    <a:lnTo>
                      <a:pt x="19" y="38"/>
                    </a:lnTo>
                    <a:lnTo>
                      <a:pt x="1" y="213"/>
                    </a:lnTo>
                    <a:lnTo>
                      <a:pt x="250" y="213"/>
                    </a:lnTo>
                    <a:lnTo>
                      <a:pt x="1" y="1673"/>
                    </a:lnTo>
                    <a:lnTo>
                      <a:pt x="195" y="1673"/>
                    </a:lnTo>
                    <a:lnTo>
                      <a:pt x="481" y="1"/>
                    </a:lnTo>
                    <a:close/>
                  </a:path>
                </a:pathLst>
              </a:custGeom>
              <a:solidFill>
                <a:srgbClr val="2B1A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8" name="Google Shape;4251;p57">
                <a:extLst>
                  <a:ext uri="{FF2B5EF4-FFF2-40B4-BE49-F238E27FC236}">
                    <a16:creationId xmlns:a16="http://schemas.microsoft.com/office/drawing/2014/main" id="{15FD46BD-0946-4ECA-8013-21505F87CE9B}"/>
                  </a:ext>
                </a:extLst>
              </p:cNvPr>
              <p:cNvSpPr/>
              <p:nvPr/>
            </p:nvSpPr>
            <p:spPr>
              <a:xfrm>
                <a:off x="7330056" y="2225548"/>
                <a:ext cx="7038" cy="45873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636" extrusionOk="0">
                    <a:moveTo>
                      <a:pt x="250" y="0"/>
                    </a:moveTo>
                    <a:lnTo>
                      <a:pt x="1" y="19"/>
                    </a:lnTo>
                    <a:lnTo>
                      <a:pt x="172" y="1636"/>
                    </a:lnTo>
                    <a:lnTo>
                      <a:pt x="232" y="1617"/>
                    </a:lnTo>
                    <a:lnTo>
                      <a:pt x="250" y="0"/>
                    </a:lnTo>
                    <a:close/>
                  </a:path>
                </a:pathLst>
              </a:custGeom>
              <a:solidFill>
                <a:srgbClr val="2B1A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9" name="Google Shape;4252;p57">
                <a:extLst>
                  <a:ext uri="{FF2B5EF4-FFF2-40B4-BE49-F238E27FC236}">
                    <a16:creationId xmlns:a16="http://schemas.microsoft.com/office/drawing/2014/main" id="{D3AC5033-B469-403C-8DC3-A906224039E1}"/>
                  </a:ext>
                </a:extLst>
              </p:cNvPr>
              <p:cNvSpPr/>
              <p:nvPr/>
            </p:nvSpPr>
            <p:spPr>
              <a:xfrm>
                <a:off x="7343543" y="2223333"/>
                <a:ext cx="11805" cy="32414"/>
              </a:xfrm>
              <a:custGeom>
                <a:avLst/>
                <a:gdLst/>
                <a:ahLst/>
                <a:cxnLst/>
                <a:rect l="l" t="t" r="r" b="b"/>
                <a:pathLst>
                  <a:path w="421" h="1156" extrusionOk="0">
                    <a:moveTo>
                      <a:pt x="421" y="1"/>
                    </a:moveTo>
                    <a:lnTo>
                      <a:pt x="0" y="38"/>
                    </a:lnTo>
                    <a:lnTo>
                      <a:pt x="0" y="176"/>
                    </a:lnTo>
                    <a:lnTo>
                      <a:pt x="268" y="195"/>
                    </a:lnTo>
                    <a:lnTo>
                      <a:pt x="287" y="1156"/>
                    </a:lnTo>
                    <a:lnTo>
                      <a:pt x="365" y="1137"/>
                    </a:lnTo>
                    <a:lnTo>
                      <a:pt x="421" y="1"/>
                    </a:lnTo>
                    <a:close/>
                  </a:path>
                </a:pathLst>
              </a:custGeom>
              <a:solidFill>
                <a:srgbClr val="2B1A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93BCB225-1478-480E-97DA-5F664BC057FD}"/>
                </a:ext>
              </a:extLst>
            </p:cNvPr>
            <p:cNvSpPr/>
            <p:nvPr/>
          </p:nvSpPr>
          <p:spPr>
            <a:xfrm>
              <a:off x="331926" y="2553010"/>
              <a:ext cx="5399337" cy="42055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4FE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7094D68-941A-433E-8F4B-DFB8FDF949B0}"/>
                </a:ext>
              </a:extLst>
            </p:cNvPr>
            <p:cNvGrpSpPr/>
            <p:nvPr/>
          </p:nvGrpSpPr>
          <p:grpSpPr>
            <a:xfrm>
              <a:off x="1776553" y="5010287"/>
              <a:ext cx="1236913" cy="246933"/>
              <a:chOff x="3276600" y="3124200"/>
              <a:chExt cx="2695635" cy="433300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C0E1651B-B0E1-4A77-89FE-7B4A6DF8D2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76600" y="3349640"/>
                <a:ext cx="2687864" cy="0"/>
              </a:xfrm>
              <a:prstGeom prst="line">
                <a:avLst/>
              </a:prstGeom>
              <a:noFill/>
              <a:ln w="57150" cap="flat" cmpd="sng" algn="ctr">
                <a:solidFill>
                  <a:srgbClr val="FCECD0">
                    <a:lumMod val="2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8B7B431B-1A26-415D-B93A-502B4D58379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76600" y="3124200"/>
                <a:ext cx="0" cy="399872"/>
              </a:xfrm>
              <a:prstGeom prst="line">
                <a:avLst/>
              </a:prstGeom>
              <a:noFill/>
              <a:ln w="57150" cap="flat" cmpd="sng" algn="ctr">
                <a:solidFill>
                  <a:srgbClr val="FCECD0">
                    <a:lumMod val="2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98D20FE7-DED3-4A58-AEE1-F7C1F12638B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72235" y="3157628"/>
                <a:ext cx="0" cy="399872"/>
              </a:xfrm>
              <a:prstGeom prst="line">
                <a:avLst/>
              </a:prstGeom>
              <a:noFill/>
              <a:ln w="57150" cap="flat" cmpd="sng" algn="ctr">
                <a:solidFill>
                  <a:srgbClr val="FCECD0">
                    <a:lumMod val="25000"/>
                  </a:srgb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56B4FFB-5CAC-494D-9D01-F6E6E53BB155}"/>
                </a:ext>
              </a:extLst>
            </p:cNvPr>
            <p:cNvGrpSpPr/>
            <p:nvPr/>
          </p:nvGrpSpPr>
          <p:grpSpPr>
            <a:xfrm>
              <a:off x="1759077" y="4152103"/>
              <a:ext cx="2416262" cy="254349"/>
              <a:chOff x="3276600" y="3124200"/>
              <a:chExt cx="3505200" cy="399872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43BFF674-6FE0-4383-8F33-515A5B5D3A39}"/>
                  </a:ext>
                </a:extLst>
              </p:cNvPr>
              <p:cNvCxnSpPr/>
              <p:nvPr/>
            </p:nvCxnSpPr>
            <p:spPr>
              <a:xfrm>
                <a:off x="3276600" y="3349640"/>
                <a:ext cx="3505200" cy="0"/>
              </a:xfrm>
              <a:prstGeom prst="line">
                <a:avLst/>
              </a:prstGeom>
              <a:noFill/>
              <a:ln w="57150" cap="flat" cmpd="sng" algn="ctr">
                <a:solidFill>
                  <a:srgbClr val="FCECD0">
                    <a:lumMod val="2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C8E1F617-3F54-4A81-B813-1AB3BE8C9B7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76600" y="3124200"/>
                <a:ext cx="0" cy="399872"/>
              </a:xfrm>
              <a:prstGeom prst="line">
                <a:avLst/>
              </a:prstGeom>
              <a:noFill/>
              <a:ln w="57150" cap="flat" cmpd="sng" algn="ctr">
                <a:solidFill>
                  <a:srgbClr val="FCECD0">
                    <a:lumMod val="2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BB821581-ED94-413E-B698-08798D4AD33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81800" y="3124200"/>
                <a:ext cx="0" cy="399872"/>
              </a:xfrm>
              <a:prstGeom prst="line">
                <a:avLst/>
              </a:prstGeom>
              <a:noFill/>
              <a:ln w="57150" cap="flat" cmpd="sng" algn="ctr">
                <a:solidFill>
                  <a:srgbClr val="FCECD0">
                    <a:lumMod val="25000"/>
                  </a:srgbClr>
                </a:solidFill>
                <a:prstDash val="solid"/>
                <a:miter lim="800000"/>
              </a:ln>
              <a:effectLst/>
            </p:spPr>
          </p:cxnSp>
        </p:grp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FDA5B83-F606-4EA6-A724-5E4234D984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84063" y="4253834"/>
              <a:ext cx="0" cy="735449"/>
            </a:xfrm>
            <a:prstGeom prst="line">
              <a:avLst/>
            </a:prstGeom>
            <a:noFill/>
            <a:ln w="57150" cap="flat" cmpd="sng" algn="ctr">
              <a:solidFill>
                <a:srgbClr val="FC6E51">
                  <a:lumMod val="75000"/>
                </a:srgbClr>
              </a:solidFill>
              <a:prstDash val="sysDot"/>
              <a:miter lim="800000"/>
            </a:ln>
            <a:effectLst/>
          </p:spPr>
        </p:cxnSp>
        <p:sp>
          <p:nvSpPr>
            <p:cNvPr id="31" name="Right Brace 30">
              <a:extLst>
                <a:ext uri="{FF2B5EF4-FFF2-40B4-BE49-F238E27FC236}">
                  <a16:creationId xmlns:a16="http://schemas.microsoft.com/office/drawing/2014/main" id="{FE608B78-6974-4268-ACCC-F4DE452E7C33}"/>
                </a:ext>
              </a:extLst>
            </p:cNvPr>
            <p:cNvSpPr/>
            <p:nvPr/>
          </p:nvSpPr>
          <p:spPr>
            <a:xfrm rot="16200000">
              <a:off x="2839217" y="2992611"/>
              <a:ext cx="257803" cy="2345576"/>
            </a:xfrm>
            <a:prstGeom prst="rightBrace">
              <a:avLst>
                <a:gd name="adj1" fmla="val 27516"/>
                <a:gd name="adj2" fmla="val 49339"/>
              </a:avLst>
            </a:prstGeom>
            <a:noFill/>
            <a:ln w="38100" cap="flat" cmpd="sng" algn="ctr">
              <a:solidFill>
                <a:srgbClr val="FC6E51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394BDB4-FEC0-4DCC-BA2D-2E3613E68694}"/>
                </a:ext>
              </a:extLst>
            </p:cNvPr>
            <p:cNvSpPr txBox="1"/>
            <p:nvPr/>
          </p:nvSpPr>
          <p:spPr>
            <a:xfrm>
              <a:off x="268327" y="2894998"/>
              <a:ext cx="2362784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defRPr/>
              </a:pPr>
              <a:r>
                <a:rPr lang="en-US" sz="2800" b="1" u="sng">
                  <a:solidFill>
                    <a:srgbClr val="15633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Tóm tắt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30503BF-F7F0-4753-80DF-CB85DA8D8AE6}"/>
                </a:ext>
              </a:extLst>
            </p:cNvPr>
            <p:cNvSpPr txBox="1"/>
            <p:nvPr/>
          </p:nvSpPr>
          <p:spPr>
            <a:xfrm>
              <a:off x="206682" y="4031500"/>
              <a:ext cx="1489518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5633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Kiến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15633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5633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chúa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5633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12086DD-202F-4687-85B1-BE8436B6E9A3}"/>
                </a:ext>
              </a:extLst>
            </p:cNvPr>
            <p:cNvSpPr txBox="1"/>
            <p:nvPr/>
          </p:nvSpPr>
          <p:spPr>
            <a:xfrm>
              <a:off x="169918" y="4879571"/>
              <a:ext cx="1829294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kern="0" dirty="0" err="1">
                  <a:solidFill>
                    <a:srgbClr val="15633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Ve</a:t>
              </a:r>
              <a:r>
                <a:rPr lang="en-US" sz="2800" b="1" kern="0" dirty="0">
                  <a:solidFill>
                    <a:srgbClr val="15633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kern="0" dirty="0" err="1">
                  <a:solidFill>
                    <a:srgbClr val="15633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sầu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5633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0C087A1-DC36-4B9D-9A12-A0B2C180C78C}"/>
                </a:ext>
              </a:extLst>
            </p:cNvPr>
            <p:cNvSpPr txBox="1"/>
            <p:nvPr/>
          </p:nvSpPr>
          <p:spPr>
            <a:xfrm>
              <a:off x="2123534" y="3514647"/>
              <a:ext cx="1653612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9 490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ngày</a:t>
              </a:r>
              <a:endParaRPr lang="en-US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F41F2570-FDA1-4300-8A7B-0A87146F64B2}"/>
              </a:ext>
            </a:extLst>
          </p:cNvPr>
          <p:cNvSpPr txBox="1"/>
          <p:nvPr/>
        </p:nvSpPr>
        <p:spPr>
          <a:xfrm>
            <a:off x="1723575" y="4951824"/>
            <a:ext cx="165361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endParaRPr lang="en-US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27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1952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6" y="1159376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0B9F8D5-C95C-8401-AABD-6C1F961610BA}"/>
              </a:ext>
            </a:extLst>
          </p:cNvPr>
          <p:cNvSpPr/>
          <p:nvPr/>
        </p:nvSpPr>
        <p:spPr>
          <a:xfrm>
            <a:off x="303269" y="276225"/>
            <a:ext cx="11604512" cy="6311245"/>
          </a:xfrm>
          <a:custGeom>
            <a:avLst/>
            <a:gdLst>
              <a:gd name="connsiteX0" fmla="*/ 0 w 11604512"/>
              <a:gd name="connsiteY0" fmla="*/ 631756 h 6311245"/>
              <a:gd name="connsiteX1" fmla="*/ 631756 w 11604512"/>
              <a:gd name="connsiteY1" fmla="*/ 0 h 6311245"/>
              <a:gd name="connsiteX2" fmla="*/ 10972756 w 11604512"/>
              <a:gd name="connsiteY2" fmla="*/ 0 h 6311245"/>
              <a:gd name="connsiteX3" fmla="*/ 11604512 w 11604512"/>
              <a:gd name="connsiteY3" fmla="*/ 631756 h 6311245"/>
              <a:gd name="connsiteX4" fmla="*/ 11604512 w 11604512"/>
              <a:gd name="connsiteY4" fmla="*/ 5679489 h 6311245"/>
              <a:gd name="connsiteX5" fmla="*/ 10972756 w 11604512"/>
              <a:gd name="connsiteY5" fmla="*/ 6311245 h 6311245"/>
              <a:gd name="connsiteX6" fmla="*/ 631756 w 11604512"/>
              <a:gd name="connsiteY6" fmla="*/ 6311245 h 6311245"/>
              <a:gd name="connsiteX7" fmla="*/ 0 w 11604512"/>
              <a:gd name="connsiteY7" fmla="*/ 5679489 h 6311245"/>
              <a:gd name="connsiteX8" fmla="*/ 0 w 11604512"/>
              <a:gd name="connsiteY8" fmla="*/ 631756 h 6311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04512" h="6311245" fill="none" extrusionOk="0">
                <a:moveTo>
                  <a:pt x="0" y="631756"/>
                </a:moveTo>
                <a:cubicBezTo>
                  <a:pt x="1784" y="300673"/>
                  <a:pt x="337006" y="-39867"/>
                  <a:pt x="631756" y="0"/>
                </a:cubicBezTo>
                <a:cubicBezTo>
                  <a:pt x="3024325" y="139772"/>
                  <a:pt x="6788647" y="14259"/>
                  <a:pt x="10972756" y="0"/>
                </a:cubicBezTo>
                <a:cubicBezTo>
                  <a:pt x="11294668" y="-4503"/>
                  <a:pt x="11638787" y="254935"/>
                  <a:pt x="11604512" y="631756"/>
                </a:cubicBezTo>
                <a:cubicBezTo>
                  <a:pt x="11564060" y="2968846"/>
                  <a:pt x="11711585" y="3352136"/>
                  <a:pt x="11604512" y="5679489"/>
                </a:cubicBezTo>
                <a:cubicBezTo>
                  <a:pt x="11585423" y="6048674"/>
                  <a:pt x="11368682" y="6309554"/>
                  <a:pt x="10972756" y="6311245"/>
                </a:cubicBezTo>
                <a:cubicBezTo>
                  <a:pt x="9913695" y="6199291"/>
                  <a:pt x="3954356" y="6285012"/>
                  <a:pt x="631756" y="6311245"/>
                </a:cubicBezTo>
                <a:cubicBezTo>
                  <a:pt x="277830" y="6279181"/>
                  <a:pt x="473" y="6050857"/>
                  <a:pt x="0" y="5679489"/>
                </a:cubicBezTo>
                <a:cubicBezTo>
                  <a:pt x="-155877" y="4883930"/>
                  <a:pt x="-40573" y="2478719"/>
                  <a:pt x="0" y="631756"/>
                </a:cubicBezTo>
                <a:close/>
              </a:path>
              <a:path w="11604512" h="6311245" stroke="0" extrusionOk="0">
                <a:moveTo>
                  <a:pt x="0" y="631756"/>
                </a:moveTo>
                <a:cubicBezTo>
                  <a:pt x="-6230" y="217006"/>
                  <a:pt x="300331" y="14515"/>
                  <a:pt x="631756" y="0"/>
                </a:cubicBezTo>
                <a:cubicBezTo>
                  <a:pt x="3183011" y="-123725"/>
                  <a:pt x="8293916" y="31472"/>
                  <a:pt x="10972756" y="0"/>
                </a:cubicBezTo>
                <a:cubicBezTo>
                  <a:pt x="11288720" y="1895"/>
                  <a:pt x="11609110" y="289152"/>
                  <a:pt x="11604512" y="631756"/>
                </a:cubicBezTo>
                <a:cubicBezTo>
                  <a:pt x="11522146" y="1774589"/>
                  <a:pt x="11770685" y="3569714"/>
                  <a:pt x="11604512" y="5679489"/>
                </a:cubicBezTo>
                <a:cubicBezTo>
                  <a:pt x="11598986" y="6037677"/>
                  <a:pt x="11284889" y="6271928"/>
                  <a:pt x="10972756" y="6311245"/>
                </a:cubicBezTo>
                <a:cubicBezTo>
                  <a:pt x="7911989" y="6247976"/>
                  <a:pt x="1770472" y="6173419"/>
                  <a:pt x="631756" y="6311245"/>
                </a:cubicBezTo>
                <a:cubicBezTo>
                  <a:pt x="269416" y="6282277"/>
                  <a:pt x="63990" y="6033694"/>
                  <a:pt x="0" y="5679489"/>
                </a:cubicBezTo>
                <a:cubicBezTo>
                  <a:pt x="-143197" y="4311577"/>
                  <a:pt x="-97552" y="2564153"/>
                  <a:pt x="0" y="631756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694780287">
                  <a:prstGeom prst="roundRect">
                    <a:avLst>
                      <a:gd name="adj" fmla="val 1001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7" name="图片 24">
            <a:extLst>
              <a:ext uri="{FF2B5EF4-FFF2-40B4-BE49-F238E27FC236}">
                <a16:creationId xmlns:a16="http://schemas.microsoft.com/office/drawing/2014/main" id="{4568100D-D636-4929-A128-6FBB6C22936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865"/>
            <a:ext cx="2013980" cy="126205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FF2AF13-C088-4147-A15A-D7778472BA0B}"/>
              </a:ext>
            </a:extLst>
          </p:cNvPr>
          <p:cNvSpPr txBox="1"/>
          <p:nvPr/>
        </p:nvSpPr>
        <p:spPr>
          <a:xfrm rot="20214955">
            <a:off x="81049" y="208758"/>
            <a:ext cx="179358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2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Berkshire Swash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GB" sz="4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Berkshire Swash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Berkshire Swash" panose="02040603050506020204" pitchFamily="18" charset="0"/>
                <a:ea typeface="+mn-ea"/>
                <a:cs typeface="+mn-cs"/>
              </a:rPr>
              <a:t>3</a:t>
            </a:r>
            <a:r>
              <a:rPr kumimoji="0" lang="en-GB" sz="4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Berkshire Swash" panose="02040603050506020204" pitchFamily="18" charset="0"/>
                <a:ea typeface="+mn-ea"/>
                <a:cs typeface="+mn-cs"/>
              </a:rPr>
              <a:t>: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2C85752-351B-410C-8DB8-CD0897D973B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4" b="97500" l="10000" r="79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75" t="1160" r="26385" b="888"/>
          <a:stretch/>
        </p:blipFill>
        <p:spPr>
          <a:xfrm>
            <a:off x="203200" y="2109403"/>
            <a:ext cx="2665296" cy="4751943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75457C20-3DA7-4A5D-8412-8F8CA581F856}"/>
              </a:ext>
            </a:extLst>
          </p:cNvPr>
          <p:cNvGrpSpPr/>
          <p:nvPr/>
        </p:nvGrpSpPr>
        <p:grpSpPr>
          <a:xfrm>
            <a:off x="2714008" y="1311050"/>
            <a:ext cx="8897584" cy="3743551"/>
            <a:chOff x="2684226" y="2779523"/>
            <a:chExt cx="8383954" cy="386628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296940B-9383-4A7E-9DB5-9332854261F1}"/>
                </a:ext>
              </a:extLst>
            </p:cNvPr>
            <p:cNvGrpSpPr/>
            <p:nvPr/>
          </p:nvGrpSpPr>
          <p:grpSpPr>
            <a:xfrm>
              <a:off x="2684226" y="2779523"/>
              <a:ext cx="8383954" cy="3866281"/>
              <a:chOff x="3013743" y="2686074"/>
              <a:chExt cx="8125122" cy="3673809"/>
            </a:xfrm>
          </p:grpSpPr>
          <p:sp>
            <p:nvSpPr>
              <p:cNvPr id="27" name="Cloud 11">
                <a:extLst>
                  <a:ext uri="{FF2B5EF4-FFF2-40B4-BE49-F238E27FC236}">
                    <a16:creationId xmlns:a16="http://schemas.microsoft.com/office/drawing/2014/main" id="{8BA3E33B-3540-4792-A9CE-0CA3FE901169}"/>
                  </a:ext>
                </a:extLst>
              </p:cNvPr>
              <p:cNvSpPr/>
              <p:nvPr/>
            </p:nvSpPr>
            <p:spPr>
              <a:xfrm>
                <a:off x="3199403" y="2816583"/>
                <a:ext cx="7939462" cy="3543300"/>
              </a:xfrm>
              <a:prstGeom prst="wedgeRoundRectCallout">
                <a:avLst/>
              </a:prstGeom>
              <a:solidFill>
                <a:srgbClr val="43A7EC"/>
              </a:solidFill>
              <a:ln w="28575">
                <a:solidFill>
                  <a:srgbClr val="43A7EC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" name="Cloud 3">
                <a:extLst>
                  <a:ext uri="{FF2B5EF4-FFF2-40B4-BE49-F238E27FC236}">
                    <a16:creationId xmlns:a16="http://schemas.microsoft.com/office/drawing/2014/main" id="{C019E726-504B-4298-BA6E-E524AE537C99}"/>
                  </a:ext>
                </a:extLst>
              </p:cNvPr>
              <p:cNvSpPr/>
              <p:nvPr/>
            </p:nvSpPr>
            <p:spPr>
              <a:xfrm>
                <a:off x="3013743" y="2686074"/>
                <a:ext cx="8125122" cy="3544858"/>
              </a:xfrm>
              <a:prstGeom prst="wedgeRoundRectCallout">
                <a:avLst/>
              </a:prstGeom>
              <a:solidFill>
                <a:schemeClr val="bg1"/>
              </a:solidFill>
              <a:ln w="28575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6" name="Rectangle 10">
              <a:extLst>
                <a:ext uri="{FF2B5EF4-FFF2-40B4-BE49-F238E27FC236}">
                  <a16:creationId xmlns:a16="http://schemas.microsoft.com/office/drawing/2014/main" id="{EDF94284-884B-4568-87E0-A926EEAF6365}"/>
                </a:ext>
              </a:extLst>
            </p:cNvPr>
            <p:cNvSpPr/>
            <p:nvPr/>
          </p:nvSpPr>
          <p:spPr>
            <a:xfrm>
              <a:off x="2690789" y="3232269"/>
              <a:ext cx="7981903" cy="2918965"/>
            </a:xfrm>
            <a:prstGeom prst="wedgeRoundRectCallou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1218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sng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 giải</a:t>
              </a:r>
            </a:p>
            <a:p>
              <a:pPr marL="0" marR="0" lvl="0" indent="0" algn="ctr" defTabSz="1218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Tuổi thọ của ve sầu là: </a:t>
              </a:r>
              <a:endParaRPr kumimoji="0" lang="en-US" sz="4000" b="1" i="0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  <a:p>
              <a:pPr marL="0" marR="0" lvl="0" indent="0" algn="ctr" defTabSz="1218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9 490 : 2 = 4 745 (ngày) </a:t>
              </a:r>
              <a:endParaRPr kumimoji="0" lang="en-US" sz="4000" b="1" i="0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  <a:p>
              <a:pPr marL="0" marR="0" lvl="0" indent="0" algn="r" defTabSz="1218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Đáp số: 4 745 ngày.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519FF768-6BAA-4033-9FC5-09A9787724EB}"/>
              </a:ext>
            </a:extLst>
          </p:cNvPr>
          <p:cNvSpPr txBox="1"/>
          <p:nvPr/>
        </p:nvSpPr>
        <p:spPr>
          <a:xfrm>
            <a:off x="742950" y="1181100"/>
            <a:ext cx="1009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76859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1952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6" y="1159376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0B9F8D5-C95C-8401-AABD-6C1F961610BA}"/>
              </a:ext>
            </a:extLst>
          </p:cNvPr>
          <p:cNvSpPr/>
          <p:nvPr/>
        </p:nvSpPr>
        <p:spPr>
          <a:xfrm>
            <a:off x="303269" y="276225"/>
            <a:ext cx="11604512" cy="6311245"/>
          </a:xfrm>
          <a:custGeom>
            <a:avLst/>
            <a:gdLst>
              <a:gd name="connsiteX0" fmla="*/ 0 w 11604512"/>
              <a:gd name="connsiteY0" fmla="*/ 631756 h 6311245"/>
              <a:gd name="connsiteX1" fmla="*/ 631756 w 11604512"/>
              <a:gd name="connsiteY1" fmla="*/ 0 h 6311245"/>
              <a:gd name="connsiteX2" fmla="*/ 10972756 w 11604512"/>
              <a:gd name="connsiteY2" fmla="*/ 0 h 6311245"/>
              <a:gd name="connsiteX3" fmla="*/ 11604512 w 11604512"/>
              <a:gd name="connsiteY3" fmla="*/ 631756 h 6311245"/>
              <a:gd name="connsiteX4" fmla="*/ 11604512 w 11604512"/>
              <a:gd name="connsiteY4" fmla="*/ 5679489 h 6311245"/>
              <a:gd name="connsiteX5" fmla="*/ 10972756 w 11604512"/>
              <a:gd name="connsiteY5" fmla="*/ 6311245 h 6311245"/>
              <a:gd name="connsiteX6" fmla="*/ 631756 w 11604512"/>
              <a:gd name="connsiteY6" fmla="*/ 6311245 h 6311245"/>
              <a:gd name="connsiteX7" fmla="*/ 0 w 11604512"/>
              <a:gd name="connsiteY7" fmla="*/ 5679489 h 6311245"/>
              <a:gd name="connsiteX8" fmla="*/ 0 w 11604512"/>
              <a:gd name="connsiteY8" fmla="*/ 631756 h 6311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04512" h="6311245" fill="none" extrusionOk="0">
                <a:moveTo>
                  <a:pt x="0" y="631756"/>
                </a:moveTo>
                <a:cubicBezTo>
                  <a:pt x="1784" y="300673"/>
                  <a:pt x="337006" y="-39867"/>
                  <a:pt x="631756" y="0"/>
                </a:cubicBezTo>
                <a:cubicBezTo>
                  <a:pt x="3024325" y="139772"/>
                  <a:pt x="6788647" y="14259"/>
                  <a:pt x="10972756" y="0"/>
                </a:cubicBezTo>
                <a:cubicBezTo>
                  <a:pt x="11294668" y="-4503"/>
                  <a:pt x="11638787" y="254935"/>
                  <a:pt x="11604512" y="631756"/>
                </a:cubicBezTo>
                <a:cubicBezTo>
                  <a:pt x="11564060" y="2968846"/>
                  <a:pt x="11711585" y="3352136"/>
                  <a:pt x="11604512" y="5679489"/>
                </a:cubicBezTo>
                <a:cubicBezTo>
                  <a:pt x="11585423" y="6048674"/>
                  <a:pt x="11368682" y="6309554"/>
                  <a:pt x="10972756" y="6311245"/>
                </a:cubicBezTo>
                <a:cubicBezTo>
                  <a:pt x="9913695" y="6199291"/>
                  <a:pt x="3954356" y="6285012"/>
                  <a:pt x="631756" y="6311245"/>
                </a:cubicBezTo>
                <a:cubicBezTo>
                  <a:pt x="277830" y="6279181"/>
                  <a:pt x="473" y="6050857"/>
                  <a:pt x="0" y="5679489"/>
                </a:cubicBezTo>
                <a:cubicBezTo>
                  <a:pt x="-155877" y="4883930"/>
                  <a:pt x="-40573" y="2478719"/>
                  <a:pt x="0" y="631756"/>
                </a:cubicBezTo>
                <a:close/>
              </a:path>
              <a:path w="11604512" h="6311245" stroke="0" extrusionOk="0">
                <a:moveTo>
                  <a:pt x="0" y="631756"/>
                </a:moveTo>
                <a:cubicBezTo>
                  <a:pt x="-6230" y="217006"/>
                  <a:pt x="300331" y="14515"/>
                  <a:pt x="631756" y="0"/>
                </a:cubicBezTo>
                <a:cubicBezTo>
                  <a:pt x="3183011" y="-123725"/>
                  <a:pt x="8293916" y="31472"/>
                  <a:pt x="10972756" y="0"/>
                </a:cubicBezTo>
                <a:cubicBezTo>
                  <a:pt x="11288720" y="1895"/>
                  <a:pt x="11609110" y="289152"/>
                  <a:pt x="11604512" y="631756"/>
                </a:cubicBezTo>
                <a:cubicBezTo>
                  <a:pt x="11522146" y="1774589"/>
                  <a:pt x="11770685" y="3569714"/>
                  <a:pt x="11604512" y="5679489"/>
                </a:cubicBezTo>
                <a:cubicBezTo>
                  <a:pt x="11598986" y="6037677"/>
                  <a:pt x="11284889" y="6271928"/>
                  <a:pt x="10972756" y="6311245"/>
                </a:cubicBezTo>
                <a:cubicBezTo>
                  <a:pt x="7911989" y="6247976"/>
                  <a:pt x="1770472" y="6173419"/>
                  <a:pt x="631756" y="6311245"/>
                </a:cubicBezTo>
                <a:cubicBezTo>
                  <a:pt x="269416" y="6282277"/>
                  <a:pt x="63990" y="6033694"/>
                  <a:pt x="0" y="5679489"/>
                </a:cubicBezTo>
                <a:cubicBezTo>
                  <a:pt x="-143197" y="4311577"/>
                  <a:pt x="-97552" y="2564153"/>
                  <a:pt x="0" y="631756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694780287">
                  <a:prstGeom prst="roundRect">
                    <a:avLst>
                      <a:gd name="adj" fmla="val 1001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AA1097-C896-47DC-8E00-93931A0417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81262" y="1009650"/>
            <a:ext cx="7624763" cy="50553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37CF7D-10CF-4D14-A189-6304BDBAFB22}"/>
              </a:ext>
            </a:extLst>
          </p:cNvPr>
          <p:cNvSpPr txBox="1"/>
          <p:nvPr/>
        </p:nvSpPr>
        <p:spPr>
          <a:xfrm>
            <a:off x="733425" y="704850"/>
            <a:ext cx="1009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b)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AEF1DD4-53B7-4D7B-91C8-DB08BDF53359}"/>
              </a:ext>
            </a:extLst>
          </p:cNvPr>
          <p:cNvSpPr/>
          <p:nvPr/>
        </p:nvSpPr>
        <p:spPr>
          <a:xfrm>
            <a:off x="5207048" y="2181225"/>
            <a:ext cx="2089102" cy="3362325"/>
          </a:xfrm>
          <a:custGeom>
            <a:avLst/>
            <a:gdLst>
              <a:gd name="connsiteX0" fmla="*/ 2089102 w 2089102"/>
              <a:gd name="connsiteY0" fmla="*/ 3362325 h 3362325"/>
              <a:gd name="connsiteX1" fmla="*/ 2079577 w 2089102"/>
              <a:gd name="connsiteY1" fmla="*/ 3305175 h 3362325"/>
              <a:gd name="connsiteX2" fmla="*/ 2060527 w 2089102"/>
              <a:gd name="connsiteY2" fmla="*/ 2895600 h 3362325"/>
              <a:gd name="connsiteX3" fmla="*/ 2012902 w 2089102"/>
              <a:gd name="connsiteY3" fmla="*/ 2714625 h 3362325"/>
              <a:gd name="connsiteX4" fmla="*/ 1984327 w 2089102"/>
              <a:gd name="connsiteY4" fmla="*/ 2705100 h 3362325"/>
              <a:gd name="connsiteX5" fmla="*/ 1660477 w 2089102"/>
              <a:gd name="connsiteY5" fmla="*/ 2724150 h 3362325"/>
              <a:gd name="connsiteX6" fmla="*/ 1212802 w 2089102"/>
              <a:gd name="connsiteY6" fmla="*/ 2743200 h 3362325"/>
              <a:gd name="connsiteX7" fmla="*/ 1146127 w 2089102"/>
              <a:gd name="connsiteY7" fmla="*/ 2095500 h 3362325"/>
              <a:gd name="connsiteX8" fmla="*/ 1679527 w 2089102"/>
              <a:gd name="connsiteY8" fmla="*/ 2105025 h 3362325"/>
              <a:gd name="connsiteX9" fmla="*/ 1717627 w 2089102"/>
              <a:gd name="connsiteY9" fmla="*/ 1885950 h 3362325"/>
              <a:gd name="connsiteX10" fmla="*/ 1746202 w 2089102"/>
              <a:gd name="connsiteY10" fmla="*/ 1800225 h 3362325"/>
              <a:gd name="connsiteX11" fmla="*/ 1812877 w 2089102"/>
              <a:gd name="connsiteY11" fmla="*/ 1809750 h 3362325"/>
              <a:gd name="connsiteX12" fmla="*/ 1879552 w 2089102"/>
              <a:gd name="connsiteY12" fmla="*/ 1847850 h 3362325"/>
              <a:gd name="connsiteX13" fmla="*/ 2060527 w 2089102"/>
              <a:gd name="connsiteY13" fmla="*/ 1800225 h 3362325"/>
              <a:gd name="connsiteX14" fmla="*/ 1993852 w 2089102"/>
              <a:gd name="connsiteY14" fmla="*/ 1476375 h 3362325"/>
              <a:gd name="connsiteX15" fmla="*/ 1946227 w 2089102"/>
              <a:gd name="connsiteY15" fmla="*/ 1485900 h 3362325"/>
              <a:gd name="connsiteX16" fmla="*/ 1898602 w 2089102"/>
              <a:gd name="connsiteY16" fmla="*/ 1504950 h 3362325"/>
              <a:gd name="connsiteX17" fmla="*/ 1717627 w 2089102"/>
              <a:gd name="connsiteY17" fmla="*/ 1419225 h 3362325"/>
              <a:gd name="connsiteX18" fmla="*/ 1708102 w 2089102"/>
              <a:gd name="connsiteY18" fmla="*/ 1219200 h 3362325"/>
              <a:gd name="connsiteX19" fmla="*/ 1689052 w 2089102"/>
              <a:gd name="connsiteY19" fmla="*/ 1123950 h 3362325"/>
              <a:gd name="connsiteX20" fmla="*/ 1670002 w 2089102"/>
              <a:gd name="connsiteY20" fmla="*/ 1000125 h 3362325"/>
              <a:gd name="connsiteX21" fmla="*/ 1650952 w 2089102"/>
              <a:gd name="connsiteY21" fmla="*/ 962025 h 3362325"/>
              <a:gd name="connsiteX22" fmla="*/ 1536652 w 2089102"/>
              <a:gd name="connsiteY22" fmla="*/ 923925 h 3362325"/>
              <a:gd name="connsiteX23" fmla="*/ 1260427 w 2089102"/>
              <a:gd name="connsiteY23" fmla="*/ 942975 h 3362325"/>
              <a:gd name="connsiteX24" fmla="*/ 1184227 w 2089102"/>
              <a:gd name="connsiteY24" fmla="*/ 962025 h 3362325"/>
              <a:gd name="connsiteX25" fmla="*/ 1098502 w 2089102"/>
              <a:gd name="connsiteY25" fmla="*/ 971550 h 3362325"/>
              <a:gd name="connsiteX26" fmla="*/ 1041352 w 2089102"/>
              <a:gd name="connsiteY26" fmla="*/ 981075 h 3362325"/>
              <a:gd name="connsiteX27" fmla="*/ 1031827 w 2089102"/>
              <a:gd name="connsiteY27" fmla="*/ 1057275 h 3362325"/>
              <a:gd name="connsiteX28" fmla="*/ 1022302 w 2089102"/>
              <a:gd name="connsiteY28" fmla="*/ 1095375 h 3362325"/>
              <a:gd name="connsiteX29" fmla="*/ 1012777 w 2089102"/>
              <a:gd name="connsiteY29" fmla="*/ 1162050 h 3362325"/>
              <a:gd name="connsiteX30" fmla="*/ 965152 w 2089102"/>
              <a:gd name="connsiteY30" fmla="*/ 1276350 h 3362325"/>
              <a:gd name="connsiteX31" fmla="*/ 879427 w 2089102"/>
              <a:gd name="connsiteY31" fmla="*/ 1247775 h 3362325"/>
              <a:gd name="connsiteX32" fmla="*/ 841327 w 2089102"/>
              <a:gd name="connsiteY32" fmla="*/ 1238250 h 3362325"/>
              <a:gd name="connsiteX33" fmla="*/ 717502 w 2089102"/>
              <a:gd name="connsiteY33" fmla="*/ 1200150 h 3362325"/>
              <a:gd name="connsiteX34" fmla="*/ 507952 w 2089102"/>
              <a:gd name="connsiteY34" fmla="*/ 1228725 h 3362325"/>
              <a:gd name="connsiteX35" fmla="*/ 384127 w 2089102"/>
              <a:gd name="connsiteY35" fmla="*/ 1266825 h 3362325"/>
              <a:gd name="connsiteX36" fmla="*/ 307927 w 2089102"/>
              <a:gd name="connsiteY36" fmla="*/ 1276350 h 3362325"/>
              <a:gd name="connsiteX37" fmla="*/ 31702 w 2089102"/>
              <a:gd name="connsiteY37" fmla="*/ 1095375 h 3362325"/>
              <a:gd name="connsiteX38" fmla="*/ 12652 w 2089102"/>
              <a:gd name="connsiteY38" fmla="*/ 1066800 h 3362325"/>
              <a:gd name="connsiteX39" fmla="*/ 3127 w 2089102"/>
              <a:gd name="connsiteY39" fmla="*/ 981075 h 3362325"/>
              <a:gd name="connsiteX40" fmla="*/ 50752 w 2089102"/>
              <a:gd name="connsiteY40" fmla="*/ 962025 h 3362325"/>
              <a:gd name="connsiteX41" fmla="*/ 260302 w 2089102"/>
              <a:gd name="connsiteY41" fmla="*/ 971550 h 3362325"/>
              <a:gd name="connsiteX42" fmla="*/ 346027 w 2089102"/>
              <a:gd name="connsiteY42" fmla="*/ 962025 h 3362325"/>
              <a:gd name="connsiteX43" fmla="*/ 355552 w 2089102"/>
              <a:gd name="connsiteY43" fmla="*/ 904875 h 3362325"/>
              <a:gd name="connsiteX44" fmla="*/ 336502 w 2089102"/>
              <a:gd name="connsiteY44" fmla="*/ 657225 h 3362325"/>
              <a:gd name="connsiteX45" fmla="*/ 336502 w 2089102"/>
              <a:gd name="connsiteY45" fmla="*/ 114300 h 3362325"/>
              <a:gd name="connsiteX46" fmla="*/ 346027 w 2089102"/>
              <a:gd name="connsiteY46" fmla="*/ 76200 h 3362325"/>
              <a:gd name="connsiteX47" fmla="*/ 336502 w 2089102"/>
              <a:gd name="connsiteY47" fmla="*/ 0 h 336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089102" h="3362325">
                <a:moveTo>
                  <a:pt x="2089102" y="3362325"/>
                </a:moveTo>
                <a:cubicBezTo>
                  <a:pt x="2085927" y="3343275"/>
                  <a:pt x="2080416" y="3324470"/>
                  <a:pt x="2079577" y="3305175"/>
                </a:cubicBezTo>
                <a:cubicBezTo>
                  <a:pt x="2061492" y="2889209"/>
                  <a:pt x="2110882" y="3046666"/>
                  <a:pt x="2060527" y="2895600"/>
                </a:cubicBezTo>
                <a:cubicBezTo>
                  <a:pt x="2049450" y="2696223"/>
                  <a:pt x="2106720" y="2741430"/>
                  <a:pt x="2012902" y="2714625"/>
                </a:cubicBezTo>
                <a:cubicBezTo>
                  <a:pt x="2003248" y="2711867"/>
                  <a:pt x="1993852" y="2708275"/>
                  <a:pt x="1984327" y="2705100"/>
                </a:cubicBezTo>
                <a:lnTo>
                  <a:pt x="1660477" y="2724150"/>
                </a:lnTo>
                <a:cubicBezTo>
                  <a:pt x="1183423" y="2744027"/>
                  <a:pt x="1439054" y="2718061"/>
                  <a:pt x="1212802" y="2743200"/>
                </a:cubicBezTo>
                <a:cubicBezTo>
                  <a:pt x="984820" y="2671956"/>
                  <a:pt x="607645" y="2609129"/>
                  <a:pt x="1146127" y="2095500"/>
                </a:cubicBezTo>
                <a:cubicBezTo>
                  <a:pt x="1274805" y="1972761"/>
                  <a:pt x="1501727" y="2101850"/>
                  <a:pt x="1679527" y="2105025"/>
                </a:cubicBezTo>
                <a:cubicBezTo>
                  <a:pt x="1801539" y="2080623"/>
                  <a:pt x="1702740" y="2116702"/>
                  <a:pt x="1717627" y="1885950"/>
                </a:cubicBezTo>
                <a:cubicBezTo>
                  <a:pt x="1719566" y="1855892"/>
                  <a:pt x="1736677" y="1828800"/>
                  <a:pt x="1746202" y="1800225"/>
                </a:cubicBezTo>
                <a:cubicBezTo>
                  <a:pt x="1768427" y="1803400"/>
                  <a:pt x="1791734" y="1802199"/>
                  <a:pt x="1812877" y="1809750"/>
                </a:cubicBezTo>
                <a:cubicBezTo>
                  <a:pt x="1836983" y="1818359"/>
                  <a:pt x="1853973" y="1848834"/>
                  <a:pt x="1879552" y="1847850"/>
                </a:cubicBezTo>
                <a:cubicBezTo>
                  <a:pt x="1941885" y="1845453"/>
                  <a:pt x="2000202" y="1816100"/>
                  <a:pt x="2060527" y="1800225"/>
                </a:cubicBezTo>
                <a:cubicBezTo>
                  <a:pt x="2007395" y="1335316"/>
                  <a:pt x="2129783" y="1442392"/>
                  <a:pt x="1993852" y="1476375"/>
                </a:cubicBezTo>
                <a:cubicBezTo>
                  <a:pt x="1978146" y="1480302"/>
                  <a:pt x="1961734" y="1481248"/>
                  <a:pt x="1946227" y="1485900"/>
                </a:cubicBezTo>
                <a:cubicBezTo>
                  <a:pt x="1929850" y="1490813"/>
                  <a:pt x="1914477" y="1498600"/>
                  <a:pt x="1898602" y="1504950"/>
                </a:cubicBezTo>
                <a:cubicBezTo>
                  <a:pt x="1838277" y="1476375"/>
                  <a:pt x="1754654" y="1474765"/>
                  <a:pt x="1717627" y="1419225"/>
                </a:cubicBezTo>
                <a:cubicBezTo>
                  <a:pt x="1680600" y="1363685"/>
                  <a:pt x="1714532" y="1285640"/>
                  <a:pt x="1708102" y="1219200"/>
                </a:cubicBezTo>
                <a:cubicBezTo>
                  <a:pt x="1704983" y="1186972"/>
                  <a:pt x="1693068" y="1156079"/>
                  <a:pt x="1689052" y="1123950"/>
                </a:cubicBezTo>
                <a:cubicBezTo>
                  <a:pt x="1686718" y="1105279"/>
                  <a:pt x="1678729" y="1026306"/>
                  <a:pt x="1670002" y="1000125"/>
                </a:cubicBezTo>
                <a:cubicBezTo>
                  <a:pt x="1665512" y="986655"/>
                  <a:pt x="1657302" y="974725"/>
                  <a:pt x="1650952" y="962025"/>
                </a:cubicBezTo>
                <a:cubicBezTo>
                  <a:pt x="1634374" y="879137"/>
                  <a:pt x="1657929" y="914829"/>
                  <a:pt x="1536652" y="923925"/>
                </a:cubicBezTo>
                <a:lnTo>
                  <a:pt x="1260427" y="942975"/>
                </a:lnTo>
                <a:cubicBezTo>
                  <a:pt x="1235027" y="949325"/>
                  <a:pt x="1210010" y="957475"/>
                  <a:pt x="1184227" y="962025"/>
                </a:cubicBezTo>
                <a:cubicBezTo>
                  <a:pt x="1155914" y="967021"/>
                  <a:pt x="1127001" y="967750"/>
                  <a:pt x="1098502" y="971550"/>
                </a:cubicBezTo>
                <a:cubicBezTo>
                  <a:pt x="1079359" y="974102"/>
                  <a:pt x="1060402" y="977900"/>
                  <a:pt x="1041352" y="981075"/>
                </a:cubicBezTo>
                <a:cubicBezTo>
                  <a:pt x="1038177" y="1006475"/>
                  <a:pt x="1036035" y="1032026"/>
                  <a:pt x="1031827" y="1057275"/>
                </a:cubicBezTo>
                <a:cubicBezTo>
                  <a:pt x="1029675" y="1070188"/>
                  <a:pt x="1024644" y="1082495"/>
                  <a:pt x="1022302" y="1095375"/>
                </a:cubicBezTo>
                <a:cubicBezTo>
                  <a:pt x="1018286" y="1117464"/>
                  <a:pt x="1016679" y="1139941"/>
                  <a:pt x="1012777" y="1162050"/>
                </a:cubicBezTo>
                <a:cubicBezTo>
                  <a:pt x="994321" y="1266632"/>
                  <a:pt x="1019664" y="1240009"/>
                  <a:pt x="965152" y="1276350"/>
                </a:cubicBezTo>
                <a:cubicBezTo>
                  <a:pt x="936577" y="1266825"/>
                  <a:pt x="908216" y="1256633"/>
                  <a:pt x="879427" y="1247775"/>
                </a:cubicBezTo>
                <a:cubicBezTo>
                  <a:pt x="866915" y="1243925"/>
                  <a:pt x="853290" y="1243567"/>
                  <a:pt x="841327" y="1238250"/>
                </a:cubicBezTo>
                <a:cubicBezTo>
                  <a:pt x="737872" y="1192270"/>
                  <a:pt x="858917" y="1217827"/>
                  <a:pt x="717502" y="1200150"/>
                </a:cubicBezTo>
                <a:cubicBezTo>
                  <a:pt x="712274" y="1200765"/>
                  <a:pt x="557401" y="1214597"/>
                  <a:pt x="507952" y="1228725"/>
                </a:cubicBezTo>
                <a:cubicBezTo>
                  <a:pt x="478980" y="1237003"/>
                  <a:pt x="421385" y="1260615"/>
                  <a:pt x="384127" y="1266825"/>
                </a:cubicBezTo>
                <a:cubicBezTo>
                  <a:pt x="358878" y="1271033"/>
                  <a:pt x="333327" y="1273175"/>
                  <a:pt x="307927" y="1276350"/>
                </a:cubicBezTo>
                <a:cubicBezTo>
                  <a:pt x="-37321" y="1263563"/>
                  <a:pt x="80744" y="1352844"/>
                  <a:pt x="31702" y="1095375"/>
                </a:cubicBezTo>
                <a:cubicBezTo>
                  <a:pt x="29560" y="1084130"/>
                  <a:pt x="19002" y="1076325"/>
                  <a:pt x="12652" y="1066800"/>
                </a:cubicBezTo>
                <a:cubicBezTo>
                  <a:pt x="9477" y="1038225"/>
                  <a:pt x="-6698" y="1008095"/>
                  <a:pt x="3127" y="981075"/>
                </a:cubicBezTo>
                <a:cubicBezTo>
                  <a:pt x="8970" y="965007"/>
                  <a:pt x="33666" y="962658"/>
                  <a:pt x="50752" y="962025"/>
                </a:cubicBezTo>
                <a:lnTo>
                  <a:pt x="260302" y="971550"/>
                </a:lnTo>
                <a:lnTo>
                  <a:pt x="346027" y="962025"/>
                </a:lnTo>
                <a:cubicBezTo>
                  <a:pt x="361849" y="950950"/>
                  <a:pt x="355552" y="924188"/>
                  <a:pt x="355552" y="904875"/>
                </a:cubicBezTo>
                <a:cubicBezTo>
                  <a:pt x="355552" y="705653"/>
                  <a:pt x="367773" y="751038"/>
                  <a:pt x="336502" y="657225"/>
                </a:cubicBezTo>
                <a:cubicBezTo>
                  <a:pt x="316668" y="419214"/>
                  <a:pt x="320301" y="511227"/>
                  <a:pt x="336502" y="114300"/>
                </a:cubicBezTo>
                <a:cubicBezTo>
                  <a:pt x="337036" y="101220"/>
                  <a:pt x="342852" y="88900"/>
                  <a:pt x="346027" y="76200"/>
                </a:cubicBezTo>
                <a:lnTo>
                  <a:pt x="336502" y="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64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4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pic>
        <p:nvPicPr>
          <p:cNvPr id="4" name="图片 3" descr="4 (10)"/>
          <p:cNvPicPr>
            <a:picLocks noChangeAspect="1"/>
          </p:cNvPicPr>
          <p:nvPr/>
        </p:nvPicPr>
        <p:blipFill>
          <a:blip r:embed="rId5"/>
          <a:srcRect r="15528"/>
          <a:stretch>
            <a:fillRect/>
          </a:stretch>
        </p:blipFill>
        <p:spPr>
          <a:xfrm>
            <a:off x="2091690" y="0"/>
            <a:ext cx="10118725" cy="57042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4047" y="1077894"/>
            <a:ext cx="9016765" cy="368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40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5"/>
          <p:cNvPicPr>
            <a:picLocks noChangeAspect="1"/>
          </p:cNvPicPr>
          <p:nvPr/>
        </p:nvPicPr>
        <p:blipFill>
          <a:blip r:embed="rId4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43132" y="385445"/>
            <a:ext cx="11269443" cy="6352812"/>
          </a:xfrm>
          <a:prstGeom prst="roundRect">
            <a:avLst>
              <a:gd name="adj" fmla="val 6947"/>
            </a:avLst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9FE639-6AE8-80EE-43D2-DEAA3823881C}"/>
              </a:ext>
            </a:extLst>
          </p:cNvPr>
          <p:cNvSpPr txBox="1"/>
          <p:nvPr/>
        </p:nvSpPr>
        <p:spPr>
          <a:xfrm>
            <a:off x="182881" y="471220"/>
            <a:ext cx="2091690" cy="523220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huống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D97893-83A4-8954-2A5D-6F459BF09669}"/>
              </a:ext>
            </a:extLst>
          </p:cNvPr>
          <p:cNvSpPr/>
          <p:nvPr/>
        </p:nvSpPr>
        <p:spPr>
          <a:xfrm>
            <a:off x="2359717" y="1079825"/>
            <a:ext cx="8815013" cy="1154004"/>
          </a:xfrm>
          <a:prstGeom prst="rect">
            <a:avLst/>
          </a:prstGeom>
          <a:solidFill>
            <a:sysClr val="window" lastClr="FFFFFF">
              <a:alpha val="0"/>
            </a:sysClr>
          </a:solidFill>
          <a:ln w="12700" cap="flat" cmpd="sng" algn="ctr">
            <a:noFill/>
            <a:prstDash val="lgDashDot"/>
            <a:miter lim="800000"/>
          </a:ln>
          <a:effectLst/>
        </p:spPr>
        <p:txBody>
          <a:bodyPr rtlCol="0" anchor="ctr"/>
          <a:lstStyle/>
          <a:p>
            <a:pPr lvl="0" algn="just"/>
            <a:r>
              <a:rPr lang="vi-VN" sz="2800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 ông về già muốn nghỉ ngơi nên đem đổi hết gà lấy thóc. Cứ 3 con gà đổi được 1 thúng thóc. Hỏi phú ông đổi được nhiều nhất bao nhiêu thúng thóc và còn thừa mấy con gà?”.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D44724-F795-6E39-A0C2-D8A39B91F4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0680" y="2945130"/>
            <a:ext cx="8458200" cy="343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120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E73A8F-0EAB-4943-4D18-E1AD1412B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5">
            <a:extLst>
              <a:ext uri="{FF2B5EF4-FFF2-40B4-BE49-F238E27FC236}">
                <a16:creationId xmlns:a16="http://schemas.microsoft.com/office/drawing/2014/main" id="{1FC4B855-6C10-C65A-818C-37CD57ED184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5773F58-3078-670E-095F-599D86306E9A}"/>
              </a:ext>
            </a:extLst>
          </p:cNvPr>
          <p:cNvSpPr/>
          <p:nvPr/>
        </p:nvSpPr>
        <p:spPr>
          <a:xfrm>
            <a:off x="443132" y="385445"/>
            <a:ext cx="11269443" cy="6352812"/>
          </a:xfrm>
          <a:prstGeom prst="roundRect">
            <a:avLst>
              <a:gd name="adj" fmla="val 6947"/>
            </a:avLst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9" name="TextBox 43">
            <a:extLst>
              <a:ext uri="{FF2B5EF4-FFF2-40B4-BE49-F238E27FC236}">
                <a16:creationId xmlns:a16="http://schemas.microsoft.com/office/drawing/2014/main" id="{F071F487-69B6-FFAB-F008-A8BFA295A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8531" y="171747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6469684-1829-CD49-4387-3F9F9E485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25" y="1701006"/>
            <a:ext cx="12858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9 365</a:t>
            </a:r>
          </a:p>
        </p:txBody>
      </p:sp>
      <p:grpSp>
        <p:nvGrpSpPr>
          <p:cNvPr id="51" name="Group 66">
            <a:extLst>
              <a:ext uri="{FF2B5EF4-FFF2-40B4-BE49-F238E27FC236}">
                <a16:creationId xmlns:a16="http://schemas.microsoft.com/office/drawing/2014/main" id="{8CEF33F3-5E80-6F7C-EE7C-75F7B6D11716}"/>
              </a:ext>
            </a:extLst>
          </p:cNvPr>
          <p:cNvGrpSpPr>
            <a:grpSpLocks/>
          </p:cNvGrpSpPr>
          <p:nvPr/>
        </p:nvGrpSpPr>
        <p:grpSpPr bwMode="auto">
          <a:xfrm>
            <a:off x="2338710" y="1767124"/>
            <a:ext cx="1045599" cy="1128023"/>
            <a:chOff x="2299" y="1252"/>
            <a:chExt cx="438" cy="517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7814BBB-09B0-C3B0-A698-9C79F85D3BFA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438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768D2672-B9D9-428B-D466-692A2D79E84E}"/>
                </a:ext>
              </a:extLst>
            </p:cNvPr>
            <p:cNvCxnSpPr>
              <a:cxnSpLocks/>
            </p:cNvCxnSpPr>
            <p:nvPr/>
          </p:nvCxnSpPr>
          <p:spPr>
            <a:xfrm>
              <a:off x="2304" y="1252"/>
              <a:ext cx="0" cy="517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54" name="TextBox 36">
            <a:extLst>
              <a:ext uri="{FF2B5EF4-FFF2-40B4-BE49-F238E27FC236}">
                <a16:creationId xmlns:a16="http://schemas.microsoft.com/office/drawing/2014/main" id="{117DA235-324E-CF9F-78FF-975E22D9E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5194" y="2482244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5" name="TextBox 38">
            <a:extLst>
              <a:ext uri="{FF2B5EF4-FFF2-40B4-BE49-F238E27FC236}">
                <a16:creationId xmlns:a16="http://schemas.microsoft.com/office/drawing/2014/main" id="{A51A021E-E441-043A-E518-684583ECD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667" y="2045142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6" name="TextBox 39">
            <a:extLst>
              <a:ext uri="{FF2B5EF4-FFF2-40B4-BE49-F238E27FC236}">
                <a16:creationId xmlns:a16="http://schemas.microsoft.com/office/drawing/2014/main" id="{EE7D1308-8477-6D61-4B31-0EED25E3E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2079" y="204411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5B20839-BDBA-E528-EC71-533D016200D2}"/>
              </a:ext>
            </a:extLst>
          </p:cNvPr>
          <p:cNvSpPr txBox="1"/>
          <p:nvPr/>
        </p:nvSpPr>
        <p:spPr>
          <a:xfrm>
            <a:off x="3921114" y="1621303"/>
            <a:ext cx="607541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9 chia 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3,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9, 9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trừ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9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0.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4827249-59B4-48BC-AF06-5B3A5BA7869C}"/>
              </a:ext>
            </a:extLst>
          </p:cNvPr>
          <p:cNvSpPr txBox="1"/>
          <p:nvPr/>
        </p:nvSpPr>
        <p:spPr>
          <a:xfrm>
            <a:off x="3953011" y="2716134"/>
            <a:ext cx="823898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Hạ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3; 3 chia 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1,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1.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3, 3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trừ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0.</a:t>
            </a:r>
          </a:p>
        </p:txBody>
      </p:sp>
      <p:sp>
        <p:nvSpPr>
          <p:cNvPr id="59" name="TextBox 36">
            <a:extLst>
              <a:ext uri="{FF2B5EF4-FFF2-40B4-BE49-F238E27FC236}">
                <a16:creationId xmlns:a16="http://schemas.microsoft.com/office/drawing/2014/main" id="{09968148-F32F-C1D1-99DC-F88D50433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9555" y="2476677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0" name="TextBox 38">
            <a:extLst>
              <a:ext uri="{FF2B5EF4-FFF2-40B4-BE49-F238E27FC236}">
                <a16:creationId xmlns:a16="http://schemas.microsoft.com/office/drawing/2014/main" id="{31C3BDA5-5258-8A86-FCCA-3B29E3410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9669" y="2412800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1" name="TextBox 38">
            <a:extLst>
              <a:ext uri="{FF2B5EF4-FFF2-40B4-BE49-F238E27FC236}">
                <a16:creationId xmlns:a16="http://schemas.microsoft.com/office/drawing/2014/main" id="{14DFA639-EF74-02E1-667A-FFBD92B20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8802" y="2415703"/>
            <a:ext cx="596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2" name="TextBox 38">
            <a:extLst>
              <a:ext uri="{FF2B5EF4-FFF2-40B4-BE49-F238E27FC236}">
                <a16:creationId xmlns:a16="http://schemas.microsoft.com/office/drawing/2014/main" id="{8802C61F-BA20-F875-B6BE-A741C4AE8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9402" y="2745183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60334549-2CA9-6FDA-9778-705C1A47521A}"/>
              </a:ext>
            </a:extLst>
          </p:cNvPr>
          <p:cNvSpPr/>
          <p:nvPr/>
        </p:nvSpPr>
        <p:spPr>
          <a:xfrm>
            <a:off x="4593265" y="5753128"/>
            <a:ext cx="4979360" cy="702353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0000"/>
            </a:solidFill>
            <a:prstDash val="dash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9 365 : 3 = 3 121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dư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64" name="TextBox 38">
            <a:extLst>
              <a:ext uri="{FF2B5EF4-FFF2-40B4-BE49-F238E27FC236}">
                <a16:creationId xmlns:a16="http://schemas.microsoft.com/office/drawing/2014/main" id="{DA6657B1-61FE-DB4C-80B7-B6FBC435D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3066" y="2745184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5" name="TextBox 36">
            <a:extLst>
              <a:ext uri="{FF2B5EF4-FFF2-40B4-BE49-F238E27FC236}">
                <a16:creationId xmlns:a16="http://schemas.microsoft.com/office/drawing/2014/main" id="{D61AEF52-29CC-5F3D-B8B8-783E47CBE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079" y="247667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E18550F-F2E8-5FA5-A37F-E41CB9CEA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165" y="3118591"/>
            <a:ext cx="6633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7" name="TextBox 38">
            <a:extLst>
              <a:ext uri="{FF2B5EF4-FFF2-40B4-BE49-F238E27FC236}">
                <a16:creationId xmlns:a16="http://schemas.microsoft.com/office/drawing/2014/main" id="{4790F4E8-0B51-7CF3-8B97-EA344D7C1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4423" y="2480919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FC09C95-6837-C163-5A6D-747442821AC0}"/>
              </a:ext>
            </a:extLst>
          </p:cNvPr>
          <p:cNvSpPr txBox="1"/>
          <p:nvPr/>
        </p:nvSpPr>
        <p:spPr>
          <a:xfrm>
            <a:off x="3845925" y="3721165"/>
            <a:ext cx="806886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Hạ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6; 6 chia 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2,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6, 6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trừ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6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0.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3A1C6B9B-A596-8AD1-3D44-8CED158FAC20}"/>
              </a:ext>
            </a:extLst>
          </p:cNvPr>
          <p:cNvSpPr/>
          <p:nvPr/>
        </p:nvSpPr>
        <p:spPr>
          <a:xfrm>
            <a:off x="4463144" y="511628"/>
            <a:ext cx="2623457" cy="838200"/>
          </a:xfrm>
          <a:prstGeom prst="roundRect">
            <a:avLst>
              <a:gd name="adj" fmla="val 24459"/>
            </a:avLst>
          </a:prstGeom>
          <a:solidFill>
            <a:sysClr val="window" lastClr="FFFFFF"/>
          </a:solidFill>
          <a:ln w="57150" cap="flat" cmpd="sng" algn="ctr">
            <a:solidFill>
              <a:srgbClr val="D0246E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9 365 : 3 = ?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8E6B377-E4C8-D3C2-CA5F-7F1253719A9B}"/>
              </a:ext>
            </a:extLst>
          </p:cNvPr>
          <p:cNvSpPr txBox="1"/>
          <p:nvPr/>
        </p:nvSpPr>
        <p:spPr>
          <a:xfrm>
            <a:off x="3869329" y="4693804"/>
            <a:ext cx="806886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Hạ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5; 5 chia 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1,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1.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3, 5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trừ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2.</a:t>
            </a:r>
          </a:p>
        </p:txBody>
      </p:sp>
    </p:spTree>
    <p:extLst>
      <p:ext uri="{BB962C8B-B14F-4D97-AF65-F5344CB8AC3E}">
        <p14:creationId xmlns:p14="http://schemas.microsoft.com/office/powerpoint/2010/main" val="25606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 animBg="1"/>
      <p:bldP spid="64" grpId="0"/>
      <p:bldP spid="65" grpId="0"/>
      <p:bldP spid="66" grpId="0"/>
      <p:bldP spid="67" grpId="0"/>
      <p:bldP spid="68" grpId="0"/>
      <p:bldP spid="69" grpId="0" animBg="1"/>
      <p:bldP spid="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AEC92F-1EDF-4DE9-21A4-6BB21A6B1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5">
            <a:extLst>
              <a:ext uri="{FF2B5EF4-FFF2-40B4-BE49-F238E27FC236}">
                <a16:creationId xmlns:a16="http://schemas.microsoft.com/office/drawing/2014/main" id="{0002674C-9E4C-26B5-0749-DBE1E5AB49A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63BD76B-91BE-73F6-DADA-F7D877287092}"/>
              </a:ext>
            </a:extLst>
          </p:cNvPr>
          <p:cNvSpPr/>
          <p:nvPr/>
        </p:nvSpPr>
        <p:spPr>
          <a:xfrm>
            <a:off x="443132" y="385445"/>
            <a:ext cx="11269443" cy="6352812"/>
          </a:xfrm>
          <a:prstGeom prst="roundRect">
            <a:avLst>
              <a:gd name="adj" fmla="val 6947"/>
            </a:avLst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548972"/>
            <a:ext cx="634779" cy="1036809"/>
          </a:xfrm>
          <a:prstGeom prst="rect">
            <a:avLst/>
          </a:prstGeom>
        </p:spPr>
      </p:pic>
      <p:sp>
        <p:nvSpPr>
          <p:cNvPr id="38" name="TextBox 43">
            <a:extLst>
              <a:ext uri="{FF2B5EF4-FFF2-40B4-BE49-F238E27FC236}">
                <a16:creationId xmlns:a16="http://schemas.microsoft.com/office/drawing/2014/main" id="{42CCCB4E-7FDA-410A-854F-D95033869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8531" y="203751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9" name="TextBox 49">
            <a:extLst>
              <a:ext uri="{FF2B5EF4-FFF2-40B4-BE49-F238E27FC236}">
                <a16:creationId xmlns:a16="http://schemas.microsoft.com/office/drawing/2014/main" id="{17DD2C35-3F08-4308-8DC1-B7D9AB6C2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6287" y="2021046"/>
            <a:ext cx="11212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/>
                <a:cs typeface="Times New Roman" panose="02020603050405020304" pitchFamily="18" charset="0"/>
              </a:rPr>
              <a:t>2 249</a:t>
            </a:r>
          </a:p>
        </p:txBody>
      </p:sp>
      <p:grpSp>
        <p:nvGrpSpPr>
          <p:cNvPr id="40" name="Group 66">
            <a:extLst>
              <a:ext uri="{FF2B5EF4-FFF2-40B4-BE49-F238E27FC236}">
                <a16:creationId xmlns:a16="http://schemas.microsoft.com/office/drawing/2014/main" id="{BE26E019-6209-4CD0-BCA3-CBA789A95AC2}"/>
              </a:ext>
            </a:extLst>
          </p:cNvPr>
          <p:cNvGrpSpPr>
            <a:grpSpLocks/>
          </p:cNvGrpSpPr>
          <p:nvPr/>
        </p:nvGrpSpPr>
        <p:grpSpPr bwMode="auto">
          <a:xfrm>
            <a:off x="2338710" y="2087165"/>
            <a:ext cx="1045599" cy="1690944"/>
            <a:chOff x="2299" y="1252"/>
            <a:chExt cx="438" cy="775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909FF6A-79E3-4304-B0D5-33A9555BFB7D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438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7F2C370-112C-482B-A8E4-FEFDE2D040D4}"/>
                </a:ext>
              </a:extLst>
            </p:cNvPr>
            <p:cNvCxnSpPr>
              <a:cxnSpLocks/>
            </p:cNvCxnSpPr>
            <p:nvPr/>
          </p:nvCxnSpPr>
          <p:spPr>
            <a:xfrm>
              <a:off x="2304" y="1252"/>
              <a:ext cx="10" cy="775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43" name="TextBox 36">
            <a:extLst>
              <a:ext uri="{FF2B5EF4-FFF2-40B4-BE49-F238E27FC236}">
                <a16:creationId xmlns:a16="http://schemas.microsoft.com/office/drawing/2014/main" id="{CE42EE19-82D3-4638-BDC6-38AFD5666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144" y="2802284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4" name="TextBox 38">
            <a:extLst>
              <a:ext uri="{FF2B5EF4-FFF2-40B4-BE49-F238E27FC236}">
                <a16:creationId xmlns:a16="http://schemas.microsoft.com/office/drawing/2014/main" id="{BD29B5B6-E450-4CFC-AEA3-D08F78F80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6567" y="242913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5" name="TextBox 39">
            <a:extLst>
              <a:ext uri="{FF2B5EF4-FFF2-40B4-BE49-F238E27FC236}">
                <a16:creationId xmlns:a16="http://schemas.microsoft.com/office/drawing/2014/main" id="{E2BE6B0A-31F9-4D7C-BBA0-2F37D9C03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979" y="2428105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01F9CC4-9B1E-4906-8A0B-3EAC95F99964}"/>
              </a:ext>
            </a:extLst>
          </p:cNvPr>
          <p:cNvSpPr txBox="1"/>
          <p:nvPr/>
        </p:nvSpPr>
        <p:spPr>
          <a:xfrm>
            <a:off x="3921114" y="1941343"/>
            <a:ext cx="607541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22 chia 4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5,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5.</a:t>
            </a:r>
          </a:p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5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4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20, 22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20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2.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AD3B96A-745A-4230-8DFC-6BAA440F1866}"/>
              </a:ext>
            </a:extLst>
          </p:cNvPr>
          <p:cNvSpPr txBox="1"/>
          <p:nvPr/>
        </p:nvSpPr>
        <p:spPr>
          <a:xfrm>
            <a:off x="3953011" y="3036174"/>
            <a:ext cx="823898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Hạ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4,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24; 24 chia 4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6,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6.</a:t>
            </a:r>
          </a:p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6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4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24,24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24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0.</a:t>
            </a:r>
          </a:p>
        </p:txBody>
      </p:sp>
      <p:sp>
        <p:nvSpPr>
          <p:cNvPr id="71" name="TextBox 36">
            <a:extLst>
              <a:ext uri="{FF2B5EF4-FFF2-40B4-BE49-F238E27FC236}">
                <a16:creationId xmlns:a16="http://schemas.microsoft.com/office/drawing/2014/main" id="{DFA4422E-BCB7-4E14-9698-BC3C7A87A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9555" y="2796717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2" name="TextBox 38">
            <a:extLst>
              <a:ext uri="{FF2B5EF4-FFF2-40B4-BE49-F238E27FC236}">
                <a16:creationId xmlns:a16="http://schemas.microsoft.com/office/drawing/2014/main" id="{3151849E-7E6B-431E-8BBE-F13E4C0EC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9848" y="281992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3" name="TextBox 38">
            <a:extLst>
              <a:ext uri="{FF2B5EF4-FFF2-40B4-BE49-F238E27FC236}">
                <a16:creationId xmlns:a16="http://schemas.microsoft.com/office/drawing/2014/main" id="{E6334375-F255-41E9-8883-9FECB3A1C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8982" y="2822829"/>
            <a:ext cx="3527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422520DA-3EA3-4374-9D72-F06A28D300B9}"/>
              </a:ext>
            </a:extLst>
          </p:cNvPr>
          <p:cNvSpPr/>
          <p:nvPr/>
        </p:nvSpPr>
        <p:spPr>
          <a:xfrm>
            <a:off x="4238625" y="5376482"/>
            <a:ext cx="4581525" cy="702353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0000"/>
            </a:solidFill>
            <a:prstDash val="dashDot"/>
            <a:miter lim="800000"/>
          </a:ln>
          <a:effectLst/>
        </p:spPr>
        <p:txBody>
          <a:bodyPr rtlCol="0" anchor="ctr"/>
          <a:lstStyle/>
          <a:p>
            <a:pPr lvl="0" algn="ctr"/>
            <a:r>
              <a:rPr lang="en-US" sz="4000" b="1" kern="0" dirty="0">
                <a:solidFill>
                  <a:prstClr val="black"/>
                </a:solidFill>
                <a:cs typeface="Arial" panose="020B0604020202020204" pitchFamily="34" charset="0"/>
              </a:rPr>
              <a:t>2 249 : 4 = 425 </a:t>
            </a:r>
            <a:r>
              <a:rPr lang="en-US" sz="4000" b="1" kern="0" dirty="0" err="1">
                <a:solidFill>
                  <a:prstClr val="black"/>
                </a:solidFill>
                <a:cs typeface="Arial" panose="020B0604020202020204" pitchFamily="34" charset="0"/>
              </a:rPr>
              <a:t>dư</a:t>
            </a:r>
            <a:r>
              <a:rPr lang="en-US" sz="4000" b="1" kern="0" dirty="0">
                <a:solidFill>
                  <a:prstClr val="black"/>
                </a:solidFill>
                <a:cs typeface="Arial" panose="020B0604020202020204" pitchFamily="34" charset="0"/>
              </a:rPr>
              <a:t> 1</a:t>
            </a:r>
          </a:p>
        </p:txBody>
      </p:sp>
      <p:sp>
        <p:nvSpPr>
          <p:cNvPr id="75" name="TextBox 36">
            <a:extLst>
              <a:ext uri="{FF2B5EF4-FFF2-40B4-BE49-F238E27FC236}">
                <a16:creationId xmlns:a16="http://schemas.microsoft.com/office/drawing/2014/main" id="{C38832A9-3790-447C-98D6-370D6D965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079" y="279671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EE343F5-4904-453D-B574-348405169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3187" y="3192342"/>
            <a:ext cx="6633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D513F19-080C-4DFC-ADFD-200AF5ACF07E}"/>
              </a:ext>
            </a:extLst>
          </p:cNvPr>
          <p:cNvSpPr txBox="1"/>
          <p:nvPr/>
        </p:nvSpPr>
        <p:spPr>
          <a:xfrm>
            <a:off x="3845925" y="4041205"/>
            <a:ext cx="806886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Hạ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9, 9 chia 4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2,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2.</a:t>
            </a:r>
          </a:p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2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4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8, 9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8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1.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20500EC6-39EF-4EE0-8A64-4E6A28F0B9EF}"/>
              </a:ext>
            </a:extLst>
          </p:cNvPr>
          <p:cNvSpPr/>
          <p:nvPr/>
        </p:nvSpPr>
        <p:spPr>
          <a:xfrm>
            <a:off x="4463144" y="831668"/>
            <a:ext cx="3428999" cy="838200"/>
          </a:xfrm>
          <a:prstGeom prst="roundRect">
            <a:avLst>
              <a:gd name="adj" fmla="val 24459"/>
            </a:avLst>
          </a:prstGeom>
          <a:solidFill>
            <a:sysClr val="window" lastClr="FFFFFF"/>
          </a:solidFill>
          <a:ln w="57150" cap="flat" cmpd="sng" algn="ctr">
            <a:solidFill>
              <a:srgbClr val="D0246E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b) 2 249 : 4= ?</a:t>
            </a:r>
          </a:p>
        </p:txBody>
      </p:sp>
    </p:spTree>
    <p:extLst>
      <p:ext uri="{BB962C8B-B14F-4D97-AF65-F5344CB8AC3E}">
        <p14:creationId xmlns:p14="http://schemas.microsoft.com/office/powerpoint/2010/main" val="225885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3" grpId="0"/>
      <p:bldP spid="44" grpId="0"/>
      <p:bldP spid="45" grpId="0"/>
      <p:bldP spid="46" grpId="0"/>
      <p:bldP spid="47" grpId="0"/>
      <p:bldP spid="71" grpId="0"/>
      <p:bldP spid="72" grpId="0"/>
      <p:bldP spid="73" grpId="0"/>
      <p:bldP spid="74" grpId="0" animBg="1"/>
      <p:bldP spid="75" grpId="0"/>
      <p:bldP spid="76" grpId="0"/>
      <p:bldP spid="77" grpId="0"/>
      <p:bldP spid="7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C20F32-77A6-1D88-C800-DAC8AA7DCC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>
            <a:extLst>
              <a:ext uri="{FF2B5EF4-FFF2-40B4-BE49-F238E27FC236}">
                <a16:creationId xmlns:a16="http://schemas.microsoft.com/office/drawing/2014/main" id="{A5477B69-E42E-2355-7F10-06FB65A9954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pic>
        <p:nvPicPr>
          <p:cNvPr id="4" name="图片 3" descr="4 (10)">
            <a:extLst>
              <a:ext uri="{FF2B5EF4-FFF2-40B4-BE49-F238E27FC236}">
                <a16:creationId xmlns:a16="http://schemas.microsoft.com/office/drawing/2014/main" id="{F5EA73F2-1D66-61FF-A9F7-B76B7BF3190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15528"/>
          <a:stretch>
            <a:fillRect/>
          </a:stretch>
        </p:blipFill>
        <p:spPr>
          <a:xfrm>
            <a:off x="2091690" y="0"/>
            <a:ext cx="10118725" cy="5704205"/>
          </a:xfrm>
          <a:prstGeom prst="rect">
            <a:avLst/>
          </a:prstGeom>
        </p:spPr>
      </p:pic>
      <p:pic>
        <p:nvPicPr>
          <p:cNvPr id="5" name="Picture 4" descr="A yellow and blue letters&#10;&#10;AI-generated content may be incorrect.">
            <a:extLst>
              <a:ext uri="{FF2B5EF4-FFF2-40B4-BE49-F238E27FC236}">
                <a16:creationId xmlns:a16="http://schemas.microsoft.com/office/drawing/2014/main" id="{F747EE41-7F90-6C7E-84A1-ACC41594F0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760" y="1804589"/>
            <a:ext cx="7372350" cy="257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12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CF6289-3FA9-6C51-8E32-D842D58E8E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5">
            <a:extLst>
              <a:ext uri="{FF2B5EF4-FFF2-40B4-BE49-F238E27FC236}">
                <a16:creationId xmlns:a16="http://schemas.microsoft.com/office/drawing/2014/main" id="{B43512B3-E82D-9D47-5686-37ED44A60C0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3D0FD27-D0F1-6B0A-095C-C89B63592485}"/>
              </a:ext>
            </a:extLst>
          </p:cNvPr>
          <p:cNvSpPr/>
          <p:nvPr/>
        </p:nvSpPr>
        <p:spPr>
          <a:xfrm>
            <a:off x="443132" y="385445"/>
            <a:ext cx="11269443" cy="6352812"/>
          </a:xfrm>
          <a:prstGeom prst="roundRect">
            <a:avLst>
              <a:gd name="adj" fmla="val 6947"/>
            </a:avLst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DDB66A2-5231-4668-BC38-D48B0E5A893D}"/>
              </a:ext>
            </a:extLst>
          </p:cNvPr>
          <p:cNvGrpSpPr/>
          <p:nvPr/>
        </p:nvGrpSpPr>
        <p:grpSpPr>
          <a:xfrm>
            <a:off x="593063" y="513373"/>
            <a:ext cx="619044" cy="584775"/>
            <a:chOff x="621568" y="794220"/>
            <a:chExt cx="619044" cy="58477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8745FA1-3CC5-4B15-88E1-855ABA938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D87E167-D20E-4F57-93C9-F5A0639D1280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874CEE27-C860-4351-9A54-8E58317648F4}"/>
              </a:ext>
            </a:extLst>
          </p:cNvPr>
          <p:cNvSpPr txBox="1"/>
          <p:nvPr/>
        </p:nvSpPr>
        <p:spPr>
          <a:xfrm>
            <a:off x="1125486" y="482594"/>
            <a:ext cx="2067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370640-229D-4D76-A101-07CED70CF7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00412" y="1033462"/>
            <a:ext cx="5915025" cy="103822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01DC563-39A1-4F8D-8034-F04459992E5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5954" y="1894660"/>
            <a:ext cx="5510521" cy="3810815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CA7EEA26-91FA-425B-9C25-FB7049C651CC}"/>
              </a:ext>
            </a:extLst>
          </p:cNvPr>
          <p:cNvGrpSpPr/>
          <p:nvPr/>
        </p:nvGrpSpPr>
        <p:grpSpPr>
          <a:xfrm>
            <a:off x="1951266" y="2844173"/>
            <a:ext cx="2572521" cy="1631502"/>
            <a:chOff x="413254" y="1441024"/>
            <a:chExt cx="1968173" cy="1631502"/>
          </a:xfrm>
        </p:grpSpPr>
        <p:sp>
          <p:nvSpPr>
            <p:cNvPr id="31" name="TextBox 43">
              <a:extLst>
                <a:ext uri="{FF2B5EF4-FFF2-40B4-BE49-F238E27FC236}">
                  <a16:creationId xmlns:a16="http://schemas.microsoft.com/office/drawing/2014/main" id="{99BFF231-599D-4394-A1FB-4D239404A9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32" name="TextBox 49">
              <a:extLst>
                <a:ext uri="{FF2B5EF4-FFF2-40B4-BE49-F238E27FC236}">
                  <a16:creationId xmlns:a16="http://schemas.microsoft.com/office/drawing/2014/main" id="{F01DE5D4-EEA6-4DCD-BA0A-45F2F43CA3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254" y="1445824"/>
              <a:ext cx="113525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6 729</a:t>
              </a:r>
            </a:p>
          </p:txBody>
        </p:sp>
        <p:grpSp>
          <p:nvGrpSpPr>
            <p:cNvPr id="33" name="Group 66">
              <a:extLst>
                <a:ext uri="{FF2B5EF4-FFF2-40B4-BE49-F238E27FC236}">
                  <a16:creationId xmlns:a16="http://schemas.microsoft.com/office/drawing/2014/main" id="{A4C53331-3CFA-4715-BBC5-2518242908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7D437250-A03B-4F64-88F4-66878B96E9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6EEC29B3-98E8-48B2-B45A-7AFB7EBEE9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</p:grp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FF6F7FF8-CB3B-4809-AD8E-0C764DF08801}"/>
              </a:ext>
            </a:extLst>
          </p:cNvPr>
          <p:cNvSpPr txBox="1"/>
          <p:nvPr/>
        </p:nvSpPr>
        <p:spPr>
          <a:xfrm>
            <a:off x="3265398" y="347523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8C0B4A4-255E-449F-8E08-9D2ABF57051C}"/>
              </a:ext>
            </a:extLst>
          </p:cNvPr>
          <p:cNvSpPr txBox="1"/>
          <p:nvPr/>
        </p:nvSpPr>
        <p:spPr>
          <a:xfrm>
            <a:off x="1943450" y="323818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7DC586-47DD-44D7-8A4F-87302DE03826}"/>
              </a:ext>
            </a:extLst>
          </p:cNvPr>
          <p:cNvSpPr txBox="1"/>
          <p:nvPr/>
        </p:nvSpPr>
        <p:spPr>
          <a:xfrm>
            <a:off x="2309481" y="323954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7C1D5F-5680-4F5C-8601-58591AF82EA4}"/>
              </a:ext>
            </a:extLst>
          </p:cNvPr>
          <p:cNvSpPr txBox="1"/>
          <p:nvPr/>
        </p:nvSpPr>
        <p:spPr>
          <a:xfrm>
            <a:off x="3528681" y="347903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DB9418-E9D8-4EC7-BF46-0B8153632E9A}"/>
              </a:ext>
            </a:extLst>
          </p:cNvPr>
          <p:cNvSpPr txBox="1"/>
          <p:nvPr/>
        </p:nvSpPr>
        <p:spPr>
          <a:xfrm>
            <a:off x="2309481" y="3710353"/>
            <a:ext cx="42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9239FE-75F1-47CE-9B03-3A51B156ACD3}"/>
              </a:ext>
            </a:extLst>
          </p:cNvPr>
          <p:cNvSpPr txBox="1"/>
          <p:nvPr/>
        </p:nvSpPr>
        <p:spPr>
          <a:xfrm>
            <a:off x="3781774" y="3480393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895332-2EFA-47F4-B446-1C383B003071}"/>
              </a:ext>
            </a:extLst>
          </p:cNvPr>
          <p:cNvSpPr txBox="1"/>
          <p:nvPr/>
        </p:nvSpPr>
        <p:spPr>
          <a:xfrm>
            <a:off x="2565295" y="370627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0C6D4D-4310-4234-9327-A9069BF33DB9}"/>
              </a:ext>
            </a:extLst>
          </p:cNvPr>
          <p:cNvSpPr txBox="1"/>
          <p:nvPr/>
        </p:nvSpPr>
        <p:spPr>
          <a:xfrm>
            <a:off x="2559852" y="420157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202777-711D-45A9-AB26-6418351B7304}"/>
              </a:ext>
            </a:extLst>
          </p:cNvPr>
          <p:cNvSpPr txBox="1"/>
          <p:nvPr/>
        </p:nvSpPr>
        <p:spPr>
          <a:xfrm>
            <a:off x="2836077" y="420157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3608A1-E062-40B3-921B-2E1141EFD4F1}"/>
              </a:ext>
            </a:extLst>
          </p:cNvPr>
          <p:cNvSpPr txBox="1"/>
          <p:nvPr/>
        </p:nvSpPr>
        <p:spPr>
          <a:xfrm>
            <a:off x="4029424" y="3480393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C8CA1F6-2D00-47AE-9B71-508697FECCD8}"/>
              </a:ext>
            </a:extLst>
          </p:cNvPr>
          <p:cNvSpPr txBox="1"/>
          <p:nvPr/>
        </p:nvSpPr>
        <p:spPr>
          <a:xfrm>
            <a:off x="2855127" y="466829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pic>
        <p:nvPicPr>
          <p:cNvPr id="48" name="Picture 47" descr="Icon&#10;&#10;Description automatically generated">
            <a:extLst>
              <a:ext uri="{FF2B5EF4-FFF2-40B4-BE49-F238E27FC236}">
                <a16:creationId xmlns:a16="http://schemas.microsoft.com/office/drawing/2014/main" id="{3A2A3C73-138C-41AF-9764-B3F11BA795B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44" y="4339673"/>
            <a:ext cx="934477" cy="151661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D5BFECA-CE69-4C69-ADBF-0A40E1EB46B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14754" y="2008960"/>
            <a:ext cx="5510521" cy="3810815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C719F0BF-AA6D-4E76-B9BA-4CA4276C4E51}"/>
              </a:ext>
            </a:extLst>
          </p:cNvPr>
          <p:cNvGrpSpPr/>
          <p:nvPr/>
        </p:nvGrpSpPr>
        <p:grpSpPr>
          <a:xfrm>
            <a:off x="7571016" y="2929898"/>
            <a:ext cx="2572521" cy="1631502"/>
            <a:chOff x="413254" y="1441024"/>
            <a:chExt cx="1968173" cy="1631502"/>
          </a:xfrm>
        </p:grpSpPr>
        <p:sp>
          <p:nvSpPr>
            <p:cNvPr id="51" name="TextBox 43">
              <a:extLst>
                <a:ext uri="{FF2B5EF4-FFF2-40B4-BE49-F238E27FC236}">
                  <a16:creationId xmlns:a16="http://schemas.microsoft.com/office/drawing/2014/main" id="{0BCCA15D-BE41-45B3-876E-792564B829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52" name="TextBox 49">
              <a:extLst>
                <a:ext uri="{FF2B5EF4-FFF2-40B4-BE49-F238E27FC236}">
                  <a16:creationId xmlns:a16="http://schemas.microsoft.com/office/drawing/2014/main" id="{5FAB46F0-99BE-4CF0-AA4C-E9DC9DAC25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254" y="1445824"/>
              <a:ext cx="113525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4 163</a:t>
              </a:r>
            </a:p>
          </p:txBody>
        </p:sp>
        <p:grpSp>
          <p:nvGrpSpPr>
            <p:cNvPr id="53" name="Group 66">
              <a:extLst>
                <a:ext uri="{FF2B5EF4-FFF2-40B4-BE49-F238E27FC236}">
                  <a16:creationId xmlns:a16="http://schemas.microsoft.com/office/drawing/2014/main" id="{AB8FA3F0-EF53-4682-B855-9002B98449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BE0188F1-3AF5-410B-A48D-C624F847A18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3A565027-33CA-466A-A0F0-7917A65336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</p:grp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5C4DDF6C-E4FB-4955-88F8-57CC763C679B}"/>
              </a:ext>
            </a:extLst>
          </p:cNvPr>
          <p:cNvSpPr txBox="1"/>
          <p:nvPr/>
        </p:nvSpPr>
        <p:spPr>
          <a:xfrm>
            <a:off x="8885148" y="356095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A4F69C4-8627-4221-8681-A830A3CC4924}"/>
              </a:ext>
            </a:extLst>
          </p:cNvPr>
          <p:cNvSpPr txBox="1"/>
          <p:nvPr/>
        </p:nvSpPr>
        <p:spPr>
          <a:xfrm>
            <a:off x="7925150" y="3323911"/>
            <a:ext cx="494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D98E2E4-9521-44B5-91BA-1A0D9F3DA264}"/>
              </a:ext>
            </a:extLst>
          </p:cNvPr>
          <p:cNvSpPr txBox="1"/>
          <p:nvPr/>
        </p:nvSpPr>
        <p:spPr>
          <a:xfrm>
            <a:off x="8214981" y="332527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BF4AA1C-4AA2-4E77-8A96-4E8381A21C82}"/>
              </a:ext>
            </a:extLst>
          </p:cNvPr>
          <p:cNvSpPr txBox="1"/>
          <p:nvPr/>
        </p:nvSpPr>
        <p:spPr>
          <a:xfrm>
            <a:off x="9148431" y="3564757"/>
            <a:ext cx="271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268C394-AA1D-4979-9199-B47FB56B0B57}"/>
              </a:ext>
            </a:extLst>
          </p:cNvPr>
          <p:cNvSpPr txBox="1"/>
          <p:nvPr/>
        </p:nvSpPr>
        <p:spPr>
          <a:xfrm>
            <a:off x="8224506" y="3748453"/>
            <a:ext cx="42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9C60E70-890F-482C-80B3-AC04C4983FA0}"/>
              </a:ext>
            </a:extLst>
          </p:cNvPr>
          <p:cNvSpPr txBox="1"/>
          <p:nvPr/>
        </p:nvSpPr>
        <p:spPr>
          <a:xfrm>
            <a:off x="9401524" y="3566118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157E69D-0CF2-40C4-853A-7E622906C144}"/>
              </a:ext>
            </a:extLst>
          </p:cNvPr>
          <p:cNvSpPr txBox="1"/>
          <p:nvPr/>
        </p:nvSpPr>
        <p:spPr>
          <a:xfrm>
            <a:off x="8493927" y="374437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14ADF9F-5D25-4F01-A693-66C0A364D6B2}"/>
              </a:ext>
            </a:extLst>
          </p:cNvPr>
          <p:cNvSpPr txBox="1"/>
          <p:nvPr/>
        </p:nvSpPr>
        <p:spPr>
          <a:xfrm>
            <a:off x="8465352" y="424919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7961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6" grpId="0"/>
      <p:bldP spid="8" grpId="0"/>
      <p:bldP spid="9" grpId="0"/>
      <p:bldP spid="10" grpId="0"/>
      <p:bldP spid="12" grpId="0"/>
      <p:bldP spid="14" grpId="0"/>
      <p:bldP spid="16" grpId="0"/>
      <p:bldP spid="20" grpId="0"/>
      <p:bldP spid="28" grpId="0"/>
      <p:bldP spid="56" grpId="0"/>
      <p:bldP spid="57" grpId="0"/>
      <p:bldP spid="58" grpId="0"/>
      <p:bldP spid="59" grpId="0"/>
      <p:bldP spid="60" grpId="0"/>
      <p:bldP spid="61" grpId="0"/>
      <p:bldP spid="63" grpId="0"/>
      <p:bldP spid="6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1952" cy="12523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0B9F8D5-C95C-8401-AABD-6C1F961610BA}"/>
              </a:ext>
            </a:extLst>
          </p:cNvPr>
          <p:cNvSpPr/>
          <p:nvPr/>
        </p:nvSpPr>
        <p:spPr>
          <a:xfrm>
            <a:off x="303269" y="276225"/>
            <a:ext cx="11604512" cy="6311245"/>
          </a:xfrm>
          <a:custGeom>
            <a:avLst/>
            <a:gdLst>
              <a:gd name="connsiteX0" fmla="*/ 0 w 11604512"/>
              <a:gd name="connsiteY0" fmla="*/ 631756 h 6311245"/>
              <a:gd name="connsiteX1" fmla="*/ 631756 w 11604512"/>
              <a:gd name="connsiteY1" fmla="*/ 0 h 6311245"/>
              <a:gd name="connsiteX2" fmla="*/ 10972756 w 11604512"/>
              <a:gd name="connsiteY2" fmla="*/ 0 h 6311245"/>
              <a:gd name="connsiteX3" fmla="*/ 11604512 w 11604512"/>
              <a:gd name="connsiteY3" fmla="*/ 631756 h 6311245"/>
              <a:gd name="connsiteX4" fmla="*/ 11604512 w 11604512"/>
              <a:gd name="connsiteY4" fmla="*/ 5679489 h 6311245"/>
              <a:gd name="connsiteX5" fmla="*/ 10972756 w 11604512"/>
              <a:gd name="connsiteY5" fmla="*/ 6311245 h 6311245"/>
              <a:gd name="connsiteX6" fmla="*/ 631756 w 11604512"/>
              <a:gd name="connsiteY6" fmla="*/ 6311245 h 6311245"/>
              <a:gd name="connsiteX7" fmla="*/ 0 w 11604512"/>
              <a:gd name="connsiteY7" fmla="*/ 5679489 h 6311245"/>
              <a:gd name="connsiteX8" fmla="*/ 0 w 11604512"/>
              <a:gd name="connsiteY8" fmla="*/ 631756 h 6311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04512" h="6311245" fill="none" extrusionOk="0">
                <a:moveTo>
                  <a:pt x="0" y="631756"/>
                </a:moveTo>
                <a:cubicBezTo>
                  <a:pt x="1784" y="300673"/>
                  <a:pt x="337006" y="-39867"/>
                  <a:pt x="631756" y="0"/>
                </a:cubicBezTo>
                <a:cubicBezTo>
                  <a:pt x="3024325" y="139772"/>
                  <a:pt x="6788647" y="14259"/>
                  <a:pt x="10972756" y="0"/>
                </a:cubicBezTo>
                <a:cubicBezTo>
                  <a:pt x="11294668" y="-4503"/>
                  <a:pt x="11638787" y="254935"/>
                  <a:pt x="11604512" y="631756"/>
                </a:cubicBezTo>
                <a:cubicBezTo>
                  <a:pt x="11564060" y="2968846"/>
                  <a:pt x="11711585" y="3352136"/>
                  <a:pt x="11604512" y="5679489"/>
                </a:cubicBezTo>
                <a:cubicBezTo>
                  <a:pt x="11585423" y="6048674"/>
                  <a:pt x="11368682" y="6309554"/>
                  <a:pt x="10972756" y="6311245"/>
                </a:cubicBezTo>
                <a:cubicBezTo>
                  <a:pt x="9913695" y="6199291"/>
                  <a:pt x="3954356" y="6285012"/>
                  <a:pt x="631756" y="6311245"/>
                </a:cubicBezTo>
                <a:cubicBezTo>
                  <a:pt x="277830" y="6279181"/>
                  <a:pt x="473" y="6050857"/>
                  <a:pt x="0" y="5679489"/>
                </a:cubicBezTo>
                <a:cubicBezTo>
                  <a:pt x="-155877" y="4883930"/>
                  <a:pt x="-40573" y="2478719"/>
                  <a:pt x="0" y="631756"/>
                </a:cubicBezTo>
                <a:close/>
              </a:path>
              <a:path w="11604512" h="6311245" stroke="0" extrusionOk="0">
                <a:moveTo>
                  <a:pt x="0" y="631756"/>
                </a:moveTo>
                <a:cubicBezTo>
                  <a:pt x="-6230" y="217006"/>
                  <a:pt x="300331" y="14515"/>
                  <a:pt x="631756" y="0"/>
                </a:cubicBezTo>
                <a:cubicBezTo>
                  <a:pt x="3183011" y="-123725"/>
                  <a:pt x="8293916" y="31472"/>
                  <a:pt x="10972756" y="0"/>
                </a:cubicBezTo>
                <a:cubicBezTo>
                  <a:pt x="11288720" y="1895"/>
                  <a:pt x="11609110" y="289152"/>
                  <a:pt x="11604512" y="631756"/>
                </a:cubicBezTo>
                <a:cubicBezTo>
                  <a:pt x="11522146" y="1774589"/>
                  <a:pt x="11770685" y="3569714"/>
                  <a:pt x="11604512" y="5679489"/>
                </a:cubicBezTo>
                <a:cubicBezTo>
                  <a:pt x="11598986" y="6037677"/>
                  <a:pt x="11284889" y="6271928"/>
                  <a:pt x="10972756" y="6311245"/>
                </a:cubicBezTo>
                <a:cubicBezTo>
                  <a:pt x="7911989" y="6247976"/>
                  <a:pt x="1770472" y="6173419"/>
                  <a:pt x="631756" y="6311245"/>
                </a:cubicBezTo>
                <a:cubicBezTo>
                  <a:pt x="269416" y="6282277"/>
                  <a:pt x="63990" y="6033694"/>
                  <a:pt x="0" y="5679489"/>
                </a:cubicBezTo>
                <a:cubicBezTo>
                  <a:pt x="-143197" y="4311577"/>
                  <a:pt x="-97552" y="2564153"/>
                  <a:pt x="0" y="631756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694780287">
                  <a:prstGeom prst="roundRect">
                    <a:avLst>
                      <a:gd name="adj" fmla="val 1001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DDB66A2-5231-4668-BC38-D48B0E5A893D}"/>
              </a:ext>
            </a:extLst>
          </p:cNvPr>
          <p:cNvGrpSpPr/>
          <p:nvPr/>
        </p:nvGrpSpPr>
        <p:grpSpPr>
          <a:xfrm>
            <a:off x="410183" y="547663"/>
            <a:ext cx="619044" cy="584775"/>
            <a:chOff x="621568" y="794220"/>
            <a:chExt cx="619044" cy="58477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8745FA1-3CC5-4B15-88E1-855ABA938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D87E167-D20E-4F57-93C9-F5A0639D1280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874CEE27-C860-4351-9A54-8E58317648F4}"/>
              </a:ext>
            </a:extLst>
          </p:cNvPr>
          <p:cNvSpPr txBox="1"/>
          <p:nvPr/>
        </p:nvSpPr>
        <p:spPr>
          <a:xfrm>
            <a:off x="942606" y="516884"/>
            <a:ext cx="2067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A4754A-5A09-461F-8900-C5EC11846E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874" y="1676399"/>
            <a:ext cx="11013621" cy="202882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AA429F5-8232-48D4-9D44-487143BFC4E3}"/>
              </a:ext>
            </a:extLst>
          </p:cNvPr>
          <p:cNvSpPr/>
          <p:nvPr/>
        </p:nvSpPr>
        <p:spPr>
          <a:xfrm>
            <a:off x="3162299" y="2324100"/>
            <a:ext cx="1438275" cy="50482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6 729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AAD7F483-1E53-4752-8120-45058864FF24}"/>
              </a:ext>
            </a:extLst>
          </p:cNvPr>
          <p:cNvSpPr/>
          <p:nvPr/>
        </p:nvSpPr>
        <p:spPr>
          <a:xfrm>
            <a:off x="5381624" y="2324100"/>
            <a:ext cx="1438275" cy="50482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AD3B6683-FB5C-4E69-80A6-B2A51A14E94A}"/>
              </a:ext>
            </a:extLst>
          </p:cNvPr>
          <p:cNvSpPr/>
          <p:nvPr/>
        </p:nvSpPr>
        <p:spPr>
          <a:xfrm>
            <a:off x="7515224" y="2352675"/>
            <a:ext cx="1438275" cy="50482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1 121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FC942F7A-195C-4D42-9C79-609D42EB03A1}"/>
              </a:ext>
            </a:extLst>
          </p:cNvPr>
          <p:cNvSpPr/>
          <p:nvPr/>
        </p:nvSpPr>
        <p:spPr>
          <a:xfrm>
            <a:off x="9791699" y="2352675"/>
            <a:ext cx="1438275" cy="50482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1D0FD387-808E-41AA-9938-5244F0E165B8}"/>
              </a:ext>
            </a:extLst>
          </p:cNvPr>
          <p:cNvSpPr/>
          <p:nvPr/>
        </p:nvSpPr>
        <p:spPr>
          <a:xfrm>
            <a:off x="3267074" y="3038475"/>
            <a:ext cx="1438275" cy="50482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4 163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ACE69D2E-EFF9-4464-9835-BF682E04CEA6}"/>
              </a:ext>
            </a:extLst>
          </p:cNvPr>
          <p:cNvSpPr/>
          <p:nvPr/>
        </p:nvSpPr>
        <p:spPr>
          <a:xfrm>
            <a:off x="5476874" y="3019425"/>
            <a:ext cx="1438275" cy="50482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63AA5566-3B57-4053-AAB6-AF9687E6E662}"/>
              </a:ext>
            </a:extLst>
          </p:cNvPr>
          <p:cNvSpPr/>
          <p:nvPr/>
        </p:nvSpPr>
        <p:spPr>
          <a:xfrm>
            <a:off x="7553324" y="3019425"/>
            <a:ext cx="1438275" cy="50482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520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0F32FF7A-AB2F-4595-B001-907ADE02D2DF}"/>
              </a:ext>
            </a:extLst>
          </p:cNvPr>
          <p:cNvSpPr/>
          <p:nvPr/>
        </p:nvSpPr>
        <p:spPr>
          <a:xfrm>
            <a:off x="9772649" y="3009900"/>
            <a:ext cx="1438275" cy="50482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2089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2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1952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6" y="1159376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0B9F8D5-C95C-8401-AABD-6C1F961610BA}"/>
              </a:ext>
            </a:extLst>
          </p:cNvPr>
          <p:cNvSpPr/>
          <p:nvPr/>
        </p:nvSpPr>
        <p:spPr>
          <a:xfrm>
            <a:off x="303269" y="276225"/>
            <a:ext cx="11604512" cy="6311245"/>
          </a:xfrm>
          <a:custGeom>
            <a:avLst/>
            <a:gdLst>
              <a:gd name="connsiteX0" fmla="*/ 0 w 11604512"/>
              <a:gd name="connsiteY0" fmla="*/ 631756 h 6311245"/>
              <a:gd name="connsiteX1" fmla="*/ 631756 w 11604512"/>
              <a:gd name="connsiteY1" fmla="*/ 0 h 6311245"/>
              <a:gd name="connsiteX2" fmla="*/ 10972756 w 11604512"/>
              <a:gd name="connsiteY2" fmla="*/ 0 h 6311245"/>
              <a:gd name="connsiteX3" fmla="*/ 11604512 w 11604512"/>
              <a:gd name="connsiteY3" fmla="*/ 631756 h 6311245"/>
              <a:gd name="connsiteX4" fmla="*/ 11604512 w 11604512"/>
              <a:gd name="connsiteY4" fmla="*/ 5679489 h 6311245"/>
              <a:gd name="connsiteX5" fmla="*/ 10972756 w 11604512"/>
              <a:gd name="connsiteY5" fmla="*/ 6311245 h 6311245"/>
              <a:gd name="connsiteX6" fmla="*/ 631756 w 11604512"/>
              <a:gd name="connsiteY6" fmla="*/ 6311245 h 6311245"/>
              <a:gd name="connsiteX7" fmla="*/ 0 w 11604512"/>
              <a:gd name="connsiteY7" fmla="*/ 5679489 h 6311245"/>
              <a:gd name="connsiteX8" fmla="*/ 0 w 11604512"/>
              <a:gd name="connsiteY8" fmla="*/ 631756 h 6311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04512" h="6311245" fill="none" extrusionOk="0">
                <a:moveTo>
                  <a:pt x="0" y="631756"/>
                </a:moveTo>
                <a:cubicBezTo>
                  <a:pt x="1784" y="300673"/>
                  <a:pt x="337006" y="-39867"/>
                  <a:pt x="631756" y="0"/>
                </a:cubicBezTo>
                <a:cubicBezTo>
                  <a:pt x="3024325" y="139772"/>
                  <a:pt x="6788647" y="14259"/>
                  <a:pt x="10972756" y="0"/>
                </a:cubicBezTo>
                <a:cubicBezTo>
                  <a:pt x="11294668" y="-4503"/>
                  <a:pt x="11638787" y="254935"/>
                  <a:pt x="11604512" y="631756"/>
                </a:cubicBezTo>
                <a:cubicBezTo>
                  <a:pt x="11564060" y="2968846"/>
                  <a:pt x="11711585" y="3352136"/>
                  <a:pt x="11604512" y="5679489"/>
                </a:cubicBezTo>
                <a:cubicBezTo>
                  <a:pt x="11585423" y="6048674"/>
                  <a:pt x="11368682" y="6309554"/>
                  <a:pt x="10972756" y="6311245"/>
                </a:cubicBezTo>
                <a:cubicBezTo>
                  <a:pt x="9913695" y="6199291"/>
                  <a:pt x="3954356" y="6285012"/>
                  <a:pt x="631756" y="6311245"/>
                </a:cubicBezTo>
                <a:cubicBezTo>
                  <a:pt x="277830" y="6279181"/>
                  <a:pt x="473" y="6050857"/>
                  <a:pt x="0" y="5679489"/>
                </a:cubicBezTo>
                <a:cubicBezTo>
                  <a:pt x="-155877" y="4883930"/>
                  <a:pt x="-40573" y="2478719"/>
                  <a:pt x="0" y="631756"/>
                </a:cubicBezTo>
                <a:close/>
              </a:path>
              <a:path w="11604512" h="6311245" stroke="0" extrusionOk="0">
                <a:moveTo>
                  <a:pt x="0" y="631756"/>
                </a:moveTo>
                <a:cubicBezTo>
                  <a:pt x="-6230" y="217006"/>
                  <a:pt x="300331" y="14515"/>
                  <a:pt x="631756" y="0"/>
                </a:cubicBezTo>
                <a:cubicBezTo>
                  <a:pt x="3183011" y="-123725"/>
                  <a:pt x="8293916" y="31472"/>
                  <a:pt x="10972756" y="0"/>
                </a:cubicBezTo>
                <a:cubicBezTo>
                  <a:pt x="11288720" y="1895"/>
                  <a:pt x="11609110" y="289152"/>
                  <a:pt x="11604512" y="631756"/>
                </a:cubicBezTo>
                <a:cubicBezTo>
                  <a:pt x="11522146" y="1774589"/>
                  <a:pt x="11770685" y="3569714"/>
                  <a:pt x="11604512" y="5679489"/>
                </a:cubicBezTo>
                <a:cubicBezTo>
                  <a:pt x="11598986" y="6037677"/>
                  <a:pt x="11284889" y="6271928"/>
                  <a:pt x="10972756" y="6311245"/>
                </a:cubicBezTo>
                <a:cubicBezTo>
                  <a:pt x="7911989" y="6247976"/>
                  <a:pt x="1770472" y="6173419"/>
                  <a:pt x="631756" y="6311245"/>
                </a:cubicBezTo>
                <a:cubicBezTo>
                  <a:pt x="269416" y="6282277"/>
                  <a:pt x="63990" y="6033694"/>
                  <a:pt x="0" y="5679489"/>
                </a:cubicBezTo>
                <a:cubicBezTo>
                  <a:pt x="-143197" y="4311577"/>
                  <a:pt x="-97552" y="2564153"/>
                  <a:pt x="0" y="631756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694780287">
                  <a:prstGeom prst="roundRect">
                    <a:avLst>
                      <a:gd name="adj" fmla="val 1001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DDB66A2-5231-4668-BC38-D48B0E5A893D}"/>
              </a:ext>
            </a:extLst>
          </p:cNvPr>
          <p:cNvGrpSpPr/>
          <p:nvPr/>
        </p:nvGrpSpPr>
        <p:grpSpPr>
          <a:xfrm>
            <a:off x="410183" y="547663"/>
            <a:ext cx="619044" cy="584775"/>
            <a:chOff x="621568" y="794220"/>
            <a:chExt cx="619044" cy="58477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8745FA1-3CC5-4B15-88E1-855ABA938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D87E167-D20E-4F57-93C9-F5A0639D1280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874CEE27-C860-4351-9A54-8E58317648F4}"/>
              </a:ext>
            </a:extLst>
          </p:cNvPr>
          <p:cNvSpPr txBox="1"/>
          <p:nvPr/>
        </p:nvSpPr>
        <p:spPr>
          <a:xfrm>
            <a:off x="942605" y="516884"/>
            <a:ext cx="1083981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Đội quân của tướng Cao Lỗ có 6 308 người. Tướng quân muốn chia số người ấy thành các nhóm nhỏ, mỗi nhóm 7 người. Hỏi có thể chia thành bao nhiêu nhóm và con dư mấy người?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756A689D-EB6C-470D-A6E0-1C396D2E770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9600" l="7350" r="61500">
                        <a14:foregroundMark x1="21750" y1="37900" x2="26950" y2="37900"/>
                        <a14:foregroundMark x1="22150" y1="57300" x2="27350" y2="58150"/>
                        <a14:foregroundMark x1="20500" y1="47500" x2="29450" y2="48750"/>
                        <a14:foregroundMark x1="22350" y1="63350" x2="25700" y2="69400"/>
                        <a14:foregroundMark x1="52150" y1="54800" x2="58400" y2="45650"/>
                        <a14:backgroundMark x1="48400" y1="76650" x2="60050" y2="56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953" r="37313" b="16952"/>
          <a:stretch/>
        </p:blipFill>
        <p:spPr>
          <a:xfrm>
            <a:off x="219075" y="1835150"/>
            <a:ext cx="3759200" cy="4064000"/>
          </a:xfrm>
          <a:prstGeom prst="rect">
            <a:avLst/>
          </a:prstGeom>
        </p:spPr>
      </p:pic>
      <p:sp>
        <p:nvSpPr>
          <p:cNvPr id="64" name="Oval Callout 5">
            <a:extLst>
              <a:ext uri="{FF2B5EF4-FFF2-40B4-BE49-F238E27FC236}">
                <a16:creationId xmlns:a16="http://schemas.microsoft.com/office/drawing/2014/main" id="{A2D5FB95-5D59-4AF4-84F3-0A7B66D6CFB2}"/>
              </a:ext>
            </a:extLst>
          </p:cNvPr>
          <p:cNvSpPr/>
          <p:nvPr/>
        </p:nvSpPr>
        <p:spPr>
          <a:xfrm>
            <a:off x="4965700" y="3089585"/>
            <a:ext cx="5892800" cy="2818671"/>
          </a:xfrm>
          <a:prstGeom prst="wedgeEllipseCallout">
            <a:avLst>
              <a:gd name="adj1" fmla="val -91248"/>
              <a:gd name="adj2" fmla="val -61220"/>
            </a:avLst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00"/>
            <a:r>
              <a:rPr lang="vi-VN" sz="3733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Thảo luận nhóm đôi và nêu các bước giải bài toán trên.</a:t>
            </a:r>
            <a:endParaRPr lang="en-US" sz="3733" b="1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2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504</Words>
  <Application>Microsoft Office PowerPoint</Application>
  <PresentationFormat>Widescreen</PresentationFormat>
  <Paragraphs>109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微软雅黑</vt:lpstr>
      <vt:lpstr>#9Slide02 Noi dung dai</vt:lpstr>
      <vt:lpstr>Arial</vt:lpstr>
      <vt:lpstr>Calibri</vt:lpstr>
      <vt:lpstr>Calibri Light</vt:lpstr>
      <vt:lpstr>Cambria</vt:lpstr>
      <vt:lpstr>SVN-Berkshire Swash</vt:lpstr>
      <vt:lpstr>Tahoma</vt:lpstr>
      <vt:lpstr>字魂131号-酷乐潮玩体</vt:lpstr>
      <vt:lpstr>1_Office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</cp:lastModifiedBy>
  <cp:revision>78</cp:revision>
  <dcterms:created xsi:type="dcterms:W3CDTF">2022-11-23T02:28:06Z</dcterms:created>
  <dcterms:modified xsi:type="dcterms:W3CDTF">2026-02-25T14:20:37Z</dcterms:modified>
</cp:coreProperties>
</file>