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1675722"/>
            <a:ext cx="13219996" cy="6506637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527002" y="531794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 x 3			23 162 x 4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81910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92 648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6338888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45 750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300</Words>
  <Application>Microsoft Office PowerPoint</Application>
  <PresentationFormat>Custom</PresentationFormat>
  <Paragraphs>73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170</cp:revision>
  <dcterms:created xsi:type="dcterms:W3CDTF">2022-07-10T01:37:20Z</dcterms:created>
  <dcterms:modified xsi:type="dcterms:W3CDTF">2026-04-09T03:03:31Z</dcterms:modified>
</cp:coreProperties>
</file>