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007577189" r:id="rId3"/>
    <p:sldId id="342" r:id="rId4"/>
    <p:sldId id="343" r:id="rId5"/>
    <p:sldId id="344" r:id="rId6"/>
    <p:sldId id="345" r:id="rId7"/>
    <p:sldId id="346" r:id="rId8"/>
    <p:sldId id="2007577192" r:id="rId9"/>
    <p:sldId id="2007577198" r:id="rId10"/>
    <p:sldId id="2007577199" r:id="rId11"/>
    <p:sldId id="2007577200" r:id="rId12"/>
    <p:sldId id="2007577201" r:id="rId13"/>
    <p:sldId id="2007577202" r:id="rId14"/>
    <p:sldId id="2007577203" r:id="rId15"/>
    <p:sldId id="200757719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FF6600"/>
    <a:srgbClr val="FF7707"/>
    <a:srgbClr val="660066"/>
    <a:srgbClr val="FF0000"/>
    <a:srgbClr val="FF3399"/>
    <a:srgbClr val="BF520A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59" d="100"/>
          <a:sy n="59" d="100"/>
        </p:scale>
        <p:origin x="1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80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744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13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6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56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218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076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643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273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283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228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62F7-28C6-4B3A-9174-3CAF58F1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6AF4-99C7-4B69-8E9F-EEF8C02D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9CBF-3D99-40E5-BD60-F18B4F6E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A6A2-585F-45B8-A939-C0DCFE2A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10/08/2022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62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649" r:id="rId6"/>
    <p:sldLayoutId id="2147483655" r:id="rId7"/>
    <p:sldLayoutId id="2147483715" r:id="rId8"/>
    <p:sldLayoutId id="2147483714" r:id="rId9"/>
    <p:sldLayoutId id="2147483712" r:id="rId10"/>
    <p:sldLayoutId id="2147483710" r:id="rId11"/>
    <p:sldLayoutId id="2147483708" r:id="rId12"/>
    <p:sldLayoutId id="2147483706" r:id="rId13"/>
    <p:sldLayoutId id="2147483664" r:id="rId14"/>
    <p:sldLayoutId id="2147483705" r:id="rId15"/>
    <p:sldLayoutId id="2147483704" r:id="rId16"/>
    <p:sldLayoutId id="2147483702" r:id="rId17"/>
    <p:sldLayoutId id="2147483700" r:id="rId18"/>
    <p:sldLayoutId id="2147483698" r:id="rId19"/>
    <p:sldLayoutId id="2147483696" r:id="rId20"/>
    <p:sldLayoutId id="2147483663" r:id="rId21"/>
    <p:sldLayoutId id="2147483661" r:id="rId22"/>
    <p:sldLayoutId id="2147483656" r:id="rId23"/>
    <p:sldLayoutId id="2147483658" r:id="rId24"/>
    <p:sldLayoutId id="2147483694" r:id="rId25"/>
    <p:sldLayoutId id="2147483692" r:id="rId26"/>
    <p:sldLayoutId id="2147483690" r:id="rId27"/>
    <p:sldLayoutId id="2147483688" r:id="rId28"/>
    <p:sldLayoutId id="2147483686" r:id="rId29"/>
    <p:sldLayoutId id="2147483684" r:id="rId30"/>
    <p:sldLayoutId id="2147483682" r:id="rId31"/>
    <p:sldLayoutId id="2147483680" r:id="rId32"/>
    <p:sldLayoutId id="2147483678" r:id="rId33"/>
    <p:sldLayoutId id="2147483676" r:id="rId34"/>
    <p:sldLayoutId id="2147483674" r:id="rId35"/>
    <p:sldLayoutId id="2147483672" r:id="rId36"/>
    <p:sldLayoutId id="214748372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5981571-988F-4289-BCA5-CB120677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684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BẢO AN 2</a:t>
            </a:r>
          </a:p>
        </p:txBody>
      </p:sp>
      <p:grpSp>
        <p:nvGrpSpPr>
          <p:cNvPr id="3075" name="Group 5">
            <a:extLst>
              <a:ext uri="{FF2B5EF4-FFF2-40B4-BE49-F238E27FC236}">
                <a16:creationId xmlns:a16="http://schemas.microsoft.com/office/drawing/2014/main" id="{B65660E0-E9CD-4C6A-9178-9A70F9567A69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2084917"/>
            <a:ext cx="2357967" cy="2046816"/>
            <a:chOff x="576" y="96"/>
            <a:chExt cx="4320" cy="4128"/>
          </a:xfrm>
        </p:grpSpPr>
        <p:sp>
          <p:nvSpPr>
            <p:cNvPr id="3088" name="Freeform 6">
              <a:extLst>
                <a:ext uri="{FF2B5EF4-FFF2-40B4-BE49-F238E27FC236}">
                  <a16:creationId xmlns:a16="http://schemas.microsoft.com/office/drawing/2014/main" id="{6CFC46ED-5214-476A-B85B-169F52C04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6 w 646"/>
                <a:gd name="T1" fmla="*/ 2147483646 h 646"/>
                <a:gd name="T2" fmla="*/ 2147483646 w 646"/>
                <a:gd name="T3" fmla="*/ 2147483646 h 646"/>
                <a:gd name="T4" fmla="*/ 2147483646 w 646"/>
                <a:gd name="T5" fmla="*/ 2147483646 h 646"/>
                <a:gd name="T6" fmla="*/ 2147483646 w 646"/>
                <a:gd name="T7" fmla="*/ 2147483646 h 646"/>
                <a:gd name="T8" fmla="*/ 2147483646 w 646"/>
                <a:gd name="T9" fmla="*/ 2147483646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89" name="Freeform 7">
              <a:extLst>
                <a:ext uri="{FF2B5EF4-FFF2-40B4-BE49-F238E27FC236}">
                  <a16:creationId xmlns:a16="http://schemas.microsoft.com/office/drawing/2014/main" id="{070F42F8-44E0-41C7-BDDE-04DD9DAB7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6 w 600"/>
                <a:gd name="T1" fmla="*/ 2147483646 h 600"/>
                <a:gd name="T2" fmla="*/ 2147483646 w 600"/>
                <a:gd name="T3" fmla="*/ 2147483646 h 600"/>
                <a:gd name="T4" fmla="*/ 2147483646 w 600"/>
                <a:gd name="T5" fmla="*/ 2147483646 h 600"/>
                <a:gd name="T6" fmla="*/ 2147483646 w 600"/>
                <a:gd name="T7" fmla="*/ 2147483646 h 600"/>
                <a:gd name="T8" fmla="*/ 2147483646 w 600"/>
                <a:gd name="T9" fmla="*/ 2147483646 h 600"/>
                <a:gd name="T10" fmla="*/ 2147483646 w 600"/>
                <a:gd name="T11" fmla="*/ 2147483646 h 600"/>
                <a:gd name="T12" fmla="*/ 2147483646 w 600"/>
                <a:gd name="T13" fmla="*/ 2147483646 h 600"/>
                <a:gd name="T14" fmla="*/ 2147483646 w 600"/>
                <a:gd name="T15" fmla="*/ 2147483646 h 600"/>
                <a:gd name="T16" fmla="*/ 2147483646 w 600"/>
                <a:gd name="T17" fmla="*/ 2147483646 h 600"/>
                <a:gd name="T18" fmla="*/ 2147483646 w 600"/>
                <a:gd name="T19" fmla="*/ 2147483646 h 600"/>
                <a:gd name="T20" fmla="*/ 2147483646 w 600"/>
                <a:gd name="T21" fmla="*/ 2147483646 h 600"/>
                <a:gd name="T22" fmla="*/ 2147483646 w 600"/>
                <a:gd name="T23" fmla="*/ 2147483646 h 600"/>
                <a:gd name="T24" fmla="*/ 2147483646 w 600"/>
                <a:gd name="T25" fmla="*/ 2147483646 h 600"/>
                <a:gd name="T26" fmla="*/ 2147483646 w 600"/>
                <a:gd name="T27" fmla="*/ 2147483646 h 600"/>
                <a:gd name="T28" fmla="*/ 2147483646 w 600"/>
                <a:gd name="T29" fmla="*/ 2147483646 h 600"/>
                <a:gd name="T30" fmla="*/ 2147483646 w 600"/>
                <a:gd name="T31" fmla="*/ 2147483646 h 600"/>
                <a:gd name="T32" fmla="*/ 2147483646 w 600"/>
                <a:gd name="T33" fmla="*/ 2147483646 h 600"/>
                <a:gd name="T34" fmla="*/ 2147483646 w 600"/>
                <a:gd name="T35" fmla="*/ 2147483646 h 600"/>
                <a:gd name="T36" fmla="*/ 2147483646 w 600"/>
                <a:gd name="T37" fmla="*/ 2147483646 h 600"/>
                <a:gd name="T38" fmla="*/ 2147483646 w 600"/>
                <a:gd name="T39" fmla="*/ 2147483646 h 600"/>
                <a:gd name="T40" fmla="*/ 2147483646 w 600"/>
                <a:gd name="T41" fmla="*/ 2147483646 h 600"/>
                <a:gd name="T42" fmla="*/ 2147483646 w 600"/>
                <a:gd name="T43" fmla="*/ 2147483646 h 600"/>
                <a:gd name="T44" fmla="*/ 2147483646 w 600"/>
                <a:gd name="T45" fmla="*/ 2147483646 h 600"/>
                <a:gd name="T46" fmla="*/ 2147483646 w 600"/>
                <a:gd name="T47" fmla="*/ 2147483646 h 600"/>
                <a:gd name="T48" fmla="*/ 2147483646 w 600"/>
                <a:gd name="T49" fmla="*/ 2147483646 h 600"/>
                <a:gd name="T50" fmla="*/ 2147483646 w 600"/>
                <a:gd name="T51" fmla="*/ 2147483646 h 600"/>
                <a:gd name="T52" fmla="*/ 2147483646 w 600"/>
                <a:gd name="T53" fmla="*/ 2147483646 h 600"/>
                <a:gd name="T54" fmla="*/ 2147483646 w 600"/>
                <a:gd name="T55" fmla="*/ 2147483646 h 600"/>
                <a:gd name="T56" fmla="*/ 2147483646 w 600"/>
                <a:gd name="T57" fmla="*/ 2147483646 h 600"/>
                <a:gd name="T58" fmla="*/ 2147483646 w 600"/>
                <a:gd name="T59" fmla="*/ 2147483646 h 600"/>
                <a:gd name="T60" fmla="*/ 2147483646 w 600"/>
                <a:gd name="T61" fmla="*/ 2147483646 h 600"/>
                <a:gd name="T62" fmla="*/ 2147483646 w 600"/>
                <a:gd name="T63" fmla="*/ 2147483646 h 600"/>
                <a:gd name="T64" fmla="*/ 2147483646 w 600"/>
                <a:gd name="T65" fmla="*/ 2147483646 h 600"/>
                <a:gd name="T66" fmla="*/ 2147483646 w 600"/>
                <a:gd name="T67" fmla="*/ 2147483646 h 600"/>
                <a:gd name="T68" fmla="*/ 2147483646 w 600"/>
                <a:gd name="T69" fmla="*/ 2147483646 h 600"/>
                <a:gd name="T70" fmla="*/ 2147483646 w 600"/>
                <a:gd name="T71" fmla="*/ 2147483646 h 600"/>
                <a:gd name="T72" fmla="*/ 2147483646 w 600"/>
                <a:gd name="T73" fmla="*/ 2147483646 h 600"/>
                <a:gd name="T74" fmla="*/ 2147483646 w 600"/>
                <a:gd name="T75" fmla="*/ 2147483646 h 600"/>
                <a:gd name="T76" fmla="*/ 2147483646 w 600"/>
                <a:gd name="T77" fmla="*/ 2147483646 h 600"/>
                <a:gd name="T78" fmla="*/ 2147483646 w 600"/>
                <a:gd name="T79" fmla="*/ 2147483646 h 600"/>
                <a:gd name="T80" fmla="*/ 2147483646 w 600"/>
                <a:gd name="T81" fmla="*/ 2147483646 h 600"/>
                <a:gd name="T82" fmla="*/ 2147483646 w 600"/>
                <a:gd name="T83" fmla="*/ 2147483646 h 600"/>
                <a:gd name="T84" fmla="*/ 2147483646 w 600"/>
                <a:gd name="T85" fmla="*/ 2147483646 h 600"/>
                <a:gd name="T86" fmla="*/ 2147483646 w 600"/>
                <a:gd name="T87" fmla="*/ 2147483646 h 600"/>
                <a:gd name="T88" fmla="*/ 2147483646 w 600"/>
                <a:gd name="T89" fmla="*/ 2147483646 h 600"/>
                <a:gd name="T90" fmla="*/ 2147483646 w 600"/>
                <a:gd name="T91" fmla="*/ 2147483646 h 600"/>
                <a:gd name="T92" fmla="*/ 2147483646 w 600"/>
                <a:gd name="T93" fmla="*/ 2147483646 h 600"/>
                <a:gd name="T94" fmla="*/ 2147483646 w 600"/>
                <a:gd name="T95" fmla="*/ 2147483646 h 600"/>
                <a:gd name="T96" fmla="*/ 2147483646 w 600"/>
                <a:gd name="T97" fmla="*/ 2147483646 h 600"/>
                <a:gd name="T98" fmla="*/ 2147483646 w 600"/>
                <a:gd name="T99" fmla="*/ 2147483646 h 600"/>
                <a:gd name="T100" fmla="*/ 2147483646 w 600"/>
                <a:gd name="T101" fmla="*/ 2147483646 h 600"/>
                <a:gd name="T102" fmla="*/ 2147483646 w 600"/>
                <a:gd name="T103" fmla="*/ 2147483646 h 600"/>
                <a:gd name="T104" fmla="*/ 2147483646 w 600"/>
                <a:gd name="T105" fmla="*/ 2147483646 h 600"/>
                <a:gd name="T106" fmla="*/ 2147483646 w 600"/>
                <a:gd name="T107" fmla="*/ 2147483646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0" name="Freeform 8">
              <a:extLst>
                <a:ext uri="{FF2B5EF4-FFF2-40B4-BE49-F238E27FC236}">
                  <a16:creationId xmlns:a16="http://schemas.microsoft.com/office/drawing/2014/main" id="{D7B62535-57DB-4695-8B63-05EF11354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6 w 468"/>
                <a:gd name="T1" fmla="*/ 2147483646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1" name="Freeform 9">
              <a:extLst>
                <a:ext uri="{FF2B5EF4-FFF2-40B4-BE49-F238E27FC236}">
                  <a16:creationId xmlns:a16="http://schemas.microsoft.com/office/drawing/2014/main" id="{AA67D664-3C6B-43B7-977B-97186E98F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6 w 428"/>
                <a:gd name="T1" fmla="*/ 2147483646 h 428"/>
                <a:gd name="T2" fmla="*/ 2147483646 w 428"/>
                <a:gd name="T3" fmla="*/ 2147483646 h 428"/>
                <a:gd name="T4" fmla="*/ 2147483646 w 428"/>
                <a:gd name="T5" fmla="*/ 2147483646 h 428"/>
                <a:gd name="T6" fmla="*/ 2147483646 w 428"/>
                <a:gd name="T7" fmla="*/ 2147483646 h 428"/>
                <a:gd name="T8" fmla="*/ 2147483646 w 428"/>
                <a:gd name="T9" fmla="*/ 2147483646 h 428"/>
                <a:gd name="T10" fmla="*/ 2147483646 w 428"/>
                <a:gd name="T11" fmla="*/ 2147483646 h 428"/>
                <a:gd name="T12" fmla="*/ 2147483646 w 428"/>
                <a:gd name="T13" fmla="*/ 2147483646 h 428"/>
                <a:gd name="T14" fmla="*/ 2147483646 w 428"/>
                <a:gd name="T15" fmla="*/ 2147483646 h 428"/>
                <a:gd name="T16" fmla="*/ 2147483646 w 428"/>
                <a:gd name="T17" fmla="*/ 2147483646 h 428"/>
                <a:gd name="T18" fmla="*/ 2147483646 w 428"/>
                <a:gd name="T19" fmla="*/ 2147483646 h 428"/>
                <a:gd name="T20" fmla="*/ 2147483646 w 428"/>
                <a:gd name="T21" fmla="*/ 2147483646 h 428"/>
                <a:gd name="T22" fmla="*/ 2147483646 w 428"/>
                <a:gd name="T23" fmla="*/ 2147483646 h 428"/>
                <a:gd name="T24" fmla="*/ 2147483646 w 428"/>
                <a:gd name="T25" fmla="*/ 2147483646 h 428"/>
                <a:gd name="T26" fmla="*/ 2147483646 w 428"/>
                <a:gd name="T27" fmla="*/ 2147483646 h 428"/>
                <a:gd name="T28" fmla="*/ 2147483646 w 428"/>
                <a:gd name="T29" fmla="*/ 2147483646 h 428"/>
                <a:gd name="T30" fmla="*/ 2147483646 w 428"/>
                <a:gd name="T31" fmla="*/ 2147483646 h 428"/>
                <a:gd name="T32" fmla="*/ 2147483646 w 428"/>
                <a:gd name="T33" fmla="*/ 2147483646 h 428"/>
                <a:gd name="T34" fmla="*/ 2147483646 w 428"/>
                <a:gd name="T35" fmla="*/ 2147483646 h 428"/>
                <a:gd name="T36" fmla="*/ 2147483646 w 428"/>
                <a:gd name="T37" fmla="*/ 2147483646 h 428"/>
                <a:gd name="T38" fmla="*/ 2147483646 w 428"/>
                <a:gd name="T39" fmla="*/ 2147483646 h 428"/>
                <a:gd name="T40" fmla="*/ 2147483646 w 428"/>
                <a:gd name="T41" fmla="*/ 2147483646 h 428"/>
                <a:gd name="T42" fmla="*/ 2147483646 w 428"/>
                <a:gd name="T43" fmla="*/ 2147483646 h 428"/>
                <a:gd name="T44" fmla="*/ 2147483646 w 428"/>
                <a:gd name="T45" fmla="*/ 2147483646 h 428"/>
                <a:gd name="T46" fmla="*/ 2147483646 w 428"/>
                <a:gd name="T47" fmla="*/ 2147483646 h 428"/>
                <a:gd name="T48" fmla="*/ 2147483646 w 428"/>
                <a:gd name="T49" fmla="*/ 2147483646 h 428"/>
                <a:gd name="T50" fmla="*/ 2147483646 w 428"/>
                <a:gd name="T51" fmla="*/ 2147483646 h 428"/>
                <a:gd name="T52" fmla="*/ 2147483646 w 428"/>
                <a:gd name="T53" fmla="*/ 2147483646 h 428"/>
                <a:gd name="T54" fmla="*/ 2147483646 w 428"/>
                <a:gd name="T55" fmla="*/ 2147483646 h 428"/>
                <a:gd name="T56" fmla="*/ 2147483646 w 428"/>
                <a:gd name="T57" fmla="*/ 2147483646 h 428"/>
                <a:gd name="T58" fmla="*/ 2147483646 w 428"/>
                <a:gd name="T59" fmla="*/ 2147483646 h 428"/>
                <a:gd name="T60" fmla="*/ 2147483646 w 428"/>
                <a:gd name="T61" fmla="*/ 2147483646 h 428"/>
                <a:gd name="T62" fmla="*/ 2147483646 w 428"/>
                <a:gd name="T63" fmla="*/ 2147483646 h 428"/>
                <a:gd name="T64" fmla="*/ 2147483646 w 428"/>
                <a:gd name="T65" fmla="*/ 2147483646 h 428"/>
                <a:gd name="T66" fmla="*/ 2147483646 w 428"/>
                <a:gd name="T67" fmla="*/ 2147483646 h 428"/>
                <a:gd name="T68" fmla="*/ 2147483646 w 428"/>
                <a:gd name="T69" fmla="*/ 2147483646 h 428"/>
                <a:gd name="T70" fmla="*/ 2147483646 w 428"/>
                <a:gd name="T71" fmla="*/ 2147483646 h 428"/>
                <a:gd name="T72" fmla="*/ 2147483646 w 428"/>
                <a:gd name="T73" fmla="*/ 2147483646 h 428"/>
                <a:gd name="T74" fmla="*/ 2147483646 w 428"/>
                <a:gd name="T75" fmla="*/ 2147483646 h 428"/>
                <a:gd name="T76" fmla="*/ 2147483646 w 428"/>
                <a:gd name="T77" fmla="*/ 2147483646 h 428"/>
                <a:gd name="T78" fmla="*/ 2147483646 w 428"/>
                <a:gd name="T79" fmla="*/ 2147483646 h 428"/>
                <a:gd name="T80" fmla="*/ 2147483646 w 428"/>
                <a:gd name="T81" fmla="*/ 2147483646 h 428"/>
                <a:gd name="T82" fmla="*/ 2147483646 w 428"/>
                <a:gd name="T83" fmla="*/ 2147483646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2" name="Freeform 10">
              <a:extLst>
                <a:ext uri="{FF2B5EF4-FFF2-40B4-BE49-F238E27FC236}">
                  <a16:creationId xmlns:a16="http://schemas.microsoft.com/office/drawing/2014/main" id="{617EC640-6466-488C-BA3D-924978DFE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6 h 690"/>
                <a:gd name="T2" fmla="*/ 2147483646 w 690"/>
                <a:gd name="T3" fmla="*/ 2147483646 h 690"/>
                <a:gd name="T4" fmla="*/ 0 w 690"/>
                <a:gd name="T5" fmla="*/ 2147483646 h 690"/>
                <a:gd name="T6" fmla="*/ 2147483646 w 690"/>
                <a:gd name="T7" fmla="*/ 2147483646 h 690"/>
                <a:gd name="T8" fmla="*/ 0 w 690"/>
                <a:gd name="T9" fmla="*/ 2147483646 h 690"/>
                <a:gd name="T10" fmla="*/ 2147483646 w 690"/>
                <a:gd name="T11" fmla="*/ 0 h 690"/>
                <a:gd name="T12" fmla="*/ 2147483646 w 690"/>
                <a:gd name="T13" fmla="*/ 2147483646 h 690"/>
                <a:gd name="T14" fmla="*/ 2147483646 w 690"/>
                <a:gd name="T15" fmla="*/ 0 h 690"/>
                <a:gd name="T16" fmla="*/ 2147483646 w 690"/>
                <a:gd name="T17" fmla="*/ 2147483646 h 690"/>
                <a:gd name="T18" fmla="*/ 2147483646 w 690"/>
                <a:gd name="T19" fmla="*/ 0 h 690"/>
                <a:gd name="T20" fmla="*/ 2147483646 w 690"/>
                <a:gd name="T21" fmla="*/ 0 h 690"/>
                <a:gd name="T22" fmla="*/ 2147483646 w 690"/>
                <a:gd name="T23" fmla="*/ 2147483646 h 690"/>
                <a:gd name="T24" fmla="*/ 2147483646 w 690"/>
                <a:gd name="T25" fmla="*/ 0 h 690"/>
                <a:gd name="T26" fmla="*/ 2147483646 w 690"/>
                <a:gd name="T27" fmla="*/ 2147483646 h 690"/>
                <a:gd name="T28" fmla="*/ 2147483646 w 690"/>
                <a:gd name="T29" fmla="*/ 0 h 690"/>
                <a:gd name="T30" fmla="*/ 2147483646 w 690"/>
                <a:gd name="T31" fmla="*/ 2147483646 h 690"/>
                <a:gd name="T32" fmla="*/ 2147483646 w 690"/>
                <a:gd name="T33" fmla="*/ 2147483646 h 690"/>
                <a:gd name="T34" fmla="*/ 2147483646 w 690"/>
                <a:gd name="T35" fmla="*/ 2147483646 h 690"/>
                <a:gd name="T36" fmla="*/ 2147483646 w 690"/>
                <a:gd name="T37" fmla="*/ 2147483646 h 690"/>
                <a:gd name="T38" fmla="*/ 2147483646 w 690"/>
                <a:gd name="T39" fmla="*/ 2147483646 h 690"/>
                <a:gd name="T40" fmla="*/ 2147483646 w 690"/>
                <a:gd name="T41" fmla="*/ 2147483646 h 690"/>
                <a:gd name="T42" fmla="*/ 2147483646 w 690"/>
                <a:gd name="T43" fmla="*/ 2147483646 h 690"/>
                <a:gd name="T44" fmla="*/ 2147483646 w 690"/>
                <a:gd name="T45" fmla="*/ 2147483646 h 690"/>
                <a:gd name="T46" fmla="*/ 2147483646 w 690"/>
                <a:gd name="T47" fmla="*/ 2147483646 h 690"/>
                <a:gd name="T48" fmla="*/ 2147483646 w 690"/>
                <a:gd name="T49" fmla="*/ 2147483646 h 690"/>
                <a:gd name="T50" fmla="*/ 2147483646 w 690"/>
                <a:gd name="T51" fmla="*/ 2147483646 h 690"/>
                <a:gd name="T52" fmla="*/ 2147483646 w 690"/>
                <a:gd name="T53" fmla="*/ 2147483646 h 690"/>
                <a:gd name="T54" fmla="*/ 2147483646 w 690"/>
                <a:gd name="T55" fmla="*/ 2147483646 h 690"/>
                <a:gd name="T56" fmla="*/ 2147483646 w 690"/>
                <a:gd name="T57" fmla="*/ 2147483646 h 690"/>
                <a:gd name="T58" fmla="*/ 2147483646 w 690"/>
                <a:gd name="T59" fmla="*/ 2147483646 h 690"/>
                <a:gd name="T60" fmla="*/ 2147483646 w 690"/>
                <a:gd name="T61" fmla="*/ 2147483646 h 690"/>
                <a:gd name="T62" fmla="*/ 2147483646 w 690"/>
                <a:gd name="T63" fmla="*/ 2147483646 h 690"/>
                <a:gd name="T64" fmla="*/ 2147483646 w 690"/>
                <a:gd name="T65" fmla="*/ 2147483646 h 690"/>
                <a:gd name="T66" fmla="*/ 2147483646 w 690"/>
                <a:gd name="T67" fmla="*/ 2147483646 h 690"/>
                <a:gd name="T68" fmla="*/ 2147483646 w 690"/>
                <a:gd name="T69" fmla="*/ 2147483646 h 690"/>
                <a:gd name="T70" fmla="*/ 0 w 690"/>
                <a:gd name="T71" fmla="*/ 2147483646 h 690"/>
                <a:gd name="T72" fmla="*/ 2147483646 w 690"/>
                <a:gd name="T73" fmla="*/ 2147483646 h 690"/>
                <a:gd name="T74" fmla="*/ 0 w 690"/>
                <a:gd name="T75" fmla="*/ 2147483646 h 690"/>
                <a:gd name="T76" fmla="*/ 2147483646 w 690"/>
                <a:gd name="T77" fmla="*/ 2147483646 h 690"/>
                <a:gd name="T78" fmla="*/ 0 w 690"/>
                <a:gd name="T79" fmla="*/ 2147483646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3" name="Freeform 11">
              <a:extLst>
                <a:ext uri="{FF2B5EF4-FFF2-40B4-BE49-F238E27FC236}">
                  <a16:creationId xmlns:a16="http://schemas.microsoft.com/office/drawing/2014/main" id="{6491E41A-2D75-478E-8783-43762FB73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6 h 634"/>
                <a:gd name="T2" fmla="*/ 2147483646 w 634"/>
                <a:gd name="T3" fmla="*/ 2147483646 h 634"/>
                <a:gd name="T4" fmla="*/ 0 w 634"/>
                <a:gd name="T5" fmla="*/ 2147483646 h 634"/>
                <a:gd name="T6" fmla="*/ 2147483646 w 634"/>
                <a:gd name="T7" fmla="*/ 2147483646 h 634"/>
                <a:gd name="T8" fmla="*/ 0 w 634"/>
                <a:gd name="T9" fmla="*/ 2147483646 h 634"/>
                <a:gd name="T10" fmla="*/ 2147483646 w 634"/>
                <a:gd name="T11" fmla="*/ 0 h 634"/>
                <a:gd name="T12" fmla="*/ 2147483646 w 634"/>
                <a:gd name="T13" fmla="*/ 2147483646 h 634"/>
                <a:gd name="T14" fmla="*/ 2147483646 w 634"/>
                <a:gd name="T15" fmla="*/ 0 h 634"/>
                <a:gd name="T16" fmla="*/ 2147483646 w 634"/>
                <a:gd name="T17" fmla="*/ 2147483646 h 634"/>
                <a:gd name="T18" fmla="*/ 2147483646 w 634"/>
                <a:gd name="T19" fmla="*/ 0 h 634"/>
                <a:gd name="T20" fmla="*/ 2147483646 w 634"/>
                <a:gd name="T21" fmla="*/ 0 h 634"/>
                <a:gd name="T22" fmla="*/ 2147483646 w 634"/>
                <a:gd name="T23" fmla="*/ 2147483646 h 634"/>
                <a:gd name="T24" fmla="*/ 2147483646 w 634"/>
                <a:gd name="T25" fmla="*/ 0 h 634"/>
                <a:gd name="T26" fmla="*/ 2147483646 w 634"/>
                <a:gd name="T27" fmla="*/ 2147483646 h 634"/>
                <a:gd name="T28" fmla="*/ 2147483646 w 634"/>
                <a:gd name="T29" fmla="*/ 0 h 634"/>
                <a:gd name="T30" fmla="*/ 2147483646 w 634"/>
                <a:gd name="T31" fmla="*/ 2147483646 h 634"/>
                <a:gd name="T32" fmla="*/ 2147483646 w 634"/>
                <a:gd name="T33" fmla="*/ 2147483646 h 634"/>
                <a:gd name="T34" fmla="*/ 2147483646 w 634"/>
                <a:gd name="T35" fmla="*/ 2147483646 h 634"/>
                <a:gd name="T36" fmla="*/ 2147483646 w 634"/>
                <a:gd name="T37" fmla="*/ 2147483646 h 634"/>
                <a:gd name="T38" fmla="*/ 2147483646 w 634"/>
                <a:gd name="T39" fmla="*/ 2147483646 h 634"/>
                <a:gd name="T40" fmla="*/ 2147483646 w 634"/>
                <a:gd name="T41" fmla="*/ 2147483646 h 634"/>
                <a:gd name="T42" fmla="*/ 2147483646 w 634"/>
                <a:gd name="T43" fmla="*/ 2147483646 h 634"/>
                <a:gd name="T44" fmla="*/ 2147483646 w 634"/>
                <a:gd name="T45" fmla="*/ 2147483646 h 634"/>
                <a:gd name="T46" fmla="*/ 2147483646 w 634"/>
                <a:gd name="T47" fmla="*/ 2147483646 h 634"/>
                <a:gd name="T48" fmla="*/ 2147483646 w 634"/>
                <a:gd name="T49" fmla="*/ 2147483646 h 634"/>
                <a:gd name="T50" fmla="*/ 2147483646 w 634"/>
                <a:gd name="T51" fmla="*/ 2147483646 h 634"/>
                <a:gd name="T52" fmla="*/ 2147483646 w 634"/>
                <a:gd name="T53" fmla="*/ 2147483646 h 634"/>
                <a:gd name="T54" fmla="*/ 2147483646 w 634"/>
                <a:gd name="T55" fmla="*/ 2147483646 h 634"/>
                <a:gd name="T56" fmla="*/ 2147483646 w 634"/>
                <a:gd name="T57" fmla="*/ 2147483646 h 634"/>
                <a:gd name="T58" fmla="*/ 2147483646 w 634"/>
                <a:gd name="T59" fmla="*/ 2147483646 h 634"/>
                <a:gd name="T60" fmla="*/ 2147483646 w 634"/>
                <a:gd name="T61" fmla="*/ 2147483646 h 634"/>
                <a:gd name="T62" fmla="*/ 2147483646 w 634"/>
                <a:gd name="T63" fmla="*/ 2147483646 h 634"/>
                <a:gd name="T64" fmla="*/ 2147483646 w 634"/>
                <a:gd name="T65" fmla="*/ 2147483646 h 634"/>
                <a:gd name="T66" fmla="*/ 2147483646 w 634"/>
                <a:gd name="T67" fmla="*/ 2147483646 h 634"/>
                <a:gd name="T68" fmla="*/ 2147483646 w 634"/>
                <a:gd name="T69" fmla="*/ 2147483646 h 634"/>
                <a:gd name="T70" fmla="*/ 0 w 634"/>
                <a:gd name="T71" fmla="*/ 2147483646 h 634"/>
                <a:gd name="T72" fmla="*/ 2147483646 w 634"/>
                <a:gd name="T73" fmla="*/ 2147483646 h 634"/>
                <a:gd name="T74" fmla="*/ 0 w 634"/>
                <a:gd name="T75" fmla="*/ 2147483646 h 634"/>
                <a:gd name="T76" fmla="*/ 2147483646 w 634"/>
                <a:gd name="T77" fmla="*/ 2147483646 h 634"/>
                <a:gd name="T78" fmla="*/ 0 w 634"/>
                <a:gd name="T79" fmla="*/ 2147483646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4" name="Freeform 12">
              <a:extLst>
                <a:ext uri="{FF2B5EF4-FFF2-40B4-BE49-F238E27FC236}">
                  <a16:creationId xmlns:a16="http://schemas.microsoft.com/office/drawing/2014/main" id="{49481A47-D0EB-4185-9062-1BD6AAD0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6 h 710"/>
                <a:gd name="T2" fmla="*/ 2147483646 w 710"/>
                <a:gd name="T3" fmla="*/ 2147483646 h 710"/>
                <a:gd name="T4" fmla="*/ 0 w 710"/>
                <a:gd name="T5" fmla="*/ 2147483646 h 710"/>
                <a:gd name="T6" fmla="*/ 2147483646 w 710"/>
                <a:gd name="T7" fmla="*/ 2147483646 h 710"/>
                <a:gd name="T8" fmla="*/ 0 w 710"/>
                <a:gd name="T9" fmla="*/ 2147483646 h 710"/>
                <a:gd name="T10" fmla="*/ 2147483646 w 710"/>
                <a:gd name="T11" fmla="*/ 0 h 710"/>
                <a:gd name="T12" fmla="*/ 2147483646 w 710"/>
                <a:gd name="T13" fmla="*/ 2147483646 h 710"/>
                <a:gd name="T14" fmla="*/ 2147483646 w 710"/>
                <a:gd name="T15" fmla="*/ 0 h 710"/>
                <a:gd name="T16" fmla="*/ 2147483646 w 710"/>
                <a:gd name="T17" fmla="*/ 2147483646 h 710"/>
                <a:gd name="T18" fmla="*/ 2147483646 w 710"/>
                <a:gd name="T19" fmla="*/ 0 h 710"/>
                <a:gd name="T20" fmla="*/ 2147483646 w 710"/>
                <a:gd name="T21" fmla="*/ 0 h 710"/>
                <a:gd name="T22" fmla="*/ 2147483646 w 710"/>
                <a:gd name="T23" fmla="*/ 2147483646 h 710"/>
                <a:gd name="T24" fmla="*/ 2147483646 w 710"/>
                <a:gd name="T25" fmla="*/ 0 h 710"/>
                <a:gd name="T26" fmla="*/ 2147483646 w 710"/>
                <a:gd name="T27" fmla="*/ 2147483646 h 710"/>
                <a:gd name="T28" fmla="*/ 2147483646 w 710"/>
                <a:gd name="T29" fmla="*/ 0 h 710"/>
                <a:gd name="T30" fmla="*/ 2147483646 w 710"/>
                <a:gd name="T31" fmla="*/ 2147483646 h 710"/>
                <a:gd name="T32" fmla="*/ 2147483646 w 710"/>
                <a:gd name="T33" fmla="*/ 2147483646 h 710"/>
                <a:gd name="T34" fmla="*/ 2147483646 w 710"/>
                <a:gd name="T35" fmla="*/ 2147483646 h 710"/>
                <a:gd name="T36" fmla="*/ 2147483646 w 710"/>
                <a:gd name="T37" fmla="*/ 2147483646 h 710"/>
                <a:gd name="T38" fmla="*/ 2147483646 w 710"/>
                <a:gd name="T39" fmla="*/ 2147483646 h 710"/>
                <a:gd name="T40" fmla="*/ 2147483646 w 710"/>
                <a:gd name="T41" fmla="*/ 2147483646 h 710"/>
                <a:gd name="T42" fmla="*/ 2147483646 w 710"/>
                <a:gd name="T43" fmla="*/ 2147483646 h 710"/>
                <a:gd name="T44" fmla="*/ 2147483646 w 710"/>
                <a:gd name="T45" fmla="*/ 2147483646 h 710"/>
                <a:gd name="T46" fmla="*/ 2147483646 w 710"/>
                <a:gd name="T47" fmla="*/ 2147483646 h 710"/>
                <a:gd name="T48" fmla="*/ 2147483646 w 710"/>
                <a:gd name="T49" fmla="*/ 2147483646 h 710"/>
                <a:gd name="T50" fmla="*/ 2147483646 w 710"/>
                <a:gd name="T51" fmla="*/ 2147483646 h 710"/>
                <a:gd name="T52" fmla="*/ 2147483646 w 710"/>
                <a:gd name="T53" fmla="*/ 2147483646 h 710"/>
                <a:gd name="T54" fmla="*/ 2147483646 w 710"/>
                <a:gd name="T55" fmla="*/ 2147483646 h 710"/>
                <a:gd name="T56" fmla="*/ 2147483646 w 710"/>
                <a:gd name="T57" fmla="*/ 2147483646 h 710"/>
                <a:gd name="T58" fmla="*/ 2147483646 w 710"/>
                <a:gd name="T59" fmla="*/ 2147483646 h 710"/>
                <a:gd name="T60" fmla="*/ 2147483646 w 710"/>
                <a:gd name="T61" fmla="*/ 2147483646 h 710"/>
                <a:gd name="T62" fmla="*/ 2147483646 w 710"/>
                <a:gd name="T63" fmla="*/ 2147483646 h 710"/>
                <a:gd name="T64" fmla="*/ 2147483646 w 710"/>
                <a:gd name="T65" fmla="*/ 2147483646 h 710"/>
                <a:gd name="T66" fmla="*/ 2147483646 w 710"/>
                <a:gd name="T67" fmla="*/ 2147483646 h 710"/>
                <a:gd name="T68" fmla="*/ 2147483646 w 710"/>
                <a:gd name="T69" fmla="*/ 2147483646 h 710"/>
                <a:gd name="T70" fmla="*/ 0 w 710"/>
                <a:gd name="T71" fmla="*/ 2147483646 h 710"/>
                <a:gd name="T72" fmla="*/ 2147483646 w 710"/>
                <a:gd name="T73" fmla="*/ 2147483646 h 710"/>
                <a:gd name="T74" fmla="*/ 0 w 710"/>
                <a:gd name="T75" fmla="*/ 2147483646 h 710"/>
                <a:gd name="T76" fmla="*/ 2147483646 w 710"/>
                <a:gd name="T77" fmla="*/ 2147483646 h 710"/>
                <a:gd name="T78" fmla="*/ 0 w 710"/>
                <a:gd name="T79" fmla="*/ 2147483646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5" name="Freeform 13">
              <a:extLst>
                <a:ext uri="{FF2B5EF4-FFF2-40B4-BE49-F238E27FC236}">
                  <a16:creationId xmlns:a16="http://schemas.microsoft.com/office/drawing/2014/main" id="{54629995-D74E-47AC-BCE5-9B0BFC4B6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6" name="Freeform 14">
              <a:extLst>
                <a:ext uri="{FF2B5EF4-FFF2-40B4-BE49-F238E27FC236}">
                  <a16:creationId xmlns:a16="http://schemas.microsoft.com/office/drawing/2014/main" id="{AFD1C03D-9AEC-4289-AED1-67062F186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7" name="Freeform 15">
              <a:extLst>
                <a:ext uri="{FF2B5EF4-FFF2-40B4-BE49-F238E27FC236}">
                  <a16:creationId xmlns:a16="http://schemas.microsoft.com/office/drawing/2014/main" id="{798FA511-C943-4D61-ABF2-923CCC22E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8" name="Freeform 16">
              <a:extLst>
                <a:ext uri="{FF2B5EF4-FFF2-40B4-BE49-F238E27FC236}">
                  <a16:creationId xmlns:a16="http://schemas.microsoft.com/office/drawing/2014/main" id="{4DC8569A-DF21-48C0-9D44-A83741785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99" name="Freeform 17">
              <a:extLst>
                <a:ext uri="{FF2B5EF4-FFF2-40B4-BE49-F238E27FC236}">
                  <a16:creationId xmlns:a16="http://schemas.microsoft.com/office/drawing/2014/main" id="{1E9AA4FC-9C71-4E00-AC6B-F65737068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6 w 71"/>
                <a:gd name="T1" fmla="*/ 0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0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2147483646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2147483646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0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0" name="Freeform 18">
              <a:extLst>
                <a:ext uri="{FF2B5EF4-FFF2-40B4-BE49-F238E27FC236}">
                  <a16:creationId xmlns:a16="http://schemas.microsoft.com/office/drawing/2014/main" id="{D040AD7B-52C9-430F-99D6-ADD2AB915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0 w 73"/>
                <a:gd name="T9" fmla="*/ 2147483646 h 179"/>
                <a:gd name="T10" fmla="*/ 0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2147483646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0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1" name="Freeform 19">
              <a:extLst>
                <a:ext uri="{FF2B5EF4-FFF2-40B4-BE49-F238E27FC236}">
                  <a16:creationId xmlns:a16="http://schemas.microsoft.com/office/drawing/2014/main" id="{6353241D-F7B0-42B3-A2EB-519B52468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0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2147483646 w 100"/>
                <a:gd name="T19" fmla="*/ 2147483646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0 h 146"/>
                <a:gd name="T40" fmla="*/ 0 w 100"/>
                <a:gd name="T41" fmla="*/ 0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2" name="Freeform 20">
              <a:extLst>
                <a:ext uri="{FF2B5EF4-FFF2-40B4-BE49-F238E27FC236}">
                  <a16:creationId xmlns:a16="http://schemas.microsoft.com/office/drawing/2014/main" id="{60370982-1522-4BD6-B356-A54FCE7B9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0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2147483646 h 148"/>
                <a:gd name="T24" fmla="*/ 2147483646 w 102"/>
                <a:gd name="T25" fmla="*/ 2147483646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0 h 148"/>
                <a:gd name="T54" fmla="*/ 2147483646 w 102"/>
                <a:gd name="T55" fmla="*/ 0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3" name="Freeform 21">
              <a:extLst>
                <a:ext uri="{FF2B5EF4-FFF2-40B4-BE49-F238E27FC236}">
                  <a16:creationId xmlns:a16="http://schemas.microsoft.com/office/drawing/2014/main" id="{FCCF80E6-3E1B-4035-B09A-CBA472A42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4" name="Freeform 22">
              <a:extLst>
                <a:ext uri="{FF2B5EF4-FFF2-40B4-BE49-F238E27FC236}">
                  <a16:creationId xmlns:a16="http://schemas.microsoft.com/office/drawing/2014/main" id="{0986337B-28CC-47B1-8019-D65C27A46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5" name="Freeform 23">
              <a:extLst>
                <a:ext uri="{FF2B5EF4-FFF2-40B4-BE49-F238E27FC236}">
                  <a16:creationId xmlns:a16="http://schemas.microsoft.com/office/drawing/2014/main" id="{95716BDA-BBA0-4B34-8D9D-97BF06B64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2147483646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2147483646 w 170"/>
                <a:gd name="T19" fmla="*/ 0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0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6" name="Freeform 24">
              <a:extLst>
                <a:ext uri="{FF2B5EF4-FFF2-40B4-BE49-F238E27FC236}">
                  <a16:creationId xmlns:a16="http://schemas.microsoft.com/office/drawing/2014/main" id="{1AEA5F58-28DB-42F5-9D9A-CE635A761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6 w 171"/>
                <a:gd name="T1" fmla="*/ 2147483646 h 72"/>
                <a:gd name="T2" fmla="*/ 2147483646 w 171"/>
                <a:gd name="T3" fmla="*/ 2147483646 h 72"/>
                <a:gd name="T4" fmla="*/ 2147483646 w 171"/>
                <a:gd name="T5" fmla="*/ 2147483646 h 72"/>
                <a:gd name="T6" fmla="*/ 2147483646 w 171"/>
                <a:gd name="T7" fmla="*/ 2147483646 h 72"/>
                <a:gd name="T8" fmla="*/ 2147483646 w 171"/>
                <a:gd name="T9" fmla="*/ 2147483646 h 72"/>
                <a:gd name="T10" fmla="*/ 2147483646 w 171"/>
                <a:gd name="T11" fmla="*/ 2147483646 h 72"/>
                <a:gd name="T12" fmla="*/ 2147483646 w 171"/>
                <a:gd name="T13" fmla="*/ 2147483646 h 72"/>
                <a:gd name="T14" fmla="*/ 2147483646 w 171"/>
                <a:gd name="T15" fmla="*/ 2147483646 h 72"/>
                <a:gd name="T16" fmla="*/ 2147483646 w 171"/>
                <a:gd name="T17" fmla="*/ 2147483646 h 72"/>
                <a:gd name="T18" fmla="*/ 2147483646 w 171"/>
                <a:gd name="T19" fmla="*/ 2147483646 h 72"/>
                <a:gd name="T20" fmla="*/ 2147483646 w 171"/>
                <a:gd name="T21" fmla="*/ 2147483646 h 72"/>
                <a:gd name="T22" fmla="*/ 2147483646 w 171"/>
                <a:gd name="T23" fmla="*/ 2147483646 h 72"/>
                <a:gd name="T24" fmla="*/ 2147483646 w 171"/>
                <a:gd name="T25" fmla="*/ 0 h 72"/>
                <a:gd name="T26" fmla="*/ 2147483646 w 171"/>
                <a:gd name="T27" fmla="*/ 0 h 72"/>
                <a:gd name="T28" fmla="*/ 2147483646 w 171"/>
                <a:gd name="T29" fmla="*/ 2147483646 h 72"/>
                <a:gd name="T30" fmla="*/ 2147483646 w 171"/>
                <a:gd name="T31" fmla="*/ 2147483646 h 72"/>
                <a:gd name="T32" fmla="*/ 2147483646 w 171"/>
                <a:gd name="T33" fmla="*/ 2147483646 h 72"/>
                <a:gd name="T34" fmla="*/ 2147483646 w 171"/>
                <a:gd name="T35" fmla="*/ 2147483646 h 72"/>
                <a:gd name="T36" fmla="*/ 2147483646 w 171"/>
                <a:gd name="T37" fmla="*/ 2147483646 h 72"/>
                <a:gd name="T38" fmla="*/ 2147483646 w 171"/>
                <a:gd name="T39" fmla="*/ 2147483646 h 72"/>
                <a:gd name="T40" fmla="*/ 2147483646 w 171"/>
                <a:gd name="T41" fmla="*/ 2147483646 h 72"/>
                <a:gd name="T42" fmla="*/ 2147483646 w 171"/>
                <a:gd name="T43" fmla="*/ 2147483646 h 72"/>
                <a:gd name="T44" fmla="*/ 2147483646 w 171"/>
                <a:gd name="T45" fmla="*/ 2147483646 h 72"/>
                <a:gd name="T46" fmla="*/ 2147483646 w 171"/>
                <a:gd name="T47" fmla="*/ 2147483646 h 72"/>
                <a:gd name="T48" fmla="*/ 2147483646 w 171"/>
                <a:gd name="T49" fmla="*/ 2147483646 h 72"/>
                <a:gd name="T50" fmla="*/ 2147483646 w 171"/>
                <a:gd name="T51" fmla="*/ 2147483646 h 72"/>
                <a:gd name="T52" fmla="*/ 2147483646 w 171"/>
                <a:gd name="T53" fmla="*/ 2147483646 h 72"/>
                <a:gd name="T54" fmla="*/ 2147483646 w 171"/>
                <a:gd name="T55" fmla="*/ 2147483646 h 72"/>
                <a:gd name="T56" fmla="*/ 0 w 171"/>
                <a:gd name="T57" fmla="*/ 2147483646 h 72"/>
                <a:gd name="T58" fmla="*/ 2147483646 w 171"/>
                <a:gd name="T59" fmla="*/ 2147483646 h 72"/>
                <a:gd name="T60" fmla="*/ 2147483646 w 171"/>
                <a:gd name="T61" fmla="*/ 2147483646 h 72"/>
                <a:gd name="T62" fmla="*/ 2147483646 w 171"/>
                <a:gd name="T63" fmla="*/ 2147483646 h 72"/>
                <a:gd name="T64" fmla="*/ 2147483646 w 171"/>
                <a:gd name="T65" fmla="*/ 2147483646 h 72"/>
                <a:gd name="T66" fmla="*/ 2147483646 w 171"/>
                <a:gd name="T67" fmla="*/ 2147483646 h 72"/>
                <a:gd name="T68" fmla="*/ 2147483646 w 171"/>
                <a:gd name="T69" fmla="*/ 2147483646 h 72"/>
                <a:gd name="T70" fmla="*/ 2147483646 w 171"/>
                <a:gd name="T71" fmla="*/ 2147483646 h 72"/>
                <a:gd name="T72" fmla="*/ 2147483646 w 171"/>
                <a:gd name="T73" fmla="*/ 2147483646 h 72"/>
                <a:gd name="T74" fmla="*/ 2147483646 w 171"/>
                <a:gd name="T75" fmla="*/ 2147483646 h 72"/>
                <a:gd name="T76" fmla="*/ 2147483646 w 171"/>
                <a:gd name="T77" fmla="*/ 2147483646 h 72"/>
                <a:gd name="T78" fmla="*/ 2147483646 w 171"/>
                <a:gd name="T79" fmla="*/ 2147483646 h 72"/>
                <a:gd name="T80" fmla="*/ 2147483646 w 171"/>
                <a:gd name="T81" fmla="*/ 2147483646 h 72"/>
                <a:gd name="T82" fmla="*/ 2147483646 w 171"/>
                <a:gd name="T83" fmla="*/ 2147483646 h 72"/>
                <a:gd name="T84" fmla="*/ 2147483646 w 171"/>
                <a:gd name="T85" fmla="*/ 2147483646 h 72"/>
                <a:gd name="T86" fmla="*/ 2147483646 w 171"/>
                <a:gd name="T87" fmla="*/ 2147483646 h 72"/>
                <a:gd name="T88" fmla="*/ 2147483646 w 171"/>
                <a:gd name="T89" fmla="*/ 2147483646 h 72"/>
                <a:gd name="T90" fmla="*/ 2147483646 w 171"/>
                <a:gd name="T91" fmla="*/ 2147483646 h 72"/>
                <a:gd name="T92" fmla="*/ 2147483646 w 171"/>
                <a:gd name="T93" fmla="*/ 2147483646 h 72"/>
                <a:gd name="T94" fmla="*/ 2147483646 w 171"/>
                <a:gd name="T95" fmla="*/ 2147483646 h 72"/>
                <a:gd name="T96" fmla="*/ 2147483646 w 171"/>
                <a:gd name="T97" fmla="*/ 2147483646 h 72"/>
                <a:gd name="T98" fmla="*/ 2147483646 w 171"/>
                <a:gd name="T99" fmla="*/ 2147483646 h 72"/>
                <a:gd name="T100" fmla="*/ 2147483646 w 171"/>
                <a:gd name="T101" fmla="*/ 2147483646 h 72"/>
                <a:gd name="T102" fmla="*/ 2147483646 w 171"/>
                <a:gd name="T103" fmla="*/ 2147483646 h 72"/>
                <a:gd name="T104" fmla="*/ 2147483646 w 171"/>
                <a:gd name="T105" fmla="*/ 2147483646 h 72"/>
                <a:gd name="T106" fmla="*/ 2147483646 w 171"/>
                <a:gd name="T107" fmla="*/ 2147483646 h 72"/>
                <a:gd name="T108" fmla="*/ 2147483646 w 171"/>
                <a:gd name="T109" fmla="*/ 2147483646 h 72"/>
                <a:gd name="T110" fmla="*/ 2147483646 w 171"/>
                <a:gd name="T111" fmla="*/ 2147483646 h 72"/>
                <a:gd name="T112" fmla="*/ 2147483646 w 171"/>
                <a:gd name="T113" fmla="*/ 2147483646 h 72"/>
                <a:gd name="T114" fmla="*/ 2147483646 w 171"/>
                <a:gd name="T115" fmla="*/ 2147483646 h 72"/>
                <a:gd name="T116" fmla="*/ 2147483646 w 171"/>
                <a:gd name="T117" fmla="*/ 2147483646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7" name="Freeform 25">
              <a:extLst>
                <a:ext uri="{FF2B5EF4-FFF2-40B4-BE49-F238E27FC236}">
                  <a16:creationId xmlns:a16="http://schemas.microsoft.com/office/drawing/2014/main" id="{F3F0AAE7-A29A-49E0-A059-C5732DAA8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8" name="Freeform 26">
              <a:extLst>
                <a:ext uri="{FF2B5EF4-FFF2-40B4-BE49-F238E27FC236}">
                  <a16:creationId xmlns:a16="http://schemas.microsoft.com/office/drawing/2014/main" id="{4A3EE477-0588-4056-A4E7-839983D9F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09" name="Freeform 27">
              <a:extLst>
                <a:ext uri="{FF2B5EF4-FFF2-40B4-BE49-F238E27FC236}">
                  <a16:creationId xmlns:a16="http://schemas.microsoft.com/office/drawing/2014/main" id="{2D43E34A-D929-4E16-BC99-49D2D328E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6 w 71"/>
                <a:gd name="T1" fmla="*/ 2147483646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2147483646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0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0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2147483646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0" name="Freeform 28">
              <a:extLst>
                <a:ext uri="{FF2B5EF4-FFF2-40B4-BE49-F238E27FC236}">
                  <a16:creationId xmlns:a16="http://schemas.microsoft.com/office/drawing/2014/main" id="{634CA2E9-B72C-45E7-AE55-6C69A791A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2147483646 w 73"/>
                <a:gd name="T9" fmla="*/ 2147483646 h 179"/>
                <a:gd name="T10" fmla="*/ 2147483646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0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2147483646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1" name="Freeform 29">
              <a:extLst>
                <a:ext uri="{FF2B5EF4-FFF2-40B4-BE49-F238E27FC236}">
                  <a16:creationId xmlns:a16="http://schemas.microsoft.com/office/drawing/2014/main" id="{B34C5682-D99A-48A7-AC74-AA78C89A9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6 w 100"/>
                <a:gd name="T1" fmla="*/ 2147483646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2147483646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0 w 100"/>
                <a:gd name="T19" fmla="*/ 0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2147483646 h 146"/>
                <a:gd name="T40" fmla="*/ 2147483646 w 100"/>
                <a:gd name="T41" fmla="*/ 2147483646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2" name="Freeform 30">
              <a:extLst>
                <a:ext uri="{FF2B5EF4-FFF2-40B4-BE49-F238E27FC236}">
                  <a16:creationId xmlns:a16="http://schemas.microsoft.com/office/drawing/2014/main" id="{8B441615-2F72-468D-955A-8B837B97F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2147483646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0 h 148"/>
                <a:gd name="T24" fmla="*/ 2147483646 w 102"/>
                <a:gd name="T25" fmla="*/ 0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2147483646 h 148"/>
                <a:gd name="T54" fmla="*/ 2147483646 w 102"/>
                <a:gd name="T55" fmla="*/ 2147483646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3" name="Freeform 31">
              <a:extLst>
                <a:ext uri="{FF2B5EF4-FFF2-40B4-BE49-F238E27FC236}">
                  <a16:creationId xmlns:a16="http://schemas.microsoft.com/office/drawing/2014/main" id="{64E1A07E-68C2-40BD-9A7E-31E661480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4" name="Freeform 32">
              <a:extLst>
                <a:ext uri="{FF2B5EF4-FFF2-40B4-BE49-F238E27FC236}">
                  <a16:creationId xmlns:a16="http://schemas.microsoft.com/office/drawing/2014/main" id="{F46E183A-F029-4DE9-8335-925BADC3B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5" name="Freeform 33">
              <a:extLst>
                <a:ext uri="{FF2B5EF4-FFF2-40B4-BE49-F238E27FC236}">
                  <a16:creationId xmlns:a16="http://schemas.microsoft.com/office/drawing/2014/main" id="{E34780DA-B465-4381-94CC-2BC40BD14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6 h 582"/>
                <a:gd name="T2" fmla="*/ 2147483646 w 582"/>
                <a:gd name="T3" fmla="*/ 2147483646 h 582"/>
                <a:gd name="T4" fmla="*/ 0 w 582"/>
                <a:gd name="T5" fmla="*/ 2147483646 h 582"/>
                <a:gd name="T6" fmla="*/ 2147483646 w 582"/>
                <a:gd name="T7" fmla="*/ 2147483646 h 582"/>
                <a:gd name="T8" fmla="*/ 0 w 582"/>
                <a:gd name="T9" fmla="*/ 2147483646 h 582"/>
                <a:gd name="T10" fmla="*/ 2147483646 w 582"/>
                <a:gd name="T11" fmla="*/ 0 h 582"/>
                <a:gd name="T12" fmla="*/ 2147483646 w 582"/>
                <a:gd name="T13" fmla="*/ 2147483646 h 582"/>
                <a:gd name="T14" fmla="*/ 2147483646 w 582"/>
                <a:gd name="T15" fmla="*/ 0 h 582"/>
                <a:gd name="T16" fmla="*/ 2147483646 w 582"/>
                <a:gd name="T17" fmla="*/ 2147483646 h 582"/>
                <a:gd name="T18" fmla="*/ 2147483646 w 582"/>
                <a:gd name="T19" fmla="*/ 0 h 582"/>
                <a:gd name="T20" fmla="*/ 2147483646 w 582"/>
                <a:gd name="T21" fmla="*/ 0 h 582"/>
                <a:gd name="T22" fmla="*/ 2147483646 w 582"/>
                <a:gd name="T23" fmla="*/ 2147483646 h 582"/>
                <a:gd name="T24" fmla="*/ 2147483646 w 582"/>
                <a:gd name="T25" fmla="*/ 0 h 582"/>
                <a:gd name="T26" fmla="*/ 2147483646 w 582"/>
                <a:gd name="T27" fmla="*/ 2147483646 h 582"/>
                <a:gd name="T28" fmla="*/ 2147483646 w 582"/>
                <a:gd name="T29" fmla="*/ 0 h 582"/>
                <a:gd name="T30" fmla="*/ 2147483646 w 582"/>
                <a:gd name="T31" fmla="*/ 2147483646 h 582"/>
                <a:gd name="T32" fmla="*/ 2147483646 w 582"/>
                <a:gd name="T33" fmla="*/ 2147483646 h 582"/>
                <a:gd name="T34" fmla="*/ 2147483646 w 582"/>
                <a:gd name="T35" fmla="*/ 2147483646 h 582"/>
                <a:gd name="T36" fmla="*/ 2147483646 w 582"/>
                <a:gd name="T37" fmla="*/ 2147483646 h 582"/>
                <a:gd name="T38" fmla="*/ 2147483646 w 582"/>
                <a:gd name="T39" fmla="*/ 2147483646 h 582"/>
                <a:gd name="T40" fmla="*/ 2147483646 w 582"/>
                <a:gd name="T41" fmla="*/ 2147483646 h 582"/>
                <a:gd name="T42" fmla="*/ 2147483646 w 582"/>
                <a:gd name="T43" fmla="*/ 2147483646 h 582"/>
                <a:gd name="T44" fmla="*/ 2147483646 w 582"/>
                <a:gd name="T45" fmla="*/ 2147483646 h 582"/>
                <a:gd name="T46" fmla="*/ 2147483646 w 582"/>
                <a:gd name="T47" fmla="*/ 2147483646 h 582"/>
                <a:gd name="T48" fmla="*/ 2147483646 w 582"/>
                <a:gd name="T49" fmla="*/ 2147483646 h 582"/>
                <a:gd name="T50" fmla="*/ 2147483646 w 582"/>
                <a:gd name="T51" fmla="*/ 2147483646 h 582"/>
                <a:gd name="T52" fmla="*/ 2147483646 w 582"/>
                <a:gd name="T53" fmla="*/ 2147483646 h 582"/>
                <a:gd name="T54" fmla="*/ 2147483646 w 582"/>
                <a:gd name="T55" fmla="*/ 2147483646 h 582"/>
                <a:gd name="T56" fmla="*/ 2147483646 w 582"/>
                <a:gd name="T57" fmla="*/ 2147483646 h 582"/>
                <a:gd name="T58" fmla="*/ 2147483646 w 582"/>
                <a:gd name="T59" fmla="*/ 2147483646 h 582"/>
                <a:gd name="T60" fmla="*/ 2147483646 w 582"/>
                <a:gd name="T61" fmla="*/ 2147483646 h 582"/>
                <a:gd name="T62" fmla="*/ 2147483646 w 582"/>
                <a:gd name="T63" fmla="*/ 2147483646 h 582"/>
                <a:gd name="T64" fmla="*/ 2147483646 w 582"/>
                <a:gd name="T65" fmla="*/ 2147483646 h 582"/>
                <a:gd name="T66" fmla="*/ 2147483646 w 582"/>
                <a:gd name="T67" fmla="*/ 2147483646 h 582"/>
                <a:gd name="T68" fmla="*/ 2147483646 w 582"/>
                <a:gd name="T69" fmla="*/ 2147483646 h 582"/>
                <a:gd name="T70" fmla="*/ 0 w 582"/>
                <a:gd name="T71" fmla="*/ 2147483646 h 582"/>
                <a:gd name="T72" fmla="*/ 2147483646 w 582"/>
                <a:gd name="T73" fmla="*/ 2147483646 h 582"/>
                <a:gd name="T74" fmla="*/ 0 w 582"/>
                <a:gd name="T75" fmla="*/ 2147483646 h 582"/>
                <a:gd name="T76" fmla="*/ 2147483646 w 582"/>
                <a:gd name="T77" fmla="*/ 2147483646 h 582"/>
                <a:gd name="T78" fmla="*/ 0 w 582"/>
                <a:gd name="T79" fmla="*/ 2147483646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6" name="Freeform 34">
              <a:extLst>
                <a:ext uri="{FF2B5EF4-FFF2-40B4-BE49-F238E27FC236}">
                  <a16:creationId xmlns:a16="http://schemas.microsoft.com/office/drawing/2014/main" id="{089C9D30-97FD-40C6-AB57-954560D9B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7" name="Freeform 35">
              <a:extLst>
                <a:ext uri="{FF2B5EF4-FFF2-40B4-BE49-F238E27FC236}">
                  <a16:creationId xmlns:a16="http://schemas.microsoft.com/office/drawing/2014/main" id="{DFD6D85D-261F-4389-B720-C90B968E1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8" name="Freeform 36">
              <a:extLst>
                <a:ext uri="{FF2B5EF4-FFF2-40B4-BE49-F238E27FC236}">
                  <a16:creationId xmlns:a16="http://schemas.microsoft.com/office/drawing/2014/main" id="{B099E2EF-1BCD-48C3-A2D9-7215D7290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6 h 322"/>
                <a:gd name="T2" fmla="*/ 2147483646 w 322"/>
                <a:gd name="T3" fmla="*/ 2147483646 h 322"/>
                <a:gd name="T4" fmla="*/ 0 w 322"/>
                <a:gd name="T5" fmla="*/ 2147483646 h 322"/>
                <a:gd name="T6" fmla="*/ 2147483646 w 322"/>
                <a:gd name="T7" fmla="*/ 2147483646 h 322"/>
                <a:gd name="T8" fmla="*/ 0 w 322"/>
                <a:gd name="T9" fmla="*/ 2147483646 h 322"/>
                <a:gd name="T10" fmla="*/ 2147483646 w 322"/>
                <a:gd name="T11" fmla="*/ 0 h 322"/>
                <a:gd name="T12" fmla="*/ 2147483646 w 322"/>
                <a:gd name="T13" fmla="*/ 2147483646 h 322"/>
                <a:gd name="T14" fmla="*/ 2147483646 w 322"/>
                <a:gd name="T15" fmla="*/ 0 h 322"/>
                <a:gd name="T16" fmla="*/ 2147483646 w 322"/>
                <a:gd name="T17" fmla="*/ 2147483646 h 322"/>
                <a:gd name="T18" fmla="*/ 2147483646 w 322"/>
                <a:gd name="T19" fmla="*/ 0 h 322"/>
                <a:gd name="T20" fmla="*/ 2147483646 w 322"/>
                <a:gd name="T21" fmla="*/ 0 h 322"/>
                <a:gd name="T22" fmla="*/ 2147483646 w 322"/>
                <a:gd name="T23" fmla="*/ 2147483646 h 322"/>
                <a:gd name="T24" fmla="*/ 2147483646 w 322"/>
                <a:gd name="T25" fmla="*/ 0 h 322"/>
                <a:gd name="T26" fmla="*/ 2147483646 w 322"/>
                <a:gd name="T27" fmla="*/ 2147483646 h 322"/>
                <a:gd name="T28" fmla="*/ 2147483646 w 322"/>
                <a:gd name="T29" fmla="*/ 0 h 322"/>
                <a:gd name="T30" fmla="*/ 2147483646 w 322"/>
                <a:gd name="T31" fmla="*/ 2147483646 h 322"/>
                <a:gd name="T32" fmla="*/ 2147483646 w 322"/>
                <a:gd name="T33" fmla="*/ 2147483646 h 322"/>
                <a:gd name="T34" fmla="*/ 2147483646 w 322"/>
                <a:gd name="T35" fmla="*/ 2147483646 h 322"/>
                <a:gd name="T36" fmla="*/ 2147483646 w 322"/>
                <a:gd name="T37" fmla="*/ 2147483646 h 322"/>
                <a:gd name="T38" fmla="*/ 2147483646 w 322"/>
                <a:gd name="T39" fmla="*/ 2147483646 h 322"/>
                <a:gd name="T40" fmla="*/ 2147483646 w 322"/>
                <a:gd name="T41" fmla="*/ 2147483646 h 322"/>
                <a:gd name="T42" fmla="*/ 2147483646 w 322"/>
                <a:gd name="T43" fmla="*/ 2147483646 h 322"/>
                <a:gd name="T44" fmla="*/ 2147483646 w 322"/>
                <a:gd name="T45" fmla="*/ 2147483646 h 322"/>
                <a:gd name="T46" fmla="*/ 2147483646 w 322"/>
                <a:gd name="T47" fmla="*/ 2147483646 h 322"/>
                <a:gd name="T48" fmla="*/ 2147483646 w 322"/>
                <a:gd name="T49" fmla="*/ 2147483646 h 322"/>
                <a:gd name="T50" fmla="*/ 2147483646 w 322"/>
                <a:gd name="T51" fmla="*/ 2147483646 h 322"/>
                <a:gd name="T52" fmla="*/ 2147483646 w 322"/>
                <a:gd name="T53" fmla="*/ 2147483646 h 322"/>
                <a:gd name="T54" fmla="*/ 2147483646 w 322"/>
                <a:gd name="T55" fmla="*/ 2147483646 h 322"/>
                <a:gd name="T56" fmla="*/ 2147483646 w 322"/>
                <a:gd name="T57" fmla="*/ 2147483646 h 322"/>
                <a:gd name="T58" fmla="*/ 2147483646 w 322"/>
                <a:gd name="T59" fmla="*/ 2147483646 h 322"/>
                <a:gd name="T60" fmla="*/ 2147483646 w 322"/>
                <a:gd name="T61" fmla="*/ 2147483646 h 322"/>
                <a:gd name="T62" fmla="*/ 2147483646 w 322"/>
                <a:gd name="T63" fmla="*/ 2147483646 h 322"/>
                <a:gd name="T64" fmla="*/ 2147483646 w 322"/>
                <a:gd name="T65" fmla="*/ 2147483646 h 322"/>
                <a:gd name="T66" fmla="*/ 2147483646 w 322"/>
                <a:gd name="T67" fmla="*/ 2147483646 h 322"/>
                <a:gd name="T68" fmla="*/ 2147483646 w 322"/>
                <a:gd name="T69" fmla="*/ 2147483646 h 322"/>
                <a:gd name="T70" fmla="*/ 0 w 322"/>
                <a:gd name="T71" fmla="*/ 2147483646 h 322"/>
                <a:gd name="T72" fmla="*/ 2147483646 w 322"/>
                <a:gd name="T73" fmla="*/ 2147483646 h 322"/>
                <a:gd name="T74" fmla="*/ 0 w 322"/>
                <a:gd name="T75" fmla="*/ 2147483646 h 322"/>
                <a:gd name="T76" fmla="*/ 2147483646 w 322"/>
                <a:gd name="T77" fmla="*/ 2147483646 h 322"/>
                <a:gd name="T78" fmla="*/ 0 w 322"/>
                <a:gd name="T79" fmla="*/ 2147483646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19" name="Oval 37">
              <a:extLst>
                <a:ext uri="{FF2B5EF4-FFF2-40B4-BE49-F238E27FC236}">
                  <a16:creationId xmlns:a16="http://schemas.microsoft.com/office/drawing/2014/main" id="{2D73792A-6C68-479B-9629-6F0CD034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20" name="Freeform 38">
              <a:extLst>
                <a:ext uri="{FF2B5EF4-FFF2-40B4-BE49-F238E27FC236}">
                  <a16:creationId xmlns:a16="http://schemas.microsoft.com/office/drawing/2014/main" id="{216779D2-F52A-4FC2-B171-00DB7550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6 w 302"/>
                <a:gd name="T1" fmla="*/ 2147483646 h 302"/>
                <a:gd name="T2" fmla="*/ 2147483646 w 302"/>
                <a:gd name="T3" fmla="*/ 2147483646 h 302"/>
                <a:gd name="T4" fmla="*/ 2147483646 w 302"/>
                <a:gd name="T5" fmla="*/ 2147483646 h 302"/>
                <a:gd name="T6" fmla="*/ 2147483646 w 302"/>
                <a:gd name="T7" fmla="*/ 2147483646 h 302"/>
                <a:gd name="T8" fmla="*/ 2147483646 w 302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1" name="Freeform 39">
              <a:extLst>
                <a:ext uri="{FF2B5EF4-FFF2-40B4-BE49-F238E27FC236}">
                  <a16:creationId xmlns:a16="http://schemas.microsoft.com/office/drawing/2014/main" id="{999A7DE6-30B5-4DEF-9BA0-DD6EEA785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6 h 236"/>
                <a:gd name="T2" fmla="*/ 2147483646 w 236"/>
                <a:gd name="T3" fmla="*/ 2147483646 h 236"/>
                <a:gd name="T4" fmla="*/ 0 w 236"/>
                <a:gd name="T5" fmla="*/ 2147483646 h 236"/>
                <a:gd name="T6" fmla="*/ 2147483646 w 236"/>
                <a:gd name="T7" fmla="*/ 2147483646 h 236"/>
                <a:gd name="T8" fmla="*/ 0 w 236"/>
                <a:gd name="T9" fmla="*/ 2147483646 h 236"/>
                <a:gd name="T10" fmla="*/ 2147483646 w 236"/>
                <a:gd name="T11" fmla="*/ 0 h 236"/>
                <a:gd name="T12" fmla="*/ 2147483646 w 236"/>
                <a:gd name="T13" fmla="*/ 2147483646 h 236"/>
                <a:gd name="T14" fmla="*/ 2147483646 w 236"/>
                <a:gd name="T15" fmla="*/ 0 h 236"/>
                <a:gd name="T16" fmla="*/ 2147483646 w 236"/>
                <a:gd name="T17" fmla="*/ 2147483646 h 236"/>
                <a:gd name="T18" fmla="*/ 2147483646 w 236"/>
                <a:gd name="T19" fmla="*/ 0 h 236"/>
                <a:gd name="T20" fmla="*/ 2147483646 w 236"/>
                <a:gd name="T21" fmla="*/ 0 h 236"/>
                <a:gd name="T22" fmla="*/ 2147483646 w 236"/>
                <a:gd name="T23" fmla="*/ 2147483646 h 236"/>
                <a:gd name="T24" fmla="*/ 2147483646 w 236"/>
                <a:gd name="T25" fmla="*/ 0 h 236"/>
                <a:gd name="T26" fmla="*/ 2147483646 w 236"/>
                <a:gd name="T27" fmla="*/ 2147483646 h 236"/>
                <a:gd name="T28" fmla="*/ 2147483646 w 236"/>
                <a:gd name="T29" fmla="*/ 0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2147483646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0 w 236"/>
                <a:gd name="T75" fmla="*/ 2147483646 h 236"/>
                <a:gd name="T76" fmla="*/ 2147483646 w 236"/>
                <a:gd name="T77" fmla="*/ 2147483646 h 236"/>
                <a:gd name="T78" fmla="*/ 0 w 236"/>
                <a:gd name="T79" fmla="*/ 2147483646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2" name="Freeform 40">
              <a:extLst>
                <a:ext uri="{FF2B5EF4-FFF2-40B4-BE49-F238E27FC236}">
                  <a16:creationId xmlns:a16="http://schemas.microsoft.com/office/drawing/2014/main" id="{DB5C2A9F-2239-4172-8AFC-8124A6763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6 h 228"/>
                <a:gd name="T2" fmla="*/ 2147483646 w 228"/>
                <a:gd name="T3" fmla="*/ 2147483646 h 228"/>
                <a:gd name="T4" fmla="*/ 0 w 228"/>
                <a:gd name="T5" fmla="*/ 2147483646 h 228"/>
                <a:gd name="T6" fmla="*/ 2147483646 w 228"/>
                <a:gd name="T7" fmla="*/ 2147483646 h 228"/>
                <a:gd name="T8" fmla="*/ 0 w 228"/>
                <a:gd name="T9" fmla="*/ 2147483646 h 228"/>
                <a:gd name="T10" fmla="*/ 2147483646 w 228"/>
                <a:gd name="T11" fmla="*/ 0 h 228"/>
                <a:gd name="T12" fmla="*/ 2147483646 w 228"/>
                <a:gd name="T13" fmla="*/ 2147483646 h 228"/>
                <a:gd name="T14" fmla="*/ 2147483646 w 228"/>
                <a:gd name="T15" fmla="*/ 0 h 228"/>
                <a:gd name="T16" fmla="*/ 2147483646 w 228"/>
                <a:gd name="T17" fmla="*/ 2147483646 h 228"/>
                <a:gd name="T18" fmla="*/ 2147483646 w 228"/>
                <a:gd name="T19" fmla="*/ 0 h 228"/>
                <a:gd name="T20" fmla="*/ 2147483646 w 228"/>
                <a:gd name="T21" fmla="*/ 0 h 228"/>
                <a:gd name="T22" fmla="*/ 2147483646 w 228"/>
                <a:gd name="T23" fmla="*/ 2147483646 h 228"/>
                <a:gd name="T24" fmla="*/ 2147483646 w 228"/>
                <a:gd name="T25" fmla="*/ 0 h 228"/>
                <a:gd name="T26" fmla="*/ 2147483646 w 228"/>
                <a:gd name="T27" fmla="*/ 2147483646 h 228"/>
                <a:gd name="T28" fmla="*/ 2147483646 w 228"/>
                <a:gd name="T29" fmla="*/ 0 h 228"/>
                <a:gd name="T30" fmla="*/ 2147483646 w 228"/>
                <a:gd name="T31" fmla="*/ 2147483646 h 228"/>
                <a:gd name="T32" fmla="*/ 2147483646 w 228"/>
                <a:gd name="T33" fmla="*/ 2147483646 h 228"/>
                <a:gd name="T34" fmla="*/ 2147483646 w 228"/>
                <a:gd name="T35" fmla="*/ 2147483646 h 228"/>
                <a:gd name="T36" fmla="*/ 2147483646 w 228"/>
                <a:gd name="T37" fmla="*/ 2147483646 h 228"/>
                <a:gd name="T38" fmla="*/ 2147483646 w 228"/>
                <a:gd name="T39" fmla="*/ 2147483646 h 228"/>
                <a:gd name="T40" fmla="*/ 2147483646 w 228"/>
                <a:gd name="T41" fmla="*/ 2147483646 h 228"/>
                <a:gd name="T42" fmla="*/ 2147483646 w 228"/>
                <a:gd name="T43" fmla="*/ 2147483646 h 228"/>
                <a:gd name="T44" fmla="*/ 2147483646 w 228"/>
                <a:gd name="T45" fmla="*/ 2147483646 h 228"/>
                <a:gd name="T46" fmla="*/ 2147483646 w 228"/>
                <a:gd name="T47" fmla="*/ 2147483646 h 228"/>
                <a:gd name="T48" fmla="*/ 2147483646 w 228"/>
                <a:gd name="T49" fmla="*/ 2147483646 h 228"/>
                <a:gd name="T50" fmla="*/ 2147483646 w 228"/>
                <a:gd name="T51" fmla="*/ 2147483646 h 228"/>
                <a:gd name="T52" fmla="*/ 2147483646 w 228"/>
                <a:gd name="T53" fmla="*/ 2147483646 h 228"/>
                <a:gd name="T54" fmla="*/ 2147483646 w 228"/>
                <a:gd name="T55" fmla="*/ 2147483646 h 228"/>
                <a:gd name="T56" fmla="*/ 2147483646 w 228"/>
                <a:gd name="T57" fmla="*/ 2147483646 h 228"/>
                <a:gd name="T58" fmla="*/ 2147483646 w 228"/>
                <a:gd name="T59" fmla="*/ 2147483646 h 228"/>
                <a:gd name="T60" fmla="*/ 2147483646 w 228"/>
                <a:gd name="T61" fmla="*/ 2147483646 h 228"/>
                <a:gd name="T62" fmla="*/ 2147483646 w 228"/>
                <a:gd name="T63" fmla="*/ 2147483646 h 228"/>
                <a:gd name="T64" fmla="*/ 2147483646 w 228"/>
                <a:gd name="T65" fmla="*/ 2147483646 h 228"/>
                <a:gd name="T66" fmla="*/ 2147483646 w 228"/>
                <a:gd name="T67" fmla="*/ 2147483646 h 228"/>
                <a:gd name="T68" fmla="*/ 2147483646 w 228"/>
                <a:gd name="T69" fmla="*/ 2147483646 h 228"/>
                <a:gd name="T70" fmla="*/ 0 w 228"/>
                <a:gd name="T71" fmla="*/ 2147483646 h 228"/>
                <a:gd name="T72" fmla="*/ 2147483646 w 228"/>
                <a:gd name="T73" fmla="*/ 2147483646 h 228"/>
                <a:gd name="T74" fmla="*/ 0 w 228"/>
                <a:gd name="T75" fmla="*/ 2147483646 h 228"/>
                <a:gd name="T76" fmla="*/ 2147483646 w 228"/>
                <a:gd name="T77" fmla="*/ 2147483646 h 228"/>
                <a:gd name="T78" fmla="*/ 0 w 228"/>
                <a:gd name="T79" fmla="*/ 2147483646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3" name="Freeform 41">
              <a:extLst>
                <a:ext uri="{FF2B5EF4-FFF2-40B4-BE49-F238E27FC236}">
                  <a16:creationId xmlns:a16="http://schemas.microsoft.com/office/drawing/2014/main" id="{1AB07E40-0316-4E68-86C5-2CBB3DBD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0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2147483646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2147483646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0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4" name="Freeform 42">
              <a:extLst>
                <a:ext uri="{FF2B5EF4-FFF2-40B4-BE49-F238E27FC236}">
                  <a16:creationId xmlns:a16="http://schemas.microsoft.com/office/drawing/2014/main" id="{B62527CE-DF75-446B-804A-C919712C1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6 w 56"/>
                <a:gd name="T1" fmla="*/ 0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2147483646 w 56"/>
                <a:gd name="T19" fmla="*/ 2147483646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0 w 56"/>
                <a:gd name="T37" fmla="*/ 2147483646 h 46"/>
                <a:gd name="T38" fmla="*/ 2147483646 w 56"/>
                <a:gd name="T39" fmla="*/ 0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5" name="Freeform 43">
              <a:extLst>
                <a:ext uri="{FF2B5EF4-FFF2-40B4-BE49-F238E27FC236}">
                  <a16:creationId xmlns:a16="http://schemas.microsoft.com/office/drawing/2014/main" id="{BD5CDF11-D464-4F6B-AE50-0E4FFA6E8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6 w 34"/>
                <a:gd name="T1" fmla="*/ 0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2147483646 w 34"/>
                <a:gd name="T9" fmla="*/ 2147483646 h 67"/>
                <a:gd name="T10" fmla="*/ 2147483646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2147483646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0 w 34"/>
                <a:gd name="T37" fmla="*/ 2147483646 h 67"/>
                <a:gd name="T38" fmla="*/ 2147483646 w 34"/>
                <a:gd name="T39" fmla="*/ 0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6" name="Freeform 44">
              <a:extLst>
                <a:ext uri="{FF2B5EF4-FFF2-40B4-BE49-F238E27FC236}">
                  <a16:creationId xmlns:a16="http://schemas.microsoft.com/office/drawing/2014/main" id="{9CCC14EB-20CE-437F-A07B-A4985E194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6 w 29"/>
                <a:gd name="T1" fmla="*/ 0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2147483646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2147483646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0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0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7" name="Freeform 45">
              <a:extLst>
                <a:ext uri="{FF2B5EF4-FFF2-40B4-BE49-F238E27FC236}">
                  <a16:creationId xmlns:a16="http://schemas.microsoft.com/office/drawing/2014/main" id="{E3615BBC-E465-437F-93C4-F2A986048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6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0 w 46"/>
                <a:gd name="T19" fmla="*/ 2147483646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0 h 56"/>
                <a:gd name="T38" fmla="*/ 2147483646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8" name="Freeform 46">
              <a:extLst>
                <a:ext uri="{FF2B5EF4-FFF2-40B4-BE49-F238E27FC236}">
                  <a16:creationId xmlns:a16="http://schemas.microsoft.com/office/drawing/2014/main" id="{FD39C58D-C78F-4E99-B123-8D9D8AB70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6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2147483646 h 34"/>
                <a:gd name="T10" fmla="*/ 2147483646 w 67"/>
                <a:gd name="T11" fmla="*/ 2147483646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0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0 h 34"/>
                <a:gd name="T38" fmla="*/ 2147483646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29" name="Freeform 47">
              <a:extLst>
                <a:ext uri="{FF2B5EF4-FFF2-40B4-BE49-F238E27FC236}">
                  <a16:creationId xmlns:a16="http://schemas.microsoft.com/office/drawing/2014/main" id="{C0F6BB1C-D3D8-43BE-A521-493C745CC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6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2147483646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0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0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2147483646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0" name="Freeform 48">
              <a:extLst>
                <a:ext uri="{FF2B5EF4-FFF2-40B4-BE49-F238E27FC236}">
                  <a16:creationId xmlns:a16="http://schemas.microsoft.com/office/drawing/2014/main" id="{546C21A1-977D-4AF7-802D-1F3E25BE2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0 w 56"/>
                <a:gd name="T19" fmla="*/ 0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2147483646 w 56"/>
                <a:gd name="T37" fmla="*/ 2147483646 h 46"/>
                <a:gd name="T38" fmla="*/ 2147483646 w 56"/>
                <a:gd name="T39" fmla="*/ 2147483646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1" name="Freeform 49">
              <a:extLst>
                <a:ext uri="{FF2B5EF4-FFF2-40B4-BE49-F238E27FC236}">
                  <a16:creationId xmlns:a16="http://schemas.microsoft.com/office/drawing/2014/main" id="{4BDB165B-9A91-4624-8BC5-CCCFD9F0E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6 w 34"/>
                <a:gd name="T1" fmla="*/ 2147483646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0 w 34"/>
                <a:gd name="T9" fmla="*/ 2147483646 h 67"/>
                <a:gd name="T10" fmla="*/ 0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0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2147483646 w 34"/>
                <a:gd name="T37" fmla="*/ 2147483646 h 67"/>
                <a:gd name="T38" fmla="*/ 2147483646 w 34"/>
                <a:gd name="T39" fmla="*/ 2147483646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2" name="Freeform 50">
              <a:extLst>
                <a:ext uri="{FF2B5EF4-FFF2-40B4-BE49-F238E27FC236}">
                  <a16:creationId xmlns:a16="http://schemas.microsoft.com/office/drawing/2014/main" id="{1ABA5610-8D26-4EF1-98C0-5C376C84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6 w 29"/>
                <a:gd name="T1" fmla="*/ 2147483646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0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0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2147483646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2147483646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3" name="Freeform 51">
              <a:extLst>
                <a:ext uri="{FF2B5EF4-FFF2-40B4-BE49-F238E27FC236}">
                  <a16:creationId xmlns:a16="http://schemas.microsoft.com/office/drawing/2014/main" id="{764FD2B8-1E6C-4D95-9333-759509236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2147483646 w 46"/>
                <a:gd name="T19" fmla="*/ 0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2147483646 h 56"/>
                <a:gd name="T38" fmla="*/ 0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4" name="Freeform 52">
              <a:extLst>
                <a:ext uri="{FF2B5EF4-FFF2-40B4-BE49-F238E27FC236}">
                  <a16:creationId xmlns:a16="http://schemas.microsoft.com/office/drawing/2014/main" id="{96994F4A-5C5C-4397-AE14-76032C841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0 h 34"/>
                <a:gd name="T10" fmla="*/ 2147483646 w 67"/>
                <a:gd name="T11" fmla="*/ 0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2147483646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2147483646 h 34"/>
                <a:gd name="T38" fmla="*/ 0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5" name="Freeform 53">
              <a:extLst>
                <a:ext uri="{FF2B5EF4-FFF2-40B4-BE49-F238E27FC236}">
                  <a16:creationId xmlns:a16="http://schemas.microsoft.com/office/drawing/2014/main" id="{B376886D-8A22-4CC7-BBBB-6506570AB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6 h 372"/>
                <a:gd name="T2" fmla="*/ 2147483646 w 372"/>
                <a:gd name="T3" fmla="*/ 2147483646 h 372"/>
                <a:gd name="T4" fmla="*/ 0 w 372"/>
                <a:gd name="T5" fmla="*/ 2147483646 h 372"/>
                <a:gd name="T6" fmla="*/ 2147483646 w 372"/>
                <a:gd name="T7" fmla="*/ 2147483646 h 372"/>
                <a:gd name="T8" fmla="*/ 0 w 372"/>
                <a:gd name="T9" fmla="*/ 2147483646 h 372"/>
                <a:gd name="T10" fmla="*/ 2147483646 w 372"/>
                <a:gd name="T11" fmla="*/ 0 h 372"/>
                <a:gd name="T12" fmla="*/ 2147483646 w 372"/>
                <a:gd name="T13" fmla="*/ 2147483646 h 372"/>
                <a:gd name="T14" fmla="*/ 2147483646 w 372"/>
                <a:gd name="T15" fmla="*/ 0 h 372"/>
                <a:gd name="T16" fmla="*/ 2147483646 w 372"/>
                <a:gd name="T17" fmla="*/ 2147483646 h 372"/>
                <a:gd name="T18" fmla="*/ 2147483646 w 372"/>
                <a:gd name="T19" fmla="*/ 0 h 372"/>
                <a:gd name="T20" fmla="*/ 2147483646 w 372"/>
                <a:gd name="T21" fmla="*/ 0 h 372"/>
                <a:gd name="T22" fmla="*/ 2147483646 w 372"/>
                <a:gd name="T23" fmla="*/ 2147483646 h 372"/>
                <a:gd name="T24" fmla="*/ 2147483646 w 372"/>
                <a:gd name="T25" fmla="*/ 0 h 372"/>
                <a:gd name="T26" fmla="*/ 2147483646 w 372"/>
                <a:gd name="T27" fmla="*/ 2147483646 h 372"/>
                <a:gd name="T28" fmla="*/ 2147483646 w 372"/>
                <a:gd name="T29" fmla="*/ 0 h 372"/>
                <a:gd name="T30" fmla="*/ 2147483646 w 372"/>
                <a:gd name="T31" fmla="*/ 2147483646 h 372"/>
                <a:gd name="T32" fmla="*/ 2147483646 w 372"/>
                <a:gd name="T33" fmla="*/ 2147483646 h 372"/>
                <a:gd name="T34" fmla="*/ 2147483646 w 372"/>
                <a:gd name="T35" fmla="*/ 2147483646 h 372"/>
                <a:gd name="T36" fmla="*/ 2147483646 w 372"/>
                <a:gd name="T37" fmla="*/ 2147483646 h 372"/>
                <a:gd name="T38" fmla="*/ 2147483646 w 372"/>
                <a:gd name="T39" fmla="*/ 2147483646 h 372"/>
                <a:gd name="T40" fmla="*/ 2147483646 w 372"/>
                <a:gd name="T41" fmla="*/ 2147483646 h 372"/>
                <a:gd name="T42" fmla="*/ 2147483646 w 372"/>
                <a:gd name="T43" fmla="*/ 2147483646 h 372"/>
                <a:gd name="T44" fmla="*/ 2147483646 w 372"/>
                <a:gd name="T45" fmla="*/ 2147483646 h 372"/>
                <a:gd name="T46" fmla="*/ 2147483646 w 372"/>
                <a:gd name="T47" fmla="*/ 2147483646 h 372"/>
                <a:gd name="T48" fmla="*/ 2147483646 w 372"/>
                <a:gd name="T49" fmla="*/ 2147483646 h 372"/>
                <a:gd name="T50" fmla="*/ 2147483646 w 372"/>
                <a:gd name="T51" fmla="*/ 2147483646 h 372"/>
                <a:gd name="T52" fmla="*/ 2147483646 w 372"/>
                <a:gd name="T53" fmla="*/ 2147483646 h 372"/>
                <a:gd name="T54" fmla="*/ 2147483646 w 372"/>
                <a:gd name="T55" fmla="*/ 2147483646 h 372"/>
                <a:gd name="T56" fmla="*/ 2147483646 w 372"/>
                <a:gd name="T57" fmla="*/ 2147483646 h 372"/>
                <a:gd name="T58" fmla="*/ 2147483646 w 372"/>
                <a:gd name="T59" fmla="*/ 2147483646 h 372"/>
                <a:gd name="T60" fmla="*/ 2147483646 w 372"/>
                <a:gd name="T61" fmla="*/ 2147483646 h 372"/>
                <a:gd name="T62" fmla="*/ 2147483646 w 372"/>
                <a:gd name="T63" fmla="*/ 2147483646 h 372"/>
                <a:gd name="T64" fmla="*/ 2147483646 w 372"/>
                <a:gd name="T65" fmla="*/ 2147483646 h 372"/>
                <a:gd name="T66" fmla="*/ 2147483646 w 372"/>
                <a:gd name="T67" fmla="*/ 2147483646 h 372"/>
                <a:gd name="T68" fmla="*/ 2147483646 w 372"/>
                <a:gd name="T69" fmla="*/ 2147483646 h 372"/>
                <a:gd name="T70" fmla="*/ 0 w 372"/>
                <a:gd name="T71" fmla="*/ 2147483646 h 372"/>
                <a:gd name="T72" fmla="*/ 2147483646 w 372"/>
                <a:gd name="T73" fmla="*/ 2147483646 h 372"/>
                <a:gd name="T74" fmla="*/ 0 w 372"/>
                <a:gd name="T75" fmla="*/ 2147483646 h 372"/>
                <a:gd name="T76" fmla="*/ 2147483646 w 372"/>
                <a:gd name="T77" fmla="*/ 2147483646 h 372"/>
                <a:gd name="T78" fmla="*/ 0 w 372"/>
                <a:gd name="T79" fmla="*/ 2147483646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6" name="Oval 54">
              <a:extLst>
                <a:ext uri="{FF2B5EF4-FFF2-40B4-BE49-F238E27FC236}">
                  <a16:creationId xmlns:a16="http://schemas.microsoft.com/office/drawing/2014/main" id="{E7D918E5-F11A-43CD-A595-77AE55F0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37" name="Freeform 55">
              <a:extLst>
                <a:ext uri="{FF2B5EF4-FFF2-40B4-BE49-F238E27FC236}">
                  <a16:creationId xmlns:a16="http://schemas.microsoft.com/office/drawing/2014/main" id="{830375B0-F4D3-4DC6-BD14-6764848F6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6 w 404"/>
                <a:gd name="T1" fmla="*/ 2147483646 h 404"/>
                <a:gd name="T2" fmla="*/ 2147483646 w 404"/>
                <a:gd name="T3" fmla="*/ 2147483646 h 404"/>
                <a:gd name="T4" fmla="*/ 2147483646 w 404"/>
                <a:gd name="T5" fmla="*/ 2147483646 h 404"/>
                <a:gd name="T6" fmla="*/ 2147483646 w 404"/>
                <a:gd name="T7" fmla="*/ 2147483646 h 404"/>
                <a:gd name="T8" fmla="*/ 2147483646 w 404"/>
                <a:gd name="T9" fmla="*/ 2147483646 h 404"/>
                <a:gd name="T10" fmla="*/ 2147483646 w 404"/>
                <a:gd name="T11" fmla="*/ 2147483646 h 404"/>
                <a:gd name="T12" fmla="*/ 2147483646 w 404"/>
                <a:gd name="T13" fmla="*/ 2147483646 h 404"/>
                <a:gd name="T14" fmla="*/ 2147483646 w 404"/>
                <a:gd name="T15" fmla="*/ 2147483646 h 404"/>
                <a:gd name="T16" fmla="*/ 2147483646 w 404"/>
                <a:gd name="T17" fmla="*/ 2147483646 h 404"/>
                <a:gd name="T18" fmla="*/ 2147483646 w 404"/>
                <a:gd name="T19" fmla="*/ 2147483646 h 404"/>
                <a:gd name="T20" fmla="*/ 2147483646 w 404"/>
                <a:gd name="T21" fmla="*/ 2147483646 h 404"/>
                <a:gd name="T22" fmla="*/ 2147483646 w 404"/>
                <a:gd name="T23" fmla="*/ 2147483646 h 404"/>
                <a:gd name="T24" fmla="*/ 2147483646 w 404"/>
                <a:gd name="T25" fmla="*/ 2147483646 h 404"/>
                <a:gd name="T26" fmla="*/ 2147483646 w 404"/>
                <a:gd name="T27" fmla="*/ 2147483646 h 404"/>
                <a:gd name="T28" fmla="*/ 2147483646 w 404"/>
                <a:gd name="T29" fmla="*/ 2147483646 h 404"/>
                <a:gd name="T30" fmla="*/ 2147483646 w 404"/>
                <a:gd name="T31" fmla="*/ 2147483646 h 404"/>
                <a:gd name="T32" fmla="*/ 2147483646 w 404"/>
                <a:gd name="T33" fmla="*/ 2147483646 h 404"/>
                <a:gd name="T34" fmla="*/ 2147483646 w 404"/>
                <a:gd name="T35" fmla="*/ 2147483646 h 404"/>
                <a:gd name="T36" fmla="*/ 2147483646 w 404"/>
                <a:gd name="T37" fmla="*/ 2147483646 h 404"/>
                <a:gd name="T38" fmla="*/ 2147483646 w 404"/>
                <a:gd name="T39" fmla="*/ 2147483646 h 404"/>
                <a:gd name="T40" fmla="*/ 2147483646 w 404"/>
                <a:gd name="T41" fmla="*/ 2147483646 h 404"/>
                <a:gd name="T42" fmla="*/ 2147483646 w 404"/>
                <a:gd name="T43" fmla="*/ 2147483646 h 404"/>
                <a:gd name="T44" fmla="*/ 2147483646 w 404"/>
                <a:gd name="T45" fmla="*/ 2147483646 h 404"/>
                <a:gd name="T46" fmla="*/ 2147483646 w 404"/>
                <a:gd name="T47" fmla="*/ 2147483646 h 404"/>
                <a:gd name="T48" fmla="*/ 2147483646 w 404"/>
                <a:gd name="T49" fmla="*/ 2147483646 h 404"/>
                <a:gd name="T50" fmla="*/ 2147483646 w 404"/>
                <a:gd name="T51" fmla="*/ 2147483646 h 404"/>
                <a:gd name="T52" fmla="*/ 2147483646 w 404"/>
                <a:gd name="T53" fmla="*/ 2147483646 h 404"/>
                <a:gd name="T54" fmla="*/ 2147483646 w 404"/>
                <a:gd name="T55" fmla="*/ 2147483646 h 404"/>
                <a:gd name="T56" fmla="*/ 2147483646 w 404"/>
                <a:gd name="T57" fmla="*/ 2147483646 h 404"/>
                <a:gd name="T58" fmla="*/ 2147483646 w 404"/>
                <a:gd name="T59" fmla="*/ 2147483646 h 404"/>
                <a:gd name="T60" fmla="*/ 2147483646 w 404"/>
                <a:gd name="T61" fmla="*/ 2147483646 h 404"/>
                <a:gd name="T62" fmla="*/ 2147483646 w 404"/>
                <a:gd name="T63" fmla="*/ 2147483646 h 404"/>
                <a:gd name="T64" fmla="*/ 2147483646 w 404"/>
                <a:gd name="T65" fmla="*/ 2147483646 h 404"/>
                <a:gd name="T66" fmla="*/ 2147483646 w 404"/>
                <a:gd name="T67" fmla="*/ 2147483646 h 404"/>
                <a:gd name="T68" fmla="*/ 2147483646 w 404"/>
                <a:gd name="T69" fmla="*/ 2147483646 h 404"/>
                <a:gd name="T70" fmla="*/ 2147483646 w 404"/>
                <a:gd name="T71" fmla="*/ 2147483646 h 404"/>
                <a:gd name="T72" fmla="*/ 2147483646 w 404"/>
                <a:gd name="T73" fmla="*/ 2147483646 h 404"/>
                <a:gd name="T74" fmla="*/ 2147483646 w 404"/>
                <a:gd name="T75" fmla="*/ 2147483646 h 404"/>
                <a:gd name="T76" fmla="*/ 2147483646 w 404"/>
                <a:gd name="T77" fmla="*/ 2147483646 h 404"/>
                <a:gd name="T78" fmla="*/ 2147483646 w 404"/>
                <a:gd name="T79" fmla="*/ 2147483646 h 404"/>
                <a:gd name="T80" fmla="*/ 2147483646 w 404"/>
                <a:gd name="T81" fmla="*/ 2147483646 h 404"/>
                <a:gd name="T82" fmla="*/ 2147483646 w 404"/>
                <a:gd name="T83" fmla="*/ 2147483646 h 404"/>
                <a:gd name="T84" fmla="*/ 2147483646 w 404"/>
                <a:gd name="T85" fmla="*/ 2147483646 h 404"/>
                <a:gd name="T86" fmla="*/ 2147483646 w 404"/>
                <a:gd name="T87" fmla="*/ 2147483646 h 404"/>
                <a:gd name="T88" fmla="*/ 2147483646 w 404"/>
                <a:gd name="T89" fmla="*/ 2147483646 h 404"/>
                <a:gd name="T90" fmla="*/ 2147483646 w 404"/>
                <a:gd name="T91" fmla="*/ 2147483646 h 404"/>
                <a:gd name="T92" fmla="*/ 2147483646 w 404"/>
                <a:gd name="T93" fmla="*/ 2147483646 h 404"/>
                <a:gd name="T94" fmla="*/ 2147483646 w 404"/>
                <a:gd name="T95" fmla="*/ 2147483646 h 404"/>
                <a:gd name="T96" fmla="*/ 2147483646 w 404"/>
                <a:gd name="T97" fmla="*/ 2147483646 h 404"/>
                <a:gd name="T98" fmla="*/ 2147483646 w 404"/>
                <a:gd name="T99" fmla="*/ 2147483646 h 404"/>
                <a:gd name="T100" fmla="*/ 2147483646 w 404"/>
                <a:gd name="T101" fmla="*/ 2147483646 h 404"/>
                <a:gd name="T102" fmla="*/ 2147483646 w 404"/>
                <a:gd name="T103" fmla="*/ 2147483646 h 404"/>
                <a:gd name="T104" fmla="*/ 2147483646 w 404"/>
                <a:gd name="T105" fmla="*/ 2147483646 h 404"/>
                <a:gd name="T106" fmla="*/ 2147483646 w 404"/>
                <a:gd name="T107" fmla="*/ 2147483646 h 404"/>
                <a:gd name="T108" fmla="*/ 2147483646 w 404"/>
                <a:gd name="T109" fmla="*/ 2147483646 h 404"/>
                <a:gd name="T110" fmla="*/ 2147483646 w 404"/>
                <a:gd name="T111" fmla="*/ 2147483646 h 404"/>
                <a:gd name="T112" fmla="*/ 2147483646 w 404"/>
                <a:gd name="T113" fmla="*/ 2147483646 h 404"/>
                <a:gd name="T114" fmla="*/ 2147483646 w 404"/>
                <a:gd name="T115" fmla="*/ 2147483646 h 404"/>
                <a:gd name="T116" fmla="*/ 2147483646 w 404"/>
                <a:gd name="T117" fmla="*/ 2147483646 h 404"/>
                <a:gd name="T118" fmla="*/ 2147483646 w 404"/>
                <a:gd name="T119" fmla="*/ 2147483646 h 404"/>
                <a:gd name="T120" fmla="*/ 2147483646 w 404"/>
                <a:gd name="T121" fmla="*/ 2147483646 h 404"/>
                <a:gd name="T122" fmla="*/ 2147483646 w 404"/>
                <a:gd name="T123" fmla="*/ 2147483646 h 404"/>
                <a:gd name="T124" fmla="*/ 2147483646 w 404"/>
                <a:gd name="T125" fmla="*/ 2147483646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38" name="Oval 56">
              <a:extLst>
                <a:ext uri="{FF2B5EF4-FFF2-40B4-BE49-F238E27FC236}">
                  <a16:creationId xmlns:a16="http://schemas.microsoft.com/office/drawing/2014/main" id="{76236073-AAE5-4134-AE93-068A9D9A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graphicFrame>
          <p:nvGraphicFramePr>
            <p:cNvPr id="3139" name="Object 57">
              <a:extLst>
                <a:ext uri="{FF2B5EF4-FFF2-40B4-BE49-F238E27FC236}">
                  <a16:creationId xmlns:a16="http://schemas.microsoft.com/office/drawing/2014/main" id="{6876A36D-DF0F-406E-9C29-0696B4AF2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CorelDRAW" r:id="rId3" imgW="7056360" imgH="12809160" progId="">
                    <p:embed/>
                  </p:oleObj>
                </mc:Choice>
                <mc:Fallback>
                  <p:oleObj name="CorelDRAW" r:id="rId3" imgW="7056360" imgH="12809160" progId="">
                    <p:embed/>
                    <p:pic>
                      <p:nvPicPr>
                        <p:cNvPr id="3139" name="Object 57">
                          <a:extLst>
                            <a:ext uri="{FF2B5EF4-FFF2-40B4-BE49-F238E27FC236}">
                              <a16:creationId xmlns:a16="http://schemas.microsoft.com/office/drawing/2014/main" id="{6876A36D-DF0F-406E-9C29-0696B4AF2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40" name="Group 58">
              <a:extLst>
                <a:ext uri="{FF2B5EF4-FFF2-40B4-BE49-F238E27FC236}">
                  <a16:creationId xmlns:a16="http://schemas.microsoft.com/office/drawing/2014/main" id="{D029C279-0C63-4B85-B23C-BA89BE628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3141" name="Freeform 59">
                <a:extLst>
                  <a:ext uri="{FF2B5EF4-FFF2-40B4-BE49-F238E27FC236}">
                    <a16:creationId xmlns:a16="http://schemas.microsoft.com/office/drawing/2014/main" id="{4AC4CFD7-ACEC-4B09-BE3B-0A949F7CE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6 w 688"/>
                  <a:gd name="T1" fmla="*/ 2147483646 h 688"/>
                  <a:gd name="T2" fmla="*/ 2147483646 w 688"/>
                  <a:gd name="T3" fmla="*/ 2147483646 h 688"/>
                  <a:gd name="T4" fmla="*/ 2147483646 w 688"/>
                  <a:gd name="T5" fmla="*/ 2147483646 h 688"/>
                  <a:gd name="T6" fmla="*/ 2147483646 w 688"/>
                  <a:gd name="T7" fmla="*/ 2147483646 h 688"/>
                  <a:gd name="T8" fmla="*/ 2147483646 w 688"/>
                  <a:gd name="T9" fmla="*/ 2147483646 h 688"/>
                  <a:gd name="T10" fmla="*/ 2147483646 w 688"/>
                  <a:gd name="T11" fmla="*/ 2147483646 h 688"/>
                  <a:gd name="T12" fmla="*/ 2147483646 w 688"/>
                  <a:gd name="T13" fmla="*/ 2147483646 h 688"/>
                  <a:gd name="T14" fmla="*/ 2147483646 w 688"/>
                  <a:gd name="T15" fmla="*/ 2147483646 h 688"/>
                  <a:gd name="T16" fmla="*/ 2147483646 w 688"/>
                  <a:gd name="T17" fmla="*/ 2147483646 h 688"/>
                  <a:gd name="T18" fmla="*/ 2147483646 w 688"/>
                  <a:gd name="T19" fmla="*/ 2147483646 h 688"/>
                  <a:gd name="T20" fmla="*/ 2147483646 w 688"/>
                  <a:gd name="T21" fmla="*/ 2147483646 h 688"/>
                  <a:gd name="T22" fmla="*/ 2147483646 w 688"/>
                  <a:gd name="T23" fmla="*/ 2147483646 h 688"/>
                  <a:gd name="T24" fmla="*/ 2147483646 w 688"/>
                  <a:gd name="T25" fmla="*/ 2147483646 h 688"/>
                  <a:gd name="T26" fmla="*/ 2147483646 w 688"/>
                  <a:gd name="T27" fmla="*/ 2147483646 h 688"/>
                  <a:gd name="T28" fmla="*/ 2147483646 w 688"/>
                  <a:gd name="T29" fmla="*/ 2147483646 h 688"/>
                  <a:gd name="T30" fmla="*/ 2147483646 w 688"/>
                  <a:gd name="T31" fmla="*/ 2147483646 h 688"/>
                  <a:gd name="T32" fmla="*/ 2147483646 w 688"/>
                  <a:gd name="T33" fmla="*/ 2147483646 h 688"/>
                  <a:gd name="T34" fmla="*/ 2147483646 w 688"/>
                  <a:gd name="T35" fmla="*/ 2147483646 h 688"/>
                  <a:gd name="T36" fmla="*/ 2147483646 w 688"/>
                  <a:gd name="T37" fmla="*/ 2147483646 h 688"/>
                  <a:gd name="T38" fmla="*/ 2147483646 w 688"/>
                  <a:gd name="T39" fmla="*/ 2147483646 h 688"/>
                  <a:gd name="T40" fmla="*/ 2147483646 w 688"/>
                  <a:gd name="T41" fmla="*/ 2147483646 h 688"/>
                  <a:gd name="T42" fmla="*/ 2147483646 w 688"/>
                  <a:gd name="T43" fmla="*/ 2147483646 h 688"/>
                  <a:gd name="T44" fmla="*/ 2147483646 w 688"/>
                  <a:gd name="T45" fmla="*/ 2147483646 h 688"/>
                  <a:gd name="T46" fmla="*/ 2147483646 w 688"/>
                  <a:gd name="T47" fmla="*/ 2147483646 h 688"/>
                  <a:gd name="T48" fmla="*/ 2147483646 w 688"/>
                  <a:gd name="T49" fmla="*/ 2147483646 h 688"/>
                  <a:gd name="T50" fmla="*/ 2147483646 w 688"/>
                  <a:gd name="T51" fmla="*/ 2147483646 h 688"/>
                  <a:gd name="T52" fmla="*/ 2147483646 w 688"/>
                  <a:gd name="T53" fmla="*/ 2147483646 h 688"/>
                  <a:gd name="T54" fmla="*/ 2147483646 w 688"/>
                  <a:gd name="T55" fmla="*/ 2147483646 h 688"/>
                  <a:gd name="T56" fmla="*/ 2147483646 w 688"/>
                  <a:gd name="T57" fmla="*/ 2147483646 h 688"/>
                  <a:gd name="T58" fmla="*/ 2147483646 w 688"/>
                  <a:gd name="T59" fmla="*/ 2147483646 h 688"/>
                  <a:gd name="T60" fmla="*/ 2147483646 w 688"/>
                  <a:gd name="T61" fmla="*/ 2147483646 h 688"/>
                  <a:gd name="T62" fmla="*/ 2147483646 w 688"/>
                  <a:gd name="T63" fmla="*/ 2147483646 h 688"/>
                  <a:gd name="T64" fmla="*/ 2147483646 w 688"/>
                  <a:gd name="T65" fmla="*/ 2147483646 h 688"/>
                  <a:gd name="T66" fmla="*/ 2147483646 w 688"/>
                  <a:gd name="T67" fmla="*/ 2147483646 h 688"/>
                  <a:gd name="T68" fmla="*/ 2147483646 w 688"/>
                  <a:gd name="T69" fmla="*/ 2147483646 h 688"/>
                  <a:gd name="T70" fmla="*/ 2147483646 w 688"/>
                  <a:gd name="T71" fmla="*/ 2147483646 h 688"/>
                  <a:gd name="T72" fmla="*/ 2147483646 w 688"/>
                  <a:gd name="T73" fmla="*/ 2147483646 h 688"/>
                  <a:gd name="T74" fmla="*/ 2147483646 w 688"/>
                  <a:gd name="T75" fmla="*/ 2147483646 h 688"/>
                  <a:gd name="T76" fmla="*/ 2147483646 w 688"/>
                  <a:gd name="T77" fmla="*/ 2147483646 h 688"/>
                  <a:gd name="T78" fmla="*/ 2147483646 w 688"/>
                  <a:gd name="T79" fmla="*/ 2147483646 h 688"/>
                  <a:gd name="T80" fmla="*/ 2147483646 w 688"/>
                  <a:gd name="T81" fmla="*/ 2147483646 h 688"/>
                  <a:gd name="T82" fmla="*/ 2147483646 w 688"/>
                  <a:gd name="T83" fmla="*/ 2147483646 h 688"/>
                  <a:gd name="T84" fmla="*/ 2147483646 w 688"/>
                  <a:gd name="T85" fmla="*/ 2147483646 h 688"/>
                  <a:gd name="T86" fmla="*/ 2147483646 w 688"/>
                  <a:gd name="T87" fmla="*/ 2147483646 h 688"/>
                  <a:gd name="T88" fmla="*/ 0 w 688"/>
                  <a:gd name="T89" fmla="*/ 2147483646 h 688"/>
                  <a:gd name="T90" fmla="*/ 2147483646 w 688"/>
                  <a:gd name="T91" fmla="*/ 2147483646 h 688"/>
                  <a:gd name="T92" fmla="*/ 2147483646 w 688"/>
                  <a:gd name="T93" fmla="*/ 2147483646 h 688"/>
                  <a:gd name="T94" fmla="*/ 2147483646 w 688"/>
                  <a:gd name="T95" fmla="*/ 2147483646 h 688"/>
                  <a:gd name="T96" fmla="*/ 2147483646 w 688"/>
                  <a:gd name="T97" fmla="*/ 2147483646 h 688"/>
                  <a:gd name="T98" fmla="*/ 2147483646 w 688"/>
                  <a:gd name="T99" fmla="*/ 2147483646 h 688"/>
                  <a:gd name="T100" fmla="*/ 2147483646 w 688"/>
                  <a:gd name="T101" fmla="*/ 2147483646 h 688"/>
                  <a:gd name="T102" fmla="*/ 2147483646 w 688"/>
                  <a:gd name="T103" fmla="*/ 2147483646 h 688"/>
                  <a:gd name="T104" fmla="*/ 2147483646 w 688"/>
                  <a:gd name="T105" fmla="*/ 2147483646 h 688"/>
                  <a:gd name="T106" fmla="*/ 2147483646 w 688"/>
                  <a:gd name="T107" fmla="*/ 2147483646 h 688"/>
                  <a:gd name="T108" fmla="*/ 2147483646 w 688"/>
                  <a:gd name="T109" fmla="*/ 2147483646 h 688"/>
                  <a:gd name="T110" fmla="*/ 2147483646 w 688"/>
                  <a:gd name="T111" fmla="*/ 2147483646 h 688"/>
                  <a:gd name="T112" fmla="*/ 2147483646 w 688"/>
                  <a:gd name="T113" fmla="*/ 2147483646 h 688"/>
                  <a:gd name="T114" fmla="*/ 2147483646 w 688"/>
                  <a:gd name="T115" fmla="*/ 2147483646 h 688"/>
                  <a:gd name="T116" fmla="*/ 2147483646 w 688"/>
                  <a:gd name="T117" fmla="*/ 2147483646 h 688"/>
                  <a:gd name="T118" fmla="*/ 2147483646 w 688"/>
                  <a:gd name="T119" fmla="*/ 214748364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aphicFrame>
            <p:nvGraphicFramePr>
              <p:cNvPr id="3142" name="Object 60">
                <a:extLst>
                  <a:ext uri="{FF2B5EF4-FFF2-40B4-BE49-F238E27FC236}">
                    <a16:creationId xmlns:a16="http://schemas.microsoft.com/office/drawing/2014/main" id="{377FFF1C-9579-4F89-B196-55F7D5D943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9" name="CorelDRAW" r:id="rId5" imgW="7932240" imgH="7479360" progId="">
                      <p:embed/>
                    </p:oleObj>
                  </mc:Choice>
                  <mc:Fallback>
                    <p:oleObj name="CorelDRAW" r:id="rId5" imgW="7932240" imgH="7479360" progId="">
                      <p:embed/>
                      <p:pic>
                        <p:nvPicPr>
                          <p:cNvPr id="3142" name="Object 60">
                            <a:extLst>
                              <a:ext uri="{FF2B5EF4-FFF2-40B4-BE49-F238E27FC236}">
                                <a16:creationId xmlns:a16="http://schemas.microsoft.com/office/drawing/2014/main" id="{377FFF1C-9579-4F89-B196-55F7D5D943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00" name="WordArt 61">
            <a:extLst>
              <a:ext uri="{FF2B5EF4-FFF2-40B4-BE49-F238E27FC236}">
                <a16:creationId xmlns:a16="http://schemas.microsoft.com/office/drawing/2014/main" id="{A3B121FA-CFB7-401B-88D3-E5E07F2D9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5575" y="1577975"/>
            <a:ext cx="7262813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>
              <a:defRPr/>
            </a:pPr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</a:t>
            </a:r>
            <a:r>
              <a:rPr lang="vi-VN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9E9E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hào mừng các em học sinh</a:t>
            </a:r>
          </a:p>
        </p:txBody>
      </p:sp>
      <p:sp>
        <p:nvSpPr>
          <p:cNvPr id="3077" name="Text Box 62">
            <a:extLst>
              <a:ext uri="{FF2B5EF4-FFF2-40B4-BE49-F238E27FC236}">
                <a16:creationId xmlns:a16="http://schemas.microsoft.com/office/drawing/2014/main" id="{34ECA4EF-EB98-433B-A7B2-EEBB50F6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300" y="4317634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8" name="Object 63">
            <a:extLst>
              <a:ext uri="{FF2B5EF4-FFF2-40B4-BE49-F238E27FC236}">
                <a16:creationId xmlns:a16="http://schemas.microsoft.com/office/drawing/2014/main" id="{6C26CA33-0A9A-44C4-9B1D-4C8C498E5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568" y="2506133"/>
          <a:ext cx="214841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r:id="rId7" imgW="1036015" imgH="504749" progId="">
                  <p:embed/>
                </p:oleObj>
              </mc:Choice>
              <mc:Fallback>
                <p:oleObj r:id="rId7" imgW="1036015" imgH="504749" progId="">
                  <p:embed/>
                  <p:pic>
                    <p:nvPicPr>
                      <p:cNvPr id="3078" name="Object 63">
                        <a:extLst>
                          <a:ext uri="{FF2B5EF4-FFF2-40B4-BE49-F238E27FC236}">
                            <a16:creationId xmlns:a16="http://schemas.microsoft.com/office/drawing/2014/main" id="{6C26CA33-0A9A-44C4-9B1D-4C8C498E5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568" y="2506133"/>
                        <a:ext cx="214841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4">
            <a:extLst>
              <a:ext uri="{FF2B5EF4-FFF2-40B4-BE49-F238E27FC236}">
                <a16:creationId xmlns:a16="http://schemas.microsoft.com/office/drawing/2014/main" id="{BB7B75B6-CA3B-414C-AF67-F282735A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5719234"/>
            <a:ext cx="7924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GV : </a:t>
            </a:r>
            <a:r>
              <a:rPr lang="en-US" sz="3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Nguyễn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Thị</a:t>
            </a:r>
            <a:r>
              <a:rPr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Tâm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225" name="Picture 65" descr="Firewrk8">
            <a:extLst>
              <a:ext uri="{FF2B5EF4-FFF2-40B4-BE49-F238E27FC236}">
                <a16:creationId xmlns:a16="http://schemas.microsoft.com/office/drawing/2014/main" id="{099BDB12-5386-4E7C-B3F2-6FB24099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17" y="3031067"/>
            <a:ext cx="1143000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1" name="Object 70">
            <a:extLst>
              <a:ext uri="{FF2B5EF4-FFF2-40B4-BE49-F238E27FC236}">
                <a16:creationId xmlns:a16="http://schemas.microsoft.com/office/drawing/2014/main" id="{59C5FE6A-E416-4771-A823-261EBF84F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3152" y="2357967"/>
          <a:ext cx="831849" cy="125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10" imgW="812902" imgH="1224382" progId="">
                  <p:embed/>
                </p:oleObj>
              </mc:Choice>
              <mc:Fallback>
                <p:oleObj r:id="rId10" imgW="812902" imgH="1224382" progId="">
                  <p:embed/>
                  <p:pic>
                    <p:nvPicPr>
                      <p:cNvPr id="3081" name="Object 70">
                        <a:extLst>
                          <a:ext uri="{FF2B5EF4-FFF2-40B4-BE49-F238E27FC236}">
                            <a16:creationId xmlns:a16="http://schemas.microsoft.com/office/drawing/2014/main" id="{59C5FE6A-E416-4771-A823-261EBF84F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2" y="2357967"/>
                        <a:ext cx="831849" cy="1253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1" name="Picture 71" descr="Firewrk8">
            <a:extLst>
              <a:ext uri="{FF2B5EF4-FFF2-40B4-BE49-F238E27FC236}">
                <a16:creationId xmlns:a16="http://schemas.microsoft.com/office/drawing/2014/main" id="{BC6AEAFE-3B31-41CB-8910-D09A0E73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67" y="3024717"/>
            <a:ext cx="140758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5" descr="Firewrk8">
            <a:extLst>
              <a:ext uri="{FF2B5EF4-FFF2-40B4-BE49-F238E27FC236}">
                <a16:creationId xmlns:a16="http://schemas.microsoft.com/office/drawing/2014/main" id="{4B1BAF74-0598-4513-9C41-BEFA07D7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18" y="5558368"/>
            <a:ext cx="1627716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6" descr="Firewrk8">
            <a:extLst>
              <a:ext uri="{FF2B5EF4-FFF2-40B4-BE49-F238E27FC236}">
                <a16:creationId xmlns:a16="http://schemas.microsoft.com/office/drawing/2014/main" id="{1E992EBA-541F-42B1-B5C0-AB9D9F22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85" y="340785"/>
            <a:ext cx="1119716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7" descr="Firewrk8">
            <a:extLst>
              <a:ext uri="{FF2B5EF4-FFF2-40B4-BE49-F238E27FC236}">
                <a16:creationId xmlns:a16="http://schemas.microsoft.com/office/drawing/2014/main" id="{0C3C2126-B689-4035-9728-A86ADE62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33" y="332318"/>
            <a:ext cx="111125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Firewrk8">
            <a:extLst>
              <a:ext uri="{FF2B5EF4-FFF2-40B4-BE49-F238E27FC236}">
                <a16:creationId xmlns:a16="http://schemas.microsoft.com/office/drawing/2014/main" id="{1A93A7D6-C7A5-4D2C-9426-5A79777A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5558367"/>
            <a:ext cx="1367367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62">
            <a:extLst>
              <a:ext uri="{FF2B5EF4-FFF2-40B4-BE49-F238E27FC236}">
                <a16:creationId xmlns:a16="http://schemas.microsoft.com/office/drawing/2014/main" id="{96B04839-8794-4507-88BD-4E6E9E45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3" y="4895851"/>
            <a:ext cx="12253384" cy="6667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733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28</a:t>
            </a:r>
            <a:r>
              <a: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Bề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mặt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trái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đất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tiết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2)</a:t>
            </a:r>
            <a:endParaRPr lang="vi-VN" sz="3733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957660"/>
            <a:ext cx="11191240" cy="5530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4968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2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4527" y="1616387"/>
            <a:ext cx="5536530" cy="3625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222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Mô tả các dạng địa hình núi, đồi, cao nguyên và đồng bằng trên mô hình các dạng địa hình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A2C8-FF9E-4088-B8A8-700490EDE8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62561" y="1692588"/>
            <a:ext cx="4384912" cy="3625225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CE9D2CE7-3439-4574-8161-6216D92D3E5E}"/>
              </a:ext>
            </a:extLst>
          </p:cNvPr>
          <p:cNvSpPr txBox="1"/>
          <p:nvPr/>
        </p:nvSpPr>
        <p:spPr>
          <a:xfrm>
            <a:off x="791000" y="5463396"/>
            <a:ext cx="11401000" cy="10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núi, đồi, cao nguyên, đồng bằng dựa vào các từ gợi ý: cao, dốc, tương đối tròn, thoải, thấp, đỉnh thường nhọn, bằng phẳng.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08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núi, đồi, cao nguyên, đồng bằng trên sa bàn và so sánh được chúng theo hình dạng, độ cao.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96EC2-BF36-4EE1-BBD0-CCE2B44680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38141"/>
            <a:ext cx="12289971" cy="5519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AEFAF5-F5B2-49F2-B52D-D3BADAAD71B9}"/>
              </a:ext>
            </a:extLst>
          </p:cNvPr>
          <p:cNvSpPr/>
          <p:nvPr/>
        </p:nvSpPr>
        <p:spPr>
          <a:xfrm>
            <a:off x="2508034" y="2703445"/>
            <a:ext cx="2625703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BE0F3-8883-4B03-BDA1-2D9588E39ECC}"/>
              </a:ext>
            </a:extLst>
          </p:cNvPr>
          <p:cNvSpPr/>
          <p:nvPr/>
        </p:nvSpPr>
        <p:spPr>
          <a:xfrm>
            <a:off x="2068288" y="4381496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CE489D-BA9B-42EB-9C04-EF1E0903C992}"/>
              </a:ext>
            </a:extLst>
          </p:cNvPr>
          <p:cNvSpPr/>
          <p:nvPr/>
        </p:nvSpPr>
        <p:spPr>
          <a:xfrm>
            <a:off x="3820886" y="43814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200m- 500m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0FFE2-F24A-4BC1-A6BF-035A92476A7E}"/>
              </a:ext>
            </a:extLst>
          </p:cNvPr>
          <p:cNvSpPr/>
          <p:nvPr/>
        </p:nvSpPr>
        <p:spPr>
          <a:xfrm>
            <a:off x="2068288" y="5101195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CE95C-CE3E-4A61-9D50-07CDE8DDF067}"/>
              </a:ext>
            </a:extLst>
          </p:cNvPr>
          <p:cNvSpPr/>
          <p:nvPr/>
        </p:nvSpPr>
        <p:spPr>
          <a:xfrm>
            <a:off x="3820886" y="51011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2896B5-171C-49D5-92C5-D4645D6328C0}"/>
              </a:ext>
            </a:extLst>
          </p:cNvPr>
          <p:cNvSpPr/>
          <p:nvPr/>
        </p:nvSpPr>
        <p:spPr>
          <a:xfrm>
            <a:off x="2111831" y="5805804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CD73B-AE32-463E-BEC4-7940A3ED48E4}"/>
              </a:ext>
            </a:extLst>
          </p:cNvPr>
          <p:cNvSpPr/>
          <p:nvPr/>
        </p:nvSpPr>
        <p:spPr>
          <a:xfrm>
            <a:off x="3857862" y="58208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891466-423E-4147-8416-FCED70BB7F70}"/>
              </a:ext>
            </a:extLst>
          </p:cNvPr>
          <p:cNvSpPr/>
          <p:nvPr/>
        </p:nvSpPr>
        <p:spPr>
          <a:xfrm>
            <a:off x="7979955" y="2703444"/>
            <a:ext cx="3744685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6EF36-CB06-4CEB-A0E7-71FFFB75FA2D}"/>
              </a:ext>
            </a:extLst>
          </p:cNvPr>
          <p:cNvSpPr/>
          <p:nvPr/>
        </p:nvSpPr>
        <p:spPr>
          <a:xfrm>
            <a:off x="8011884" y="3610497"/>
            <a:ext cx="1600201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250F1B-D246-42DF-A596-4267E0759DC5}"/>
              </a:ext>
            </a:extLst>
          </p:cNvPr>
          <p:cNvSpPr/>
          <p:nvPr/>
        </p:nvSpPr>
        <p:spPr>
          <a:xfrm>
            <a:off x="10395856" y="3677017"/>
            <a:ext cx="1513114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200m)</a:t>
            </a:r>
          </a:p>
        </p:txBody>
      </p:sp>
    </p:spTree>
    <p:extLst>
      <p:ext uri="{BB962C8B-B14F-4D97-AF65-F5344CB8AC3E}">
        <p14:creationId xmlns:p14="http://schemas.microsoft.com/office/powerpoint/2010/main" val="40130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remium Vector | Cartoon school kids with chalkboard">
            <a:extLst>
              <a:ext uri="{FF2B5EF4-FFF2-40B4-BE49-F238E27FC236}">
                <a16:creationId xmlns:a16="http://schemas.microsoft.com/office/drawing/2014/main" id="{9BE8C628-DBA3-4CC8-9288-A16D40DE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-304800" y="1447800"/>
            <a:ext cx="1249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1264F8-0C98-4DA8-9DBA-CA29FA9A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85800"/>
            <a:ext cx="41148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Rectangle 91">
            <a:extLst>
              <a:ext uri="{FF2B5EF4-FFF2-40B4-BE49-F238E27FC236}">
                <a16:creationId xmlns:a16="http://schemas.microsoft.com/office/drawing/2014/main" id="{C0172352-5606-4FE2-8E8C-77C38902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5514975"/>
            <a:ext cx="666205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libri Light" panose="020F030202020403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dirty="0">
              <a:latin typeface="VNI-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83BFD-1582-4ADD-BE3F-962A61861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1686" y="1850571"/>
            <a:ext cx="7447187" cy="314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846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TẠM BIỆT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1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829" y="-787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199035" y="2444189"/>
            <a:ext cx="8564880" cy="3237706"/>
            <a:chOff x="3083865" y="2331170"/>
            <a:chExt cx="8564880" cy="32377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3083865" y="2331170"/>
              <a:ext cx="856488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Bề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mặt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đ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ợc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lục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d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ơng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294340" y="994743"/>
            <a:ext cx="340998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C.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4700813" y="1459538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1127761" y="1001540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11 -0.0419 L -0.1694 -0.0324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2854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77" y="115609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046378"/>
            <a:ext cx="7179577" cy="3113790"/>
            <a:chOff x="3438380" y="2455086"/>
            <a:chExt cx="7179577" cy="31137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4543921" y="2455086"/>
              <a:ext cx="4968493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Á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3333206" y="1943393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-36109" y="943151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7831831" y="1018802"/>
            <a:ext cx="4360169" cy="76481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352" y="-467010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1158240" y="888131"/>
            <a:ext cx="280301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Âu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330010" y="784622"/>
            <a:ext cx="27037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Mỹ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4821319" y="1217444"/>
            <a:ext cx="23601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Á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2514681" y="2469718"/>
            <a:ext cx="7564039" cy="2806860"/>
            <a:chOff x="3438380" y="2762016"/>
            <a:chExt cx="7564039" cy="28068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3666899" y="2762016"/>
              <a:ext cx="7335520" cy="7998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châu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lục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8"/>
                            </p:stCondLst>
                            <p:childTnLst>
                              <p:par>
                                <p:cTn id="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2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87" y="65987"/>
            <a:ext cx="3335393" cy="185928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471886" y="340896"/>
            <a:ext cx="3538593" cy="6547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9" name="文本框 32">
            <a:extLst>
              <a:ext uri="{FF2B5EF4-FFF2-40B4-BE49-F238E27FC236}">
                <a16:creationId xmlns:a16="http://schemas.microsoft.com/office/drawing/2014/main" id="{3544B5AF-D31D-4389-80D5-0ED3CE375A50}"/>
              </a:ext>
            </a:extLst>
          </p:cNvPr>
          <p:cNvSpPr txBox="1"/>
          <p:nvPr/>
        </p:nvSpPr>
        <p:spPr>
          <a:xfrm>
            <a:off x="81281" y="1659515"/>
            <a:ext cx="11836400" cy="1081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1: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các dạng địa hình núi, đồi, cao nguyên và đồng bằng trên sa bàn và mô tả đúng chúng.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3874" y="2740838"/>
            <a:ext cx="5572126" cy="405117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6456049" y="3119296"/>
            <a:ext cx="5273040" cy="94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7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06587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426</Words>
  <Application>Microsoft Office PowerPoint</Application>
  <PresentationFormat>Widescreen</PresentationFormat>
  <Paragraphs>46</Paragraphs>
  <Slides>15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American Sans</vt:lpstr>
      <vt:lpstr>UTM Avo</vt:lpstr>
      <vt:lpstr>Verdana</vt:lpstr>
      <vt:lpstr>VNI-Times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423</cp:revision>
  <dcterms:created xsi:type="dcterms:W3CDTF">2021-07-12T03:44:38Z</dcterms:created>
  <dcterms:modified xsi:type="dcterms:W3CDTF">2022-08-10T17:02:42Z</dcterms:modified>
</cp:coreProperties>
</file>