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  <p:sldMasterId id="2147483666" r:id="rId4"/>
  </p:sldMasterIdLst>
  <p:notesMasterIdLst>
    <p:notesMasterId r:id="rId8"/>
  </p:notesMasterIdLst>
  <p:sldIdLst>
    <p:sldId id="2896" r:id="rId5"/>
    <p:sldId id="2901" r:id="rId6"/>
    <p:sldId id="2899" r:id="rId7"/>
    <p:sldId id="1108841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32752-8E42-4221-A246-A7002E894990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B9811-9642-44C8-BC50-8BEF0CD30B1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A70F956-FC7D-4434-9D9E-CC985997F4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SimSun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2440">
        <p14:switch dir="r"/>
      </p:transition>
    </mc:Choice>
    <mc:Fallback>
      <p:transition spd="slow" advTm="244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0">
        <p:random/>
      </p:transition>
    </mc:Choice>
    <mc:Fallback>
      <p:transition spd="slow" advClick="0" advTm="0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2440">
        <p14:switch dir="r"/>
      </p:transition>
    </mc:Choice>
    <mc:Fallback>
      <p:transition spd="slow" advTm="244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31F4-194C-4DD9-9505-42FC048612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2A2D-5054-49A2-BEE4-C9F6B6DAB1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2440">
        <p14:switch dir="r"/>
      </p:transition>
    </mc:Choice>
    <mc:Fallback>
      <p:transition spd="slow" advTm="244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0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5" Type="http://schemas.openxmlformats.org/officeDocument/2006/relationships/theme" Target="../theme/theme2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3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5.xml"/><Relationship Id="rId8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3" Type="http://schemas.openxmlformats.org/officeDocument/2006/relationships/theme" Target="../theme/theme3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389" y="365780"/>
            <a:ext cx="10515224" cy="132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389" y="1825890"/>
            <a:ext cx="10515224" cy="4351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389" y="6356747"/>
            <a:ext cx="2742447" cy="364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82D2-7A68-459D-A996-9BDDA2518F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413" y="6356747"/>
            <a:ext cx="4115176" cy="364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1166" y="6356747"/>
            <a:ext cx="2742447" cy="364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EE5D-26FB-46D5-A381-ECFB35BF1D34}" type="slidenum">
              <a:rPr lang="zh-CN" altLang="en-US" smtClean="0"/>
            </a:fld>
            <a:endParaRPr lang="zh-CN" alt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8920716" y="-37306"/>
            <a:ext cx="42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/>
              <a:t>Hương</a:t>
            </a:r>
            <a:r>
              <a:rPr lang="ja-JP" altLang="en-US" sz="1200" dirty="0"/>
              <a:t> </a:t>
            </a:r>
            <a:r>
              <a:rPr lang="en-US" altLang="ja-JP" sz="1200" dirty="0" err="1"/>
              <a:t>Thảo</a:t>
            </a:r>
            <a:r>
              <a:rPr lang="en-US" altLang="ja-JP" sz="1200" dirty="0"/>
              <a:t>:</a:t>
            </a:r>
            <a:r>
              <a:rPr lang="ja-JP" altLang="en-US" sz="1200" dirty="0"/>
              <a:t> </a:t>
            </a:r>
            <a:r>
              <a:rPr lang="en-US" altLang="ja-JP" sz="1200" dirty="0"/>
              <a:t>tranthao121004@gmail.com</a:t>
            </a:r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>
    <mc:Choice xmlns:p14="http://schemas.microsoft.com/office/powerpoint/2010/main" Requires="p14">
      <p:transition spd="slow" p14:dur="1250" advTm="2440">
        <p14:switch dir="r"/>
      </p:transition>
    </mc:Choice>
    <mc:Fallback>
      <p:transition spd="slow" advTm="2440">
        <p:fade/>
      </p:transition>
    </mc:Fallback>
  </mc:AlternateContent>
  <p:txStyles>
    <p:titleStyle>
      <a:lvl1pPr algn="l" defTabSz="866775" rtl="0" eaLnBrk="1" latinLnBrk="0" hangingPunct="1">
        <a:lnSpc>
          <a:spcPct val="90000"/>
        </a:lnSpc>
        <a:spcBef>
          <a:spcPct val="0"/>
        </a:spcBef>
        <a:buNone/>
        <a:defRPr sz="41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535" indent="-216535" algn="l" defTabSz="866775" rtl="0" eaLnBrk="1" latinLnBrk="0" hangingPunct="1">
        <a:lnSpc>
          <a:spcPct val="90000"/>
        </a:lnSpc>
        <a:spcBef>
          <a:spcPts val="950"/>
        </a:spcBef>
        <a:buFont typeface="Arial" panose="020B0604020202020204" pitchFamily="34" charset="0"/>
        <a:buChar char="•"/>
        <a:defRPr sz="2655" kern="1200">
          <a:solidFill>
            <a:schemeClr val="tx1"/>
          </a:solidFill>
          <a:latin typeface="+mn-lt"/>
          <a:ea typeface="+mn-ea"/>
          <a:cs typeface="+mn-cs"/>
        </a:defRPr>
      </a:lvl1pPr>
      <a:lvl2pPr marL="65024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2pPr>
      <a:lvl3pPr marL="1083945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895" kern="1200">
          <a:solidFill>
            <a:schemeClr val="tx1"/>
          </a:solidFill>
          <a:latin typeface="+mn-lt"/>
          <a:ea typeface="+mn-ea"/>
          <a:cs typeface="+mn-cs"/>
        </a:defRPr>
      </a:lvl3pPr>
      <a:lvl4pPr marL="1517015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5" kern="1200">
          <a:solidFill>
            <a:schemeClr val="tx1"/>
          </a:solidFill>
          <a:latin typeface="+mn-lt"/>
          <a:ea typeface="+mn-ea"/>
          <a:cs typeface="+mn-cs"/>
        </a:defRPr>
      </a:lvl4pPr>
      <a:lvl5pPr marL="195072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5" kern="1200">
          <a:solidFill>
            <a:schemeClr val="tx1"/>
          </a:solidFill>
          <a:latin typeface="+mn-lt"/>
          <a:ea typeface="+mn-ea"/>
          <a:cs typeface="+mn-cs"/>
        </a:defRPr>
      </a:lvl5pPr>
      <a:lvl6pPr marL="238379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5" kern="1200">
          <a:solidFill>
            <a:schemeClr val="tx1"/>
          </a:solidFill>
          <a:latin typeface="+mn-lt"/>
          <a:ea typeface="+mn-ea"/>
          <a:cs typeface="+mn-cs"/>
        </a:defRPr>
      </a:lvl6pPr>
      <a:lvl7pPr marL="2817495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5" kern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5" kern="1200">
          <a:solidFill>
            <a:schemeClr val="tx1"/>
          </a:solidFill>
          <a:latin typeface="+mn-lt"/>
          <a:ea typeface="+mn-ea"/>
          <a:cs typeface="+mn-cs"/>
        </a:defRPr>
      </a:lvl8pPr>
      <a:lvl9pPr marL="3684270" indent="-216535" algn="l" defTabSz="866775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66775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1pPr>
      <a:lvl2pPr marL="433705" algn="l" defTabSz="866775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2pPr>
      <a:lvl3pPr marL="866775" algn="l" defTabSz="866775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3pPr>
      <a:lvl4pPr marL="1300480" algn="l" defTabSz="866775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4pPr>
      <a:lvl5pPr marL="1734185" algn="l" defTabSz="866775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5pPr>
      <a:lvl6pPr marL="2167255" algn="l" defTabSz="866775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6pPr>
      <a:lvl7pPr marL="2600960" algn="l" defTabSz="866775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7pPr>
      <a:lvl8pPr marL="3034030" algn="l" defTabSz="866775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8pPr>
      <a:lvl9pPr marL="3467735" algn="l" defTabSz="866775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8325228" y="6545425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05ECC-05DB-4A25-8E6A-E61FCA6F56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56C03-FDBE-437B-B3E2-8C9625E28270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矩形: 圆角 7"/>
          <p:cNvSpPr/>
          <p:nvPr userDrawn="1"/>
        </p:nvSpPr>
        <p:spPr>
          <a:xfrm>
            <a:off x="435426" y="551544"/>
            <a:ext cx="11306629" cy="5775778"/>
          </a:xfrm>
          <a:prstGeom prst="roundRect">
            <a:avLst>
              <a:gd name="adj" fmla="val 936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8920716" y="117574"/>
            <a:ext cx="42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/>
              <a:t>Hương</a:t>
            </a:r>
            <a:r>
              <a:rPr lang="ja-JP" altLang="en-US" sz="1200" dirty="0"/>
              <a:t> </a:t>
            </a:r>
            <a:r>
              <a:rPr lang="en-US" altLang="ja-JP" sz="1200" dirty="0" err="1"/>
              <a:t>Thảo</a:t>
            </a:r>
            <a:r>
              <a:rPr lang="en-US" altLang="ja-JP" sz="1200" dirty="0"/>
              <a:t>:</a:t>
            </a:r>
            <a:r>
              <a:rPr lang="ja-JP" altLang="en-US" sz="1200" dirty="0"/>
              <a:t> </a:t>
            </a:r>
            <a:r>
              <a:rPr lang="en-US" altLang="ja-JP" sz="1200" dirty="0"/>
              <a:t>tranthao121004@gmail.com</a:t>
            </a:r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ED92B-7180-4E8E-9FA1-47FFA80064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1227F-0E14-47DF-A00B-C9B5FCB87C35}" type="slidenum">
              <a:rPr lang="zh-CN" altLang="en-US" smtClean="0"/>
            </a:fld>
            <a:endParaRPr lang="zh-CN" alt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8920716" y="117574"/>
            <a:ext cx="4261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/>
              <a:t>Hương</a:t>
            </a:r>
            <a:r>
              <a:rPr lang="ja-JP" altLang="en-US" sz="1200" dirty="0"/>
              <a:t> </a:t>
            </a:r>
            <a:r>
              <a:rPr lang="en-US" altLang="ja-JP" sz="1200" dirty="0" err="1"/>
              <a:t>Thảo</a:t>
            </a:r>
            <a:r>
              <a:rPr lang="en-US" altLang="ja-JP" sz="1200" dirty="0"/>
              <a:t>:</a:t>
            </a:r>
            <a:r>
              <a:rPr lang="ja-JP" altLang="en-US" sz="1200" dirty="0"/>
              <a:t> </a:t>
            </a:r>
            <a:r>
              <a:rPr lang="en-US" altLang="ja-JP" sz="1200" dirty="0"/>
              <a:t>tranthao121004@gmail.com</a:t>
            </a:r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616;p3"/>
          <p:cNvSpPr/>
          <p:nvPr/>
        </p:nvSpPr>
        <p:spPr>
          <a:xfrm>
            <a:off x="1127353" y="2382376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4" name="Google Shape;2617;p3"/>
          <p:cNvGrpSpPr/>
          <p:nvPr/>
        </p:nvGrpSpPr>
        <p:grpSpPr>
          <a:xfrm>
            <a:off x="985248" y="1660971"/>
            <a:ext cx="4628741" cy="1001435"/>
            <a:chOff x="1296327" y="1647588"/>
            <a:chExt cx="3614218" cy="1001435"/>
          </a:xfrm>
        </p:grpSpPr>
        <p:sp>
          <p:nvSpPr>
            <p:cNvPr id="6" name="Google Shape;2618;p3"/>
            <p:cNvSpPr txBox="1"/>
            <p:nvPr/>
          </p:nvSpPr>
          <p:spPr>
            <a:xfrm>
              <a:off x="1866915" y="1694956"/>
              <a:ext cx="3043630" cy="95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0" i="0" u="none" strike="noStrike" cap="none" dirty="0" err="1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rPr>
                <a:t>Đặt</a:t>
              </a:r>
              <a:r>
                <a:rPr lang="en-US" sz="2800" b="0" i="0" u="none" strike="noStrike" cap="none" dirty="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b="0" i="0" u="none" strike="noStrike" cap="none" dirty="0" err="1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rPr>
                <a:t>tính</a:t>
              </a:r>
              <a:r>
                <a:rPr lang="en-US" sz="2800" b="0" i="0" u="none" strike="noStrike" cap="none" dirty="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b="0" i="0" u="none" strike="noStrike" cap="none" dirty="0" err="1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rPr>
                <a:t>rồi</a:t>
              </a:r>
              <a:r>
                <a:rPr lang="en-US" sz="2800" b="0" i="0" u="none" strike="noStrike" cap="none" dirty="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b="0" i="0" u="none" strike="noStrike" cap="none" dirty="0" err="1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rPr>
                <a:t>tính</a:t>
              </a:r>
              <a:r>
                <a:rPr lang="en-US" sz="2800" b="0" i="0" u="none" strike="noStrike" cap="none" dirty="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rPr>
                <a:t> ?</a:t>
              </a:r>
              <a:endParaRPr dirty="0"/>
            </a:p>
          </p:txBody>
        </p:sp>
        <p:sp>
          <p:nvSpPr>
            <p:cNvPr id="7" name="Google Shape;2619;p3"/>
            <p:cNvSpPr/>
            <p:nvPr/>
          </p:nvSpPr>
          <p:spPr>
            <a:xfrm>
              <a:off x="1296327" y="1647588"/>
              <a:ext cx="453830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dirty="0">
                  <a:solidFill>
                    <a:schemeClr val="lt1"/>
                  </a:solidFill>
                  <a:ea typeface="Arial" panose="020B0604020202020204"/>
                  <a:cs typeface="Arial" panose="020B0604020202020204"/>
                  <a:sym typeface="Arial" panose="020B0604020202020204"/>
                </a:rPr>
                <a:t>1</a:t>
              </a:r>
              <a:endParaRPr sz="3600" b="1" dirty="0">
                <a:solidFill>
                  <a:schemeClr val="lt1"/>
                </a:solidFill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8" name="Google Shape;2620;p3"/>
          <p:cNvGrpSpPr/>
          <p:nvPr/>
        </p:nvGrpSpPr>
        <p:grpSpPr>
          <a:xfrm>
            <a:off x="1566470" y="4080908"/>
            <a:ext cx="1147790" cy="1384995"/>
            <a:chOff x="1566470" y="2095726"/>
            <a:chExt cx="1147790" cy="1384995"/>
          </a:xfrm>
        </p:grpSpPr>
        <p:grpSp>
          <p:nvGrpSpPr>
            <p:cNvPr id="9" name="Google Shape;2621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11" name="Google Shape;2622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267</a:t>
                </a:r>
                <a:endParaRPr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731</a:t>
                </a:r>
                <a:endParaRPr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2" name="Google Shape;2623;p3"/>
              <p:cNvSpPr txBox="1"/>
              <p:nvPr/>
            </p:nvSpPr>
            <p:spPr>
              <a:xfrm>
                <a:off x="1697011" y="2418890"/>
                <a:ext cx="237760" cy="7386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+</a:t>
                </a:r>
                <a:endParaRPr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cxnSp>
          <p:nvCxnSpPr>
            <p:cNvPr id="10" name="Google Shape;2624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3" name="Google Shape;2625;p3"/>
          <p:cNvGrpSpPr/>
          <p:nvPr/>
        </p:nvGrpSpPr>
        <p:grpSpPr>
          <a:xfrm>
            <a:off x="4077687" y="4080908"/>
            <a:ext cx="1147790" cy="1384995"/>
            <a:chOff x="1566470" y="2095726"/>
            <a:chExt cx="1147790" cy="1384995"/>
          </a:xfrm>
        </p:grpSpPr>
        <p:grpSp>
          <p:nvGrpSpPr>
            <p:cNvPr id="14" name="Google Shape;2626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16" name="Google Shape;2627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328</a:t>
                </a:r>
                <a:endParaRPr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  56</a:t>
                </a:r>
                <a:endParaRPr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7" name="Google Shape;2628;p3"/>
              <p:cNvSpPr txBox="1"/>
              <p:nvPr/>
            </p:nvSpPr>
            <p:spPr>
              <a:xfrm>
                <a:off x="1697011" y="2418890"/>
                <a:ext cx="363930" cy="7386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+</a:t>
                </a:r>
                <a:endParaRPr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cxnSp>
          <p:nvCxnSpPr>
            <p:cNvPr id="15" name="Google Shape;2629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8" name="Google Shape;2630;p3"/>
          <p:cNvGrpSpPr/>
          <p:nvPr/>
        </p:nvGrpSpPr>
        <p:grpSpPr>
          <a:xfrm>
            <a:off x="6804805" y="4080908"/>
            <a:ext cx="1147790" cy="1384995"/>
            <a:chOff x="1566470" y="2095726"/>
            <a:chExt cx="1147790" cy="1384995"/>
          </a:xfrm>
        </p:grpSpPr>
        <p:grpSp>
          <p:nvGrpSpPr>
            <p:cNvPr id="19" name="Google Shape;2631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1" name="Google Shape;2632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698</a:t>
                </a:r>
                <a:endParaRPr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  47</a:t>
                </a:r>
                <a:endParaRPr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2" name="Google Shape;2633;p3"/>
              <p:cNvSpPr txBox="1"/>
              <p:nvPr/>
            </p:nvSpPr>
            <p:spPr>
              <a:xfrm>
                <a:off x="1697011" y="2418890"/>
                <a:ext cx="363930" cy="7386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-</a:t>
                </a:r>
                <a:endParaRPr lang="en-US"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cxnSp>
          <p:nvCxnSpPr>
            <p:cNvPr id="20" name="Google Shape;2634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3" name="Google Shape;2635;p3"/>
          <p:cNvGrpSpPr/>
          <p:nvPr/>
        </p:nvGrpSpPr>
        <p:grpSpPr>
          <a:xfrm>
            <a:off x="9249970" y="4080908"/>
            <a:ext cx="1147790" cy="1384995"/>
            <a:chOff x="1566470" y="2095726"/>
            <a:chExt cx="1147790" cy="1384995"/>
          </a:xfrm>
        </p:grpSpPr>
        <p:grpSp>
          <p:nvGrpSpPr>
            <p:cNvPr id="24" name="Google Shape;2636;p3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6" name="Google Shape;2637;p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721</a:t>
                </a:r>
                <a:endParaRPr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350</a:t>
                </a:r>
                <a:endParaRPr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27" name="Google Shape;2638;p3"/>
              <p:cNvSpPr txBox="1"/>
              <p:nvPr/>
            </p:nvSpPr>
            <p:spPr>
              <a:xfrm>
                <a:off x="1697011" y="2418890"/>
                <a:ext cx="363930" cy="7386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ea typeface="Arial" panose="020B0604020202020204"/>
                    <a:cs typeface="Arial" panose="020B0604020202020204"/>
                    <a:sym typeface="Arial" panose="020B0604020202020204"/>
                  </a:rPr>
                  <a:t>-</a:t>
                </a:r>
                <a:endParaRPr lang="en-US" sz="2800">
                  <a:solidFill>
                    <a:schemeClr val="dk1"/>
                  </a:solidFill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cxnSp>
          <p:nvCxnSpPr>
            <p:cNvPr id="25" name="Google Shape;2639;p3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28" name="Google Shape;2640;p3"/>
          <p:cNvSpPr txBox="1"/>
          <p:nvPr/>
        </p:nvSpPr>
        <p:spPr>
          <a:xfrm>
            <a:off x="1786950" y="5236592"/>
            <a:ext cx="91003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ea typeface="Arial" panose="020B0604020202020204"/>
                <a:cs typeface="Arial" panose="020B0604020202020204"/>
                <a:sym typeface="Arial" panose="020B0604020202020204"/>
              </a:rPr>
              <a:t>998</a:t>
            </a:r>
            <a:endParaRPr sz="2800">
              <a:solidFill>
                <a:srgbClr val="C00000"/>
              </a:solidFill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9" name="Google Shape;2641;p3"/>
          <p:cNvSpPr txBox="1"/>
          <p:nvPr/>
        </p:nvSpPr>
        <p:spPr>
          <a:xfrm>
            <a:off x="4305459" y="5236592"/>
            <a:ext cx="82534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ea typeface="Arial" panose="020B0604020202020204"/>
                <a:cs typeface="Arial" panose="020B0604020202020204"/>
                <a:sym typeface="Arial" panose="020B0604020202020204"/>
              </a:rPr>
              <a:t>384</a:t>
            </a:r>
            <a:endParaRPr sz="2800">
              <a:solidFill>
                <a:srgbClr val="C00000"/>
              </a:solidFill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0" name="Google Shape;2642;p3"/>
          <p:cNvSpPr txBox="1"/>
          <p:nvPr/>
        </p:nvSpPr>
        <p:spPr>
          <a:xfrm>
            <a:off x="7035799" y="5236592"/>
            <a:ext cx="972636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ea typeface="Arial" panose="020B0604020202020204"/>
                <a:cs typeface="Arial" panose="020B0604020202020204"/>
                <a:sym typeface="Arial" panose="020B0604020202020204"/>
              </a:rPr>
              <a:t>652</a:t>
            </a:r>
            <a:endParaRPr sz="2800">
              <a:solidFill>
                <a:srgbClr val="C00000"/>
              </a:solidFill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1" name="Google Shape;2643;p3"/>
          <p:cNvSpPr txBox="1"/>
          <p:nvPr/>
        </p:nvSpPr>
        <p:spPr>
          <a:xfrm>
            <a:off x="9497086" y="5236592"/>
            <a:ext cx="972636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ea typeface="Arial" panose="020B0604020202020204"/>
                <a:cs typeface="Arial" panose="020B0604020202020204"/>
                <a:sym typeface="Arial" panose="020B0604020202020204"/>
              </a:rPr>
              <a:t>371</a:t>
            </a:r>
            <a:endParaRPr sz="2800">
              <a:solidFill>
                <a:srgbClr val="C00000"/>
              </a:solidFill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2" name="Google Shape;2644;p3"/>
          <p:cNvSpPr txBox="1"/>
          <p:nvPr/>
        </p:nvSpPr>
        <p:spPr>
          <a:xfrm>
            <a:off x="1294638" y="2905780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ea typeface="Arial" panose="020B0604020202020204"/>
                <a:cs typeface="Arial" panose="020B0604020202020204"/>
                <a:sym typeface="Arial" panose="020B0604020202020204"/>
              </a:rPr>
              <a:t>267 + 731          328 + 56             698 – 47        721 - 350 </a:t>
            </a:r>
            <a:endParaRPr sz="2800">
              <a:solidFill>
                <a:schemeClr val="dk1"/>
              </a:solidFill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3" name="Google Shape;1028;p30" descr="C:\Users\TUAN\Downloads\Luyện tập 1.pn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685338" y="750118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96223" y="4030386"/>
            <a:ext cx="4029740" cy="6135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996223" y="5248766"/>
            <a:ext cx="4029740" cy="6135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508" y="283804"/>
            <a:ext cx="614199" cy="614199"/>
          </a:xfrm>
          <a:prstGeom prst="rect">
            <a:avLst/>
          </a:prstGeom>
        </p:spPr>
      </p:pic>
      <p:pic>
        <p:nvPicPr>
          <p:cNvPr id="6" name="Picture 5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838" y="283804"/>
            <a:ext cx="614199" cy="614199"/>
          </a:xfrm>
          <a:prstGeom prst="rect">
            <a:avLst/>
          </a:prstGeom>
        </p:spPr>
      </p:pic>
      <p:pic>
        <p:nvPicPr>
          <p:cNvPr id="7" name="Picture 6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168" y="283804"/>
            <a:ext cx="614199" cy="614199"/>
          </a:xfrm>
          <a:prstGeom prst="rect">
            <a:avLst/>
          </a:prstGeom>
        </p:spPr>
      </p:pic>
      <p:pic>
        <p:nvPicPr>
          <p:cNvPr id="8" name="Picture 7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498" y="283804"/>
            <a:ext cx="614199" cy="614199"/>
          </a:xfrm>
          <a:prstGeom prst="rect">
            <a:avLst/>
          </a:prstGeom>
        </p:spPr>
      </p:pic>
      <p:pic>
        <p:nvPicPr>
          <p:cNvPr id="9" name="Picture 8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828" y="283804"/>
            <a:ext cx="614199" cy="614199"/>
          </a:xfrm>
          <a:prstGeom prst="rect">
            <a:avLst/>
          </a:prstGeom>
        </p:spPr>
      </p:pic>
      <p:pic>
        <p:nvPicPr>
          <p:cNvPr id="10" name="Picture 9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158" y="283804"/>
            <a:ext cx="614199" cy="614199"/>
          </a:xfrm>
          <a:prstGeom prst="rect">
            <a:avLst/>
          </a:prstGeom>
        </p:spPr>
      </p:pic>
      <p:pic>
        <p:nvPicPr>
          <p:cNvPr id="11" name="Picture 10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488" y="283804"/>
            <a:ext cx="614199" cy="614199"/>
          </a:xfrm>
          <a:prstGeom prst="rect">
            <a:avLst/>
          </a:prstGeom>
        </p:spPr>
      </p:pic>
      <p:pic>
        <p:nvPicPr>
          <p:cNvPr id="12" name="Picture 11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818" y="283804"/>
            <a:ext cx="614199" cy="614199"/>
          </a:xfrm>
          <a:prstGeom prst="rect">
            <a:avLst/>
          </a:prstGeom>
        </p:spPr>
      </p:pic>
      <p:pic>
        <p:nvPicPr>
          <p:cNvPr id="13" name="Picture 12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148" y="283804"/>
            <a:ext cx="614199" cy="614199"/>
          </a:xfrm>
          <a:prstGeom prst="rect">
            <a:avLst/>
          </a:prstGeom>
        </p:spPr>
      </p:pic>
      <p:pic>
        <p:nvPicPr>
          <p:cNvPr id="14" name="Picture 13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478" y="283804"/>
            <a:ext cx="614199" cy="614199"/>
          </a:xfrm>
          <a:prstGeom prst="rect">
            <a:avLst/>
          </a:prstGeom>
        </p:spPr>
      </p:pic>
      <p:grpSp>
        <p:nvGrpSpPr>
          <p:cNvPr id="15" name="Google Shape;2649;p4"/>
          <p:cNvGrpSpPr/>
          <p:nvPr/>
        </p:nvGrpSpPr>
        <p:grpSpPr>
          <a:xfrm>
            <a:off x="961047" y="1415998"/>
            <a:ext cx="3614218" cy="570588"/>
            <a:chOff x="1296327" y="1647588"/>
            <a:chExt cx="3614218" cy="570588"/>
          </a:xfrm>
        </p:grpSpPr>
        <p:sp>
          <p:nvSpPr>
            <p:cNvPr id="16" name="Google Shape;2650;p4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Quan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sát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hình</a:t>
              </a:r>
              <a:endParaRPr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" name="Google Shape;2651;p4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2</a:t>
              </a:r>
              <a:endParaRPr sz="3600" b="1">
                <a:solidFill>
                  <a:schemeClr val="lt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8" name="Google Shape;2652;p4"/>
          <p:cNvSpPr/>
          <p:nvPr/>
        </p:nvSpPr>
        <p:spPr>
          <a:xfrm>
            <a:off x="1351815" y="2099696"/>
            <a:ext cx="1661008" cy="1661008"/>
          </a:xfrm>
          <a:prstGeom prst="cube">
            <a:avLst>
              <a:gd name="adj" fmla="val 25000"/>
            </a:avLst>
          </a:prstGeom>
          <a:solidFill>
            <a:schemeClr val="accent3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9" name="Google Shape;2653;p4"/>
          <p:cNvSpPr/>
          <p:nvPr/>
        </p:nvSpPr>
        <p:spPr>
          <a:xfrm>
            <a:off x="3368939" y="2099695"/>
            <a:ext cx="2364378" cy="1661008"/>
          </a:xfrm>
          <a:prstGeom prst="cube">
            <a:avLst>
              <a:gd name="adj" fmla="val 25000"/>
            </a:avLst>
          </a:prstGeom>
          <a:solidFill>
            <a:srgbClr val="92CCDC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0" name="Google Shape;2654;p4"/>
          <p:cNvSpPr/>
          <p:nvPr/>
        </p:nvSpPr>
        <p:spPr>
          <a:xfrm>
            <a:off x="8980525" y="1901727"/>
            <a:ext cx="1397726" cy="1858976"/>
          </a:xfrm>
          <a:prstGeom prst="can">
            <a:avLst>
              <a:gd name="adj" fmla="val 25000"/>
            </a:avLst>
          </a:prstGeom>
          <a:solidFill>
            <a:srgbClr val="F49288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1" name="Google Shape;2655;p4"/>
          <p:cNvSpPr/>
          <p:nvPr/>
        </p:nvSpPr>
        <p:spPr>
          <a:xfrm>
            <a:off x="6408387" y="1986586"/>
            <a:ext cx="1858976" cy="1858976"/>
          </a:xfrm>
          <a:prstGeom prst="ellipse">
            <a:avLst/>
          </a:prstGeom>
          <a:solidFill>
            <a:srgbClr val="FFC00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22" name="Google Shape;2656;p4"/>
          <p:cNvGrpSpPr/>
          <p:nvPr/>
        </p:nvGrpSpPr>
        <p:grpSpPr>
          <a:xfrm>
            <a:off x="1561713" y="2831215"/>
            <a:ext cx="959430" cy="585288"/>
            <a:chOff x="1560951" y="2272935"/>
            <a:chExt cx="959430" cy="585288"/>
          </a:xfrm>
        </p:grpSpPr>
        <p:sp>
          <p:nvSpPr>
            <p:cNvPr id="23" name="Google Shape;2657;p4"/>
            <p:cNvSpPr txBox="1"/>
            <p:nvPr/>
          </p:nvSpPr>
          <p:spPr>
            <a:xfrm>
              <a:off x="1565720" y="227293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523</a:t>
              </a:r>
              <a:endParaRPr sz="3200">
                <a:solidFill>
                  <a:schemeClr val="lt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" name="Google Shape;2658;p4"/>
            <p:cNvSpPr txBox="1"/>
            <p:nvPr/>
          </p:nvSpPr>
          <p:spPr>
            <a:xfrm>
              <a:off x="1560951" y="2273448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523</a:t>
              </a:r>
              <a:endParaRPr sz="32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5" name="Google Shape;2659;p4"/>
          <p:cNvGrpSpPr/>
          <p:nvPr/>
        </p:nvGrpSpPr>
        <p:grpSpPr>
          <a:xfrm>
            <a:off x="3900804" y="2831214"/>
            <a:ext cx="954661" cy="584776"/>
            <a:chOff x="3982348" y="2272934"/>
            <a:chExt cx="954661" cy="584776"/>
          </a:xfrm>
        </p:grpSpPr>
        <p:sp>
          <p:nvSpPr>
            <p:cNvPr id="26" name="Google Shape;2660;p4"/>
            <p:cNvSpPr txBox="1"/>
            <p:nvPr/>
          </p:nvSpPr>
          <p:spPr>
            <a:xfrm>
              <a:off x="3982348" y="227293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572</a:t>
              </a:r>
              <a:endParaRPr sz="3200">
                <a:solidFill>
                  <a:schemeClr val="lt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" name="Google Shape;2661;p4"/>
            <p:cNvSpPr txBox="1"/>
            <p:nvPr/>
          </p:nvSpPr>
          <p:spPr>
            <a:xfrm>
              <a:off x="3987920" y="2272934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572</a:t>
              </a:r>
              <a:endParaRPr sz="32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8" name="Google Shape;2662;p4"/>
          <p:cNvGrpSpPr/>
          <p:nvPr/>
        </p:nvGrpSpPr>
        <p:grpSpPr>
          <a:xfrm>
            <a:off x="6878930" y="2683914"/>
            <a:ext cx="954661" cy="584776"/>
            <a:chOff x="6895365" y="2090054"/>
            <a:chExt cx="954661" cy="584776"/>
          </a:xfrm>
        </p:grpSpPr>
        <p:sp>
          <p:nvSpPr>
            <p:cNvPr id="29" name="Google Shape;2663;p4"/>
            <p:cNvSpPr txBox="1"/>
            <p:nvPr/>
          </p:nvSpPr>
          <p:spPr>
            <a:xfrm>
              <a:off x="6895365" y="209005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365</a:t>
              </a:r>
              <a:endParaRPr sz="3200">
                <a:solidFill>
                  <a:schemeClr val="lt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" name="Google Shape;2664;p4"/>
            <p:cNvSpPr txBox="1"/>
            <p:nvPr/>
          </p:nvSpPr>
          <p:spPr>
            <a:xfrm>
              <a:off x="6904102" y="2090054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365</a:t>
              </a:r>
              <a:endParaRPr sz="32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31" name="Google Shape;2665;p4"/>
          <p:cNvGrpSpPr/>
          <p:nvPr/>
        </p:nvGrpSpPr>
        <p:grpSpPr>
          <a:xfrm>
            <a:off x="9229166" y="2621661"/>
            <a:ext cx="954661" cy="588825"/>
            <a:chOff x="9298931" y="2090055"/>
            <a:chExt cx="954661" cy="588825"/>
          </a:xfrm>
        </p:grpSpPr>
        <p:sp>
          <p:nvSpPr>
            <p:cNvPr id="32" name="Google Shape;2666;p4"/>
            <p:cNvSpPr txBox="1"/>
            <p:nvPr/>
          </p:nvSpPr>
          <p:spPr>
            <a:xfrm>
              <a:off x="9298931" y="2090055"/>
              <a:ext cx="954661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lt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416</a:t>
              </a:r>
              <a:endParaRPr sz="3200">
                <a:solidFill>
                  <a:schemeClr val="lt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" name="Google Shape;2667;p4"/>
            <p:cNvSpPr txBox="1"/>
            <p:nvPr/>
          </p:nvSpPr>
          <p:spPr>
            <a:xfrm>
              <a:off x="9298931" y="2094105"/>
              <a:ext cx="86754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416</a:t>
              </a:r>
              <a:endParaRPr sz="32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4" name="Google Shape;2668;p4"/>
          <p:cNvSpPr txBox="1"/>
          <p:nvPr/>
        </p:nvSpPr>
        <p:spPr>
          <a:xfrm>
            <a:off x="534936" y="3912089"/>
            <a:ext cx="6146817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-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Tính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tổng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của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hai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số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ghi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trên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khối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lập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phương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và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khối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cầu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.</a:t>
            </a:r>
            <a:endParaRPr dirty="0">
              <a:latin typeface="+mj-lt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-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Tính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hiệu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của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hai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số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ghi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trên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khối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hộp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chữ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nhật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và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khối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trụ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.</a:t>
            </a:r>
            <a:endParaRPr sz="2800" dirty="0">
              <a:solidFill>
                <a:schemeClr val="dk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35" name="Google Shape;2669;p4"/>
          <p:cNvCxnSpPr/>
          <p:nvPr/>
        </p:nvCxnSpPr>
        <p:spPr>
          <a:xfrm>
            <a:off x="1607914" y="4420713"/>
            <a:ext cx="70015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6" name="Google Shape;2670;p4"/>
          <p:cNvCxnSpPr/>
          <p:nvPr/>
        </p:nvCxnSpPr>
        <p:spPr>
          <a:xfrm>
            <a:off x="636871" y="4812515"/>
            <a:ext cx="1849683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" name="Google Shape;2671;p4"/>
          <p:cNvCxnSpPr/>
          <p:nvPr/>
        </p:nvCxnSpPr>
        <p:spPr>
          <a:xfrm>
            <a:off x="3299880" y="4784077"/>
            <a:ext cx="1358615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" name="Google Shape;2672;p4"/>
          <p:cNvSpPr txBox="1"/>
          <p:nvPr/>
        </p:nvSpPr>
        <p:spPr>
          <a:xfrm>
            <a:off x="8212037" y="3980721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+</a:t>
            </a:r>
            <a:endParaRPr sz="3200">
              <a:solidFill>
                <a:schemeClr val="dk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9" name="Google Shape;2673;p4"/>
          <p:cNvSpPr txBox="1"/>
          <p:nvPr/>
        </p:nvSpPr>
        <p:spPr>
          <a:xfrm>
            <a:off x="9381670" y="3980721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=</a:t>
            </a:r>
            <a:endParaRPr sz="3200">
              <a:solidFill>
                <a:schemeClr val="dk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" name="Google Shape;2674;p4"/>
          <p:cNvSpPr txBox="1"/>
          <p:nvPr/>
        </p:nvSpPr>
        <p:spPr>
          <a:xfrm>
            <a:off x="9820355" y="3980721"/>
            <a:ext cx="103382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888</a:t>
            </a:r>
            <a:endParaRPr sz="3200">
              <a:solidFill>
                <a:schemeClr val="dk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41" name="Google Shape;2675;p4"/>
          <p:cNvCxnSpPr/>
          <p:nvPr/>
        </p:nvCxnSpPr>
        <p:spPr>
          <a:xfrm>
            <a:off x="1645410" y="5225346"/>
            <a:ext cx="70015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2" name="Google Shape;2676;p4"/>
          <p:cNvCxnSpPr/>
          <p:nvPr/>
        </p:nvCxnSpPr>
        <p:spPr>
          <a:xfrm>
            <a:off x="624875" y="5705347"/>
            <a:ext cx="2165329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3" name="Google Shape;2677;p4"/>
          <p:cNvCxnSpPr/>
          <p:nvPr/>
        </p:nvCxnSpPr>
        <p:spPr>
          <a:xfrm>
            <a:off x="3668346" y="5705347"/>
            <a:ext cx="1123484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4" name="Google Shape;2678;p4"/>
          <p:cNvSpPr txBox="1"/>
          <p:nvPr/>
        </p:nvSpPr>
        <p:spPr>
          <a:xfrm>
            <a:off x="8212037" y="5327193"/>
            <a:ext cx="3209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-</a:t>
            </a:r>
            <a:endParaRPr sz="3200">
              <a:solidFill>
                <a:schemeClr val="dk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5" name="Google Shape;2679;p4"/>
          <p:cNvSpPr txBox="1"/>
          <p:nvPr/>
        </p:nvSpPr>
        <p:spPr>
          <a:xfrm>
            <a:off x="9381670" y="5327193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=</a:t>
            </a:r>
            <a:endParaRPr sz="3200">
              <a:solidFill>
                <a:schemeClr val="dk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6" name="Google Shape;2680;p4"/>
          <p:cNvSpPr txBox="1"/>
          <p:nvPr/>
        </p:nvSpPr>
        <p:spPr>
          <a:xfrm>
            <a:off x="9820355" y="5327193"/>
            <a:ext cx="103382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156</a:t>
            </a:r>
            <a:endParaRPr sz="3200">
              <a:solidFill>
                <a:schemeClr val="dk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77048" y="4030386"/>
            <a:ext cx="1174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523</a:t>
            </a:r>
            <a:endParaRPr lang="en-US" sz="3200" dirty="0"/>
          </a:p>
        </p:txBody>
      </p:sp>
      <p:sp>
        <p:nvSpPr>
          <p:cNvPr id="47" name="TextBox 46"/>
          <p:cNvSpPr txBox="1"/>
          <p:nvPr/>
        </p:nvSpPr>
        <p:spPr>
          <a:xfrm>
            <a:off x="8607332" y="4009483"/>
            <a:ext cx="1174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365</a:t>
            </a:r>
            <a:endParaRPr lang="en-US" sz="3200" dirty="0"/>
          </a:p>
        </p:txBody>
      </p:sp>
      <p:sp>
        <p:nvSpPr>
          <p:cNvPr id="48" name="TextBox 47"/>
          <p:cNvSpPr txBox="1"/>
          <p:nvPr/>
        </p:nvSpPr>
        <p:spPr>
          <a:xfrm>
            <a:off x="7113943" y="5277528"/>
            <a:ext cx="1174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572</a:t>
            </a:r>
            <a:endParaRPr lang="en-US" sz="3200" dirty="0"/>
          </a:p>
        </p:txBody>
      </p:sp>
      <p:sp>
        <p:nvSpPr>
          <p:cNvPr id="49" name="TextBox 48"/>
          <p:cNvSpPr txBox="1"/>
          <p:nvPr/>
        </p:nvSpPr>
        <p:spPr>
          <a:xfrm>
            <a:off x="8503176" y="5299440"/>
            <a:ext cx="1174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416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0" grpId="0" animBg="1"/>
      <p:bldP spid="2" grpId="0"/>
      <p:bldP spid="47" grpId="0"/>
      <p:bldP spid="48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3EB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/>
          <p:cNvSpPr/>
          <p:nvPr/>
        </p:nvSpPr>
        <p:spPr>
          <a:xfrm>
            <a:off x="185057" y="250371"/>
            <a:ext cx="11778343" cy="6433458"/>
          </a:xfrm>
          <a:custGeom>
            <a:avLst/>
            <a:gdLst>
              <a:gd name="connsiteX0" fmla="*/ 0 w 11778343"/>
              <a:gd name="connsiteY0" fmla="*/ 279984 h 6433458"/>
              <a:gd name="connsiteX1" fmla="*/ 279984 w 11778343"/>
              <a:gd name="connsiteY1" fmla="*/ 0 h 6433458"/>
              <a:gd name="connsiteX2" fmla="*/ 982609 w 11778343"/>
              <a:gd name="connsiteY2" fmla="*/ 0 h 6433458"/>
              <a:gd name="connsiteX3" fmla="*/ 1348682 w 11778343"/>
              <a:gd name="connsiteY3" fmla="*/ 0 h 6433458"/>
              <a:gd name="connsiteX4" fmla="*/ 1714755 w 11778343"/>
              <a:gd name="connsiteY4" fmla="*/ 0 h 6433458"/>
              <a:gd name="connsiteX5" fmla="*/ 2305196 w 11778343"/>
              <a:gd name="connsiteY5" fmla="*/ 0 h 6433458"/>
              <a:gd name="connsiteX6" fmla="*/ 2895637 w 11778343"/>
              <a:gd name="connsiteY6" fmla="*/ 0 h 6433458"/>
              <a:gd name="connsiteX7" fmla="*/ 3373894 w 11778343"/>
              <a:gd name="connsiteY7" fmla="*/ 0 h 6433458"/>
              <a:gd name="connsiteX8" fmla="*/ 4188702 w 11778343"/>
              <a:gd name="connsiteY8" fmla="*/ 0 h 6433458"/>
              <a:gd name="connsiteX9" fmla="*/ 4554775 w 11778343"/>
              <a:gd name="connsiteY9" fmla="*/ 0 h 6433458"/>
              <a:gd name="connsiteX10" fmla="*/ 5369584 w 11778343"/>
              <a:gd name="connsiteY10" fmla="*/ 0 h 6433458"/>
              <a:gd name="connsiteX11" fmla="*/ 5735657 w 11778343"/>
              <a:gd name="connsiteY11" fmla="*/ 0 h 6433458"/>
              <a:gd name="connsiteX12" fmla="*/ 6438281 w 11778343"/>
              <a:gd name="connsiteY12" fmla="*/ 0 h 6433458"/>
              <a:gd name="connsiteX13" fmla="*/ 7253090 w 11778343"/>
              <a:gd name="connsiteY13" fmla="*/ 0 h 6433458"/>
              <a:gd name="connsiteX14" fmla="*/ 7506979 w 11778343"/>
              <a:gd name="connsiteY14" fmla="*/ 0 h 6433458"/>
              <a:gd name="connsiteX15" fmla="*/ 8321788 w 11778343"/>
              <a:gd name="connsiteY15" fmla="*/ 0 h 6433458"/>
              <a:gd name="connsiteX16" fmla="*/ 9136596 w 11778343"/>
              <a:gd name="connsiteY16" fmla="*/ 0 h 6433458"/>
              <a:gd name="connsiteX17" fmla="*/ 9390485 w 11778343"/>
              <a:gd name="connsiteY17" fmla="*/ 0 h 6433458"/>
              <a:gd name="connsiteX18" fmla="*/ 9980926 w 11778343"/>
              <a:gd name="connsiteY18" fmla="*/ 0 h 6433458"/>
              <a:gd name="connsiteX19" fmla="*/ 10459183 w 11778343"/>
              <a:gd name="connsiteY19" fmla="*/ 0 h 6433458"/>
              <a:gd name="connsiteX20" fmla="*/ 10937440 w 11778343"/>
              <a:gd name="connsiteY20" fmla="*/ 0 h 6433458"/>
              <a:gd name="connsiteX21" fmla="*/ 11498359 w 11778343"/>
              <a:gd name="connsiteY21" fmla="*/ 0 h 6433458"/>
              <a:gd name="connsiteX22" fmla="*/ 11778343 w 11778343"/>
              <a:gd name="connsiteY22" fmla="*/ 279984 h 6433458"/>
              <a:gd name="connsiteX23" fmla="*/ 11778343 w 11778343"/>
              <a:gd name="connsiteY23" fmla="*/ 691128 h 6433458"/>
              <a:gd name="connsiteX24" fmla="*/ 11778343 w 11778343"/>
              <a:gd name="connsiteY24" fmla="*/ 1102273 h 6433458"/>
              <a:gd name="connsiteX25" fmla="*/ 11778343 w 11778343"/>
              <a:gd name="connsiteY25" fmla="*/ 1572152 h 6433458"/>
              <a:gd name="connsiteX26" fmla="*/ 11778343 w 11778343"/>
              <a:gd name="connsiteY26" fmla="*/ 2159501 h 6433458"/>
              <a:gd name="connsiteX27" fmla="*/ 11778343 w 11778343"/>
              <a:gd name="connsiteY27" fmla="*/ 2805585 h 6433458"/>
              <a:gd name="connsiteX28" fmla="*/ 11778343 w 11778343"/>
              <a:gd name="connsiteY28" fmla="*/ 3334199 h 6433458"/>
              <a:gd name="connsiteX29" fmla="*/ 11778343 w 11778343"/>
              <a:gd name="connsiteY29" fmla="*/ 3804078 h 6433458"/>
              <a:gd name="connsiteX30" fmla="*/ 11778343 w 11778343"/>
              <a:gd name="connsiteY30" fmla="*/ 4273957 h 6433458"/>
              <a:gd name="connsiteX31" fmla="*/ 11778343 w 11778343"/>
              <a:gd name="connsiteY31" fmla="*/ 4920041 h 6433458"/>
              <a:gd name="connsiteX32" fmla="*/ 11778343 w 11778343"/>
              <a:gd name="connsiteY32" fmla="*/ 5331185 h 6433458"/>
              <a:gd name="connsiteX33" fmla="*/ 11778343 w 11778343"/>
              <a:gd name="connsiteY33" fmla="*/ 6153474 h 6433458"/>
              <a:gd name="connsiteX34" fmla="*/ 11498359 w 11778343"/>
              <a:gd name="connsiteY34" fmla="*/ 6433458 h 6433458"/>
              <a:gd name="connsiteX35" fmla="*/ 11020102 w 11778343"/>
              <a:gd name="connsiteY35" fmla="*/ 6433458 h 6433458"/>
              <a:gd name="connsiteX36" fmla="*/ 10766212 w 11778343"/>
              <a:gd name="connsiteY36" fmla="*/ 6433458 h 6433458"/>
              <a:gd name="connsiteX37" fmla="*/ 10512323 w 11778343"/>
              <a:gd name="connsiteY37" fmla="*/ 6433458 h 6433458"/>
              <a:gd name="connsiteX38" fmla="*/ 10034066 w 11778343"/>
              <a:gd name="connsiteY38" fmla="*/ 6433458 h 6433458"/>
              <a:gd name="connsiteX39" fmla="*/ 9443625 w 11778343"/>
              <a:gd name="connsiteY39" fmla="*/ 6433458 h 6433458"/>
              <a:gd name="connsiteX40" fmla="*/ 8741001 w 11778343"/>
              <a:gd name="connsiteY40" fmla="*/ 6433458 h 6433458"/>
              <a:gd name="connsiteX41" fmla="*/ 8038376 w 11778343"/>
              <a:gd name="connsiteY41" fmla="*/ 6433458 h 6433458"/>
              <a:gd name="connsiteX42" fmla="*/ 7223568 w 11778343"/>
              <a:gd name="connsiteY42" fmla="*/ 6433458 h 6433458"/>
              <a:gd name="connsiteX43" fmla="*/ 6633127 w 11778343"/>
              <a:gd name="connsiteY43" fmla="*/ 6433458 h 6433458"/>
              <a:gd name="connsiteX44" fmla="*/ 6379237 w 11778343"/>
              <a:gd name="connsiteY44" fmla="*/ 6433458 h 6433458"/>
              <a:gd name="connsiteX45" fmla="*/ 5564429 w 11778343"/>
              <a:gd name="connsiteY45" fmla="*/ 6433458 h 6433458"/>
              <a:gd name="connsiteX46" fmla="*/ 4973988 w 11778343"/>
              <a:gd name="connsiteY46" fmla="*/ 6433458 h 6433458"/>
              <a:gd name="connsiteX47" fmla="*/ 4383547 w 11778343"/>
              <a:gd name="connsiteY47" fmla="*/ 6433458 h 6433458"/>
              <a:gd name="connsiteX48" fmla="*/ 4017474 w 11778343"/>
              <a:gd name="connsiteY48" fmla="*/ 6433458 h 6433458"/>
              <a:gd name="connsiteX49" fmla="*/ 3202666 w 11778343"/>
              <a:gd name="connsiteY49" fmla="*/ 6433458 h 6433458"/>
              <a:gd name="connsiteX50" fmla="*/ 2836593 w 11778343"/>
              <a:gd name="connsiteY50" fmla="*/ 6433458 h 6433458"/>
              <a:gd name="connsiteX51" fmla="*/ 2021784 w 11778343"/>
              <a:gd name="connsiteY51" fmla="*/ 6433458 h 6433458"/>
              <a:gd name="connsiteX52" fmla="*/ 1767895 w 11778343"/>
              <a:gd name="connsiteY52" fmla="*/ 6433458 h 6433458"/>
              <a:gd name="connsiteX53" fmla="*/ 1065270 w 11778343"/>
              <a:gd name="connsiteY53" fmla="*/ 6433458 h 6433458"/>
              <a:gd name="connsiteX54" fmla="*/ 279984 w 11778343"/>
              <a:gd name="connsiteY54" fmla="*/ 6433458 h 6433458"/>
              <a:gd name="connsiteX55" fmla="*/ 0 w 11778343"/>
              <a:gd name="connsiteY55" fmla="*/ 6153474 h 6433458"/>
              <a:gd name="connsiteX56" fmla="*/ 0 w 11778343"/>
              <a:gd name="connsiteY56" fmla="*/ 5624860 h 6433458"/>
              <a:gd name="connsiteX57" fmla="*/ 0 w 11778343"/>
              <a:gd name="connsiteY57" fmla="*/ 5154981 h 6433458"/>
              <a:gd name="connsiteX58" fmla="*/ 0 w 11778343"/>
              <a:gd name="connsiteY58" fmla="*/ 4626367 h 6433458"/>
              <a:gd name="connsiteX59" fmla="*/ 0 w 11778343"/>
              <a:gd name="connsiteY59" fmla="*/ 3921548 h 6433458"/>
              <a:gd name="connsiteX60" fmla="*/ 0 w 11778343"/>
              <a:gd name="connsiteY60" fmla="*/ 3275464 h 6433458"/>
              <a:gd name="connsiteX61" fmla="*/ 0 w 11778343"/>
              <a:gd name="connsiteY61" fmla="*/ 2864320 h 6433458"/>
              <a:gd name="connsiteX62" fmla="*/ 0 w 11778343"/>
              <a:gd name="connsiteY62" fmla="*/ 2453175 h 6433458"/>
              <a:gd name="connsiteX63" fmla="*/ 0 w 11778343"/>
              <a:gd name="connsiteY63" fmla="*/ 1748356 h 6433458"/>
              <a:gd name="connsiteX64" fmla="*/ 0 w 11778343"/>
              <a:gd name="connsiteY64" fmla="*/ 1337212 h 6433458"/>
              <a:gd name="connsiteX65" fmla="*/ 0 w 11778343"/>
              <a:gd name="connsiteY65" fmla="*/ 926068 h 6433458"/>
              <a:gd name="connsiteX66" fmla="*/ 0 w 11778343"/>
              <a:gd name="connsiteY66" fmla="*/ 279984 h 643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11778343" h="6433458" fill="none" extrusionOk="0">
                <a:moveTo>
                  <a:pt x="0" y="279984"/>
                </a:moveTo>
                <a:cubicBezTo>
                  <a:pt x="21190" y="128617"/>
                  <a:pt x="140996" y="24001"/>
                  <a:pt x="279984" y="0"/>
                </a:cubicBezTo>
                <a:cubicBezTo>
                  <a:pt x="554036" y="-28563"/>
                  <a:pt x="774647" y="83163"/>
                  <a:pt x="982609" y="0"/>
                </a:cubicBezTo>
                <a:cubicBezTo>
                  <a:pt x="1190571" y="-83163"/>
                  <a:pt x="1203135" y="23422"/>
                  <a:pt x="1348682" y="0"/>
                </a:cubicBezTo>
                <a:cubicBezTo>
                  <a:pt x="1494229" y="-23422"/>
                  <a:pt x="1574999" y="5601"/>
                  <a:pt x="1714755" y="0"/>
                </a:cubicBezTo>
                <a:cubicBezTo>
                  <a:pt x="1854511" y="-5601"/>
                  <a:pt x="2018033" y="68698"/>
                  <a:pt x="2305196" y="0"/>
                </a:cubicBezTo>
                <a:cubicBezTo>
                  <a:pt x="2592359" y="-68698"/>
                  <a:pt x="2600670" y="27591"/>
                  <a:pt x="2895637" y="0"/>
                </a:cubicBezTo>
                <a:cubicBezTo>
                  <a:pt x="3190604" y="-27591"/>
                  <a:pt x="3233859" y="11057"/>
                  <a:pt x="3373894" y="0"/>
                </a:cubicBezTo>
                <a:cubicBezTo>
                  <a:pt x="3513929" y="-11057"/>
                  <a:pt x="3966264" y="38340"/>
                  <a:pt x="4188702" y="0"/>
                </a:cubicBezTo>
                <a:cubicBezTo>
                  <a:pt x="4411140" y="-38340"/>
                  <a:pt x="4374978" y="35992"/>
                  <a:pt x="4554775" y="0"/>
                </a:cubicBezTo>
                <a:cubicBezTo>
                  <a:pt x="4734572" y="-35992"/>
                  <a:pt x="5095722" y="66501"/>
                  <a:pt x="5369584" y="0"/>
                </a:cubicBezTo>
                <a:cubicBezTo>
                  <a:pt x="5643446" y="-66501"/>
                  <a:pt x="5554066" y="32020"/>
                  <a:pt x="5735657" y="0"/>
                </a:cubicBezTo>
                <a:cubicBezTo>
                  <a:pt x="5917248" y="-32020"/>
                  <a:pt x="6100120" y="80429"/>
                  <a:pt x="6438281" y="0"/>
                </a:cubicBezTo>
                <a:cubicBezTo>
                  <a:pt x="6776442" y="-80429"/>
                  <a:pt x="6953680" y="15140"/>
                  <a:pt x="7253090" y="0"/>
                </a:cubicBezTo>
                <a:cubicBezTo>
                  <a:pt x="7552500" y="-15140"/>
                  <a:pt x="7419078" y="20503"/>
                  <a:pt x="7506979" y="0"/>
                </a:cubicBezTo>
                <a:cubicBezTo>
                  <a:pt x="7594880" y="-20503"/>
                  <a:pt x="7982649" y="94056"/>
                  <a:pt x="8321788" y="0"/>
                </a:cubicBezTo>
                <a:cubicBezTo>
                  <a:pt x="8660927" y="-94056"/>
                  <a:pt x="8916334" y="50595"/>
                  <a:pt x="9136596" y="0"/>
                </a:cubicBezTo>
                <a:cubicBezTo>
                  <a:pt x="9356858" y="-50595"/>
                  <a:pt x="9264001" y="3445"/>
                  <a:pt x="9390485" y="0"/>
                </a:cubicBezTo>
                <a:cubicBezTo>
                  <a:pt x="9516969" y="-3445"/>
                  <a:pt x="9758527" y="67601"/>
                  <a:pt x="9980926" y="0"/>
                </a:cubicBezTo>
                <a:cubicBezTo>
                  <a:pt x="10203325" y="-67601"/>
                  <a:pt x="10224488" y="9348"/>
                  <a:pt x="10459183" y="0"/>
                </a:cubicBezTo>
                <a:cubicBezTo>
                  <a:pt x="10693878" y="-9348"/>
                  <a:pt x="10755354" y="55280"/>
                  <a:pt x="10937440" y="0"/>
                </a:cubicBezTo>
                <a:cubicBezTo>
                  <a:pt x="11119526" y="-55280"/>
                  <a:pt x="11346691" y="64588"/>
                  <a:pt x="11498359" y="0"/>
                </a:cubicBezTo>
                <a:cubicBezTo>
                  <a:pt x="11670337" y="5965"/>
                  <a:pt x="11769208" y="133161"/>
                  <a:pt x="11778343" y="279984"/>
                </a:cubicBezTo>
                <a:cubicBezTo>
                  <a:pt x="11779121" y="396019"/>
                  <a:pt x="11769742" y="498688"/>
                  <a:pt x="11778343" y="691128"/>
                </a:cubicBezTo>
                <a:cubicBezTo>
                  <a:pt x="11786944" y="883568"/>
                  <a:pt x="11760227" y="906307"/>
                  <a:pt x="11778343" y="1102273"/>
                </a:cubicBezTo>
                <a:cubicBezTo>
                  <a:pt x="11796459" y="1298240"/>
                  <a:pt x="11738883" y="1415968"/>
                  <a:pt x="11778343" y="1572152"/>
                </a:cubicBezTo>
                <a:cubicBezTo>
                  <a:pt x="11817803" y="1728336"/>
                  <a:pt x="11734944" y="1996352"/>
                  <a:pt x="11778343" y="2159501"/>
                </a:cubicBezTo>
                <a:cubicBezTo>
                  <a:pt x="11821742" y="2322650"/>
                  <a:pt x="11703037" y="2654009"/>
                  <a:pt x="11778343" y="2805585"/>
                </a:cubicBezTo>
                <a:cubicBezTo>
                  <a:pt x="11853649" y="2957161"/>
                  <a:pt x="11735620" y="3142983"/>
                  <a:pt x="11778343" y="3334199"/>
                </a:cubicBezTo>
                <a:cubicBezTo>
                  <a:pt x="11821066" y="3525415"/>
                  <a:pt x="11761337" y="3692361"/>
                  <a:pt x="11778343" y="3804078"/>
                </a:cubicBezTo>
                <a:cubicBezTo>
                  <a:pt x="11795349" y="3915795"/>
                  <a:pt x="11759614" y="4136438"/>
                  <a:pt x="11778343" y="4273957"/>
                </a:cubicBezTo>
                <a:cubicBezTo>
                  <a:pt x="11797072" y="4411476"/>
                  <a:pt x="11719086" y="4633474"/>
                  <a:pt x="11778343" y="4920041"/>
                </a:cubicBezTo>
                <a:cubicBezTo>
                  <a:pt x="11837600" y="5206608"/>
                  <a:pt x="11742752" y="5173090"/>
                  <a:pt x="11778343" y="5331185"/>
                </a:cubicBezTo>
                <a:cubicBezTo>
                  <a:pt x="11813934" y="5489280"/>
                  <a:pt x="11710197" y="5791879"/>
                  <a:pt x="11778343" y="6153474"/>
                </a:cubicBezTo>
                <a:cubicBezTo>
                  <a:pt x="11790473" y="6286255"/>
                  <a:pt x="11675844" y="6438716"/>
                  <a:pt x="11498359" y="6433458"/>
                </a:cubicBezTo>
                <a:cubicBezTo>
                  <a:pt x="11287451" y="6466652"/>
                  <a:pt x="11223285" y="6416347"/>
                  <a:pt x="11020102" y="6433458"/>
                </a:cubicBezTo>
                <a:cubicBezTo>
                  <a:pt x="10816919" y="6450569"/>
                  <a:pt x="10821913" y="6411083"/>
                  <a:pt x="10766212" y="6433458"/>
                </a:cubicBezTo>
                <a:cubicBezTo>
                  <a:pt x="10710511" y="6455833"/>
                  <a:pt x="10627551" y="6415822"/>
                  <a:pt x="10512323" y="6433458"/>
                </a:cubicBezTo>
                <a:cubicBezTo>
                  <a:pt x="10397095" y="6451094"/>
                  <a:pt x="10146883" y="6428091"/>
                  <a:pt x="10034066" y="6433458"/>
                </a:cubicBezTo>
                <a:cubicBezTo>
                  <a:pt x="9921249" y="6438825"/>
                  <a:pt x="9674210" y="6399072"/>
                  <a:pt x="9443625" y="6433458"/>
                </a:cubicBezTo>
                <a:cubicBezTo>
                  <a:pt x="9213040" y="6467844"/>
                  <a:pt x="9070106" y="6409779"/>
                  <a:pt x="8741001" y="6433458"/>
                </a:cubicBezTo>
                <a:cubicBezTo>
                  <a:pt x="8411896" y="6457137"/>
                  <a:pt x="8218708" y="6379644"/>
                  <a:pt x="8038376" y="6433458"/>
                </a:cubicBezTo>
                <a:cubicBezTo>
                  <a:pt x="7858045" y="6487272"/>
                  <a:pt x="7580983" y="6392873"/>
                  <a:pt x="7223568" y="6433458"/>
                </a:cubicBezTo>
                <a:cubicBezTo>
                  <a:pt x="6866153" y="6474043"/>
                  <a:pt x="6915695" y="6399709"/>
                  <a:pt x="6633127" y="6433458"/>
                </a:cubicBezTo>
                <a:cubicBezTo>
                  <a:pt x="6350559" y="6467207"/>
                  <a:pt x="6468758" y="6407321"/>
                  <a:pt x="6379237" y="6433458"/>
                </a:cubicBezTo>
                <a:cubicBezTo>
                  <a:pt x="6289716" y="6459595"/>
                  <a:pt x="5767619" y="6411921"/>
                  <a:pt x="5564429" y="6433458"/>
                </a:cubicBezTo>
                <a:cubicBezTo>
                  <a:pt x="5361239" y="6454995"/>
                  <a:pt x="5161213" y="6400335"/>
                  <a:pt x="4973988" y="6433458"/>
                </a:cubicBezTo>
                <a:cubicBezTo>
                  <a:pt x="4786763" y="6466581"/>
                  <a:pt x="4615543" y="6376959"/>
                  <a:pt x="4383547" y="6433458"/>
                </a:cubicBezTo>
                <a:cubicBezTo>
                  <a:pt x="4151551" y="6489957"/>
                  <a:pt x="4128799" y="6422897"/>
                  <a:pt x="4017474" y="6433458"/>
                </a:cubicBezTo>
                <a:cubicBezTo>
                  <a:pt x="3906149" y="6444019"/>
                  <a:pt x="3603836" y="6392809"/>
                  <a:pt x="3202666" y="6433458"/>
                </a:cubicBezTo>
                <a:cubicBezTo>
                  <a:pt x="2801496" y="6474107"/>
                  <a:pt x="2954718" y="6415637"/>
                  <a:pt x="2836593" y="6433458"/>
                </a:cubicBezTo>
                <a:cubicBezTo>
                  <a:pt x="2718468" y="6451279"/>
                  <a:pt x="2206536" y="6336595"/>
                  <a:pt x="2021784" y="6433458"/>
                </a:cubicBezTo>
                <a:cubicBezTo>
                  <a:pt x="1837032" y="6530321"/>
                  <a:pt x="1830054" y="6404353"/>
                  <a:pt x="1767895" y="6433458"/>
                </a:cubicBezTo>
                <a:cubicBezTo>
                  <a:pt x="1705736" y="6462563"/>
                  <a:pt x="1239926" y="6428706"/>
                  <a:pt x="1065270" y="6433458"/>
                </a:cubicBezTo>
                <a:cubicBezTo>
                  <a:pt x="890615" y="6438210"/>
                  <a:pt x="580316" y="6357087"/>
                  <a:pt x="279984" y="6433458"/>
                </a:cubicBezTo>
                <a:cubicBezTo>
                  <a:pt x="157837" y="6415394"/>
                  <a:pt x="2006" y="6336790"/>
                  <a:pt x="0" y="6153474"/>
                </a:cubicBezTo>
                <a:cubicBezTo>
                  <a:pt x="-10426" y="6011053"/>
                  <a:pt x="20936" y="5742189"/>
                  <a:pt x="0" y="5624860"/>
                </a:cubicBezTo>
                <a:cubicBezTo>
                  <a:pt x="-20936" y="5507531"/>
                  <a:pt x="40012" y="5387872"/>
                  <a:pt x="0" y="5154981"/>
                </a:cubicBezTo>
                <a:cubicBezTo>
                  <a:pt x="-40012" y="4922090"/>
                  <a:pt x="3153" y="4838403"/>
                  <a:pt x="0" y="4626367"/>
                </a:cubicBezTo>
                <a:cubicBezTo>
                  <a:pt x="-3153" y="4414331"/>
                  <a:pt x="70114" y="4218008"/>
                  <a:pt x="0" y="3921548"/>
                </a:cubicBezTo>
                <a:cubicBezTo>
                  <a:pt x="-70114" y="3625088"/>
                  <a:pt x="53091" y="3439661"/>
                  <a:pt x="0" y="3275464"/>
                </a:cubicBezTo>
                <a:cubicBezTo>
                  <a:pt x="-53091" y="3111267"/>
                  <a:pt x="9386" y="2977967"/>
                  <a:pt x="0" y="2864320"/>
                </a:cubicBezTo>
                <a:cubicBezTo>
                  <a:pt x="-9386" y="2750673"/>
                  <a:pt x="34582" y="2637750"/>
                  <a:pt x="0" y="2453175"/>
                </a:cubicBezTo>
                <a:cubicBezTo>
                  <a:pt x="-34582" y="2268600"/>
                  <a:pt x="80279" y="1905787"/>
                  <a:pt x="0" y="1748356"/>
                </a:cubicBezTo>
                <a:cubicBezTo>
                  <a:pt x="-80279" y="1590925"/>
                  <a:pt x="13725" y="1454804"/>
                  <a:pt x="0" y="1337212"/>
                </a:cubicBezTo>
                <a:cubicBezTo>
                  <a:pt x="-13725" y="1219620"/>
                  <a:pt x="36363" y="1033562"/>
                  <a:pt x="0" y="926068"/>
                </a:cubicBezTo>
                <a:cubicBezTo>
                  <a:pt x="-36363" y="818574"/>
                  <a:pt x="4419" y="450361"/>
                  <a:pt x="0" y="279984"/>
                </a:cubicBezTo>
                <a:close/>
              </a:path>
              <a:path w="11778343" h="6433458" stroke="0" extrusionOk="0">
                <a:moveTo>
                  <a:pt x="0" y="279984"/>
                </a:moveTo>
                <a:cubicBezTo>
                  <a:pt x="-16796" y="114993"/>
                  <a:pt x="109062" y="6114"/>
                  <a:pt x="279984" y="0"/>
                </a:cubicBezTo>
                <a:cubicBezTo>
                  <a:pt x="650193" y="-60797"/>
                  <a:pt x="809298" y="54896"/>
                  <a:pt x="1094792" y="0"/>
                </a:cubicBezTo>
                <a:cubicBezTo>
                  <a:pt x="1380286" y="-54896"/>
                  <a:pt x="1459017" y="4780"/>
                  <a:pt x="1573049" y="0"/>
                </a:cubicBezTo>
                <a:cubicBezTo>
                  <a:pt x="1687081" y="-4780"/>
                  <a:pt x="1793049" y="36818"/>
                  <a:pt x="1939123" y="0"/>
                </a:cubicBezTo>
                <a:cubicBezTo>
                  <a:pt x="2085197" y="-36818"/>
                  <a:pt x="2478178" y="21138"/>
                  <a:pt x="2641747" y="0"/>
                </a:cubicBezTo>
                <a:cubicBezTo>
                  <a:pt x="2805316" y="-21138"/>
                  <a:pt x="2908914" y="34344"/>
                  <a:pt x="3120004" y="0"/>
                </a:cubicBezTo>
                <a:cubicBezTo>
                  <a:pt x="3331094" y="-34344"/>
                  <a:pt x="3588651" y="78494"/>
                  <a:pt x="3934812" y="0"/>
                </a:cubicBezTo>
                <a:cubicBezTo>
                  <a:pt x="4280973" y="-78494"/>
                  <a:pt x="4166015" y="12962"/>
                  <a:pt x="4300886" y="0"/>
                </a:cubicBezTo>
                <a:cubicBezTo>
                  <a:pt x="4435757" y="-12962"/>
                  <a:pt x="4741132" y="43151"/>
                  <a:pt x="5115694" y="0"/>
                </a:cubicBezTo>
                <a:cubicBezTo>
                  <a:pt x="5490256" y="-43151"/>
                  <a:pt x="5258036" y="3544"/>
                  <a:pt x="5369584" y="0"/>
                </a:cubicBezTo>
                <a:cubicBezTo>
                  <a:pt x="5481132" y="-3544"/>
                  <a:pt x="5796603" y="21499"/>
                  <a:pt x="5960024" y="0"/>
                </a:cubicBezTo>
                <a:cubicBezTo>
                  <a:pt x="6123445" y="-21499"/>
                  <a:pt x="6298038" y="69176"/>
                  <a:pt x="6550465" y="0"/>
                </a:cubicBezTo>
                <a:cubicBezTo>
                  <a:pt x="6802892" y="-69176"/>
                  <a:pt x="6820091" y="16301"/>
                  <a:pt x="7028722" y="0"/>
                </a:cubicBezTo>
                <a:cubicBezTo>
                  <a:pt x="7237353" y="-16301"/>
                  <a:pt x="7643119" y="47570"/>
                  <a:pt x="7843531" y="0"/>
                </a:cubicBezTo>
                <a:cubicBezTo>
                  <a:pt x="8043943" y="-47570"/>
                  <a:pt x="8291313" y="64525"/>
                  <a:pt x="8658339" y="0"/>
                </a:cubicBezTo>
                <a:cubicBezTo>
                  <a:pt x="9025365" y="-64525"/>
                  <a:pt x="8862916" y="27926"/>
                  <a:pt x="9024412" y="0"/>
                </a:cubicBezTo>
                <a:cubicBezTo>
                  <a:pt x="9185908" y="-27926"/>
                  <a:pt x="9399690" y="57232"/>
                  <a:pt x="9614853" y="0"/>
                </a:cubicBezTo>
                <a:cubicBezTo>
                  <a:pt x="9830016" y="-57232"/>
                  <a:pt x="10060936" y="94882"/>
                  <a:pt x="10429661" y="0"/>
                </a:cubicBezTo>
                <a:cubicBezTo>
                  <a:pt x="10798386" y="-94882"/>
                  <a:pt x="11010248" y="104685"/>
                  <a:pt x="11498359" y="0"/>
                </a:cubicBezTo>
                <a:cubicBezTo>
                  <a:pt x="11634784" y="32553"/>
                  <a:pt x="11807100" y="146721"/>
                  <a:pt x="11778343" y="279984"/>
                </a:cubicBezTo>
                <a:cubicBezTo>
                  <a:pt x="11791526" y="379483"/>
                  <a:pt x="11756735" y="609427"/>
                  <a:pt x="11778343" y="749863"/>
                </a:cubicBezTo>
                <a:cubicBezTo>
                  <a:pt x="11799951" y="890299"/>
                  <a:pt x="11774494" y="1211594"/>
                  <a:pt x="11778343" y="1337212"/>
                </a:cubicBezTo>
                <a:cubicBezTo>
                  <a:pt x="11782192" y="1462830"/>
                  <a:pt x="11740843" y="1574282"/>
                  <a:pt x="11778343" y="1807091"/>
                </a:cubicBezTo>
                <a:cubicBezTo>
                  <a:pt x="11815843" y="2039900"/>
                  <a:pt x="11727746" y="2218547"/>
                  <a:pt x="11778343" y="2394440"/>
                </a:cubicBezTo>
                <a:cubicBezTo>
                  <a:pt x="11828940" y="2570333"/>
                  <a:pt x="11734301" y="2634622"/>
                  <a:pt x="11778343" y="2805585"/>
                </a:cubicBezTo>
                <a:cubicBezTo>
                  <a:pt x="11822385" y="2976549"/>
                  <a:pt x="11747560" y="3112357"/>
                  <a:pt x="11778343" y="3216729"/>
                </a:cubicBezTo>
                <a:cubicBezTo>
                  <a:pt x="11809126" y="3321101"/>
                  <a:pt x="11755215" y="3565581"/>
                  <a:pt x="11778343" y="3804078"/>
                </a:cubicBezTo>
                <a:cubicBezTo>
                  <a:pt x="11801471" y="4042575"/>
                  <a:pt x="11751304" y="4105755"/>
                  <a:pt x="11778343" y="4273957"/>
                </a:cubicBezTo>
                <a:cubicBezTo>
                  <a:pt x="11805382" y="4442159"/>
                  <a:pt x="11762727" y="4715935"/>
                  <a:pt x="11778343" y="4920041"/>
                </a:cubicBezTo>
                <a:cubicBezTo>
                  <a:pt x="11793959" y="5124147"/>
                  <a:pt x="11774689" y="5167065"/>
                  <a:pt x="11778343" y="5389920"/>
                </a:cubicBezTo>
                <a:cubicBezTo>
                  <a:pt x="11781997" y="5612775"/>
                  <a:pt x="11732384" y="5891770"/>
                  <a:pt x="11778343" y="6153474"/>
                </a:cubicBezTo>
                <a:cubicBezTo>
                  <a:pt x="11772470" y="6314050"/>
                  <a:pt x="11644567" y="6451483"/>
                  <a:pt x="11498359" y="6433458"/>
                </a:cubicBezTo>
                <a:cubicBezTo>
                  <a:pt x="11189448" y="6515747"/>
                  <a:pt x="11014535" y="6351515"/>
                  <a:pt x="10795734" y="6433458"/>
                </a:cubicBezTo>
                <a:cubicBezTo>
                  <a:pt x="10576934" y="6515401"/>
                  <a:pt x="10600554" y="6419304"/>
                  <a:pt x="10541845" y="6433458"/>
                </a:cubicBezTo>
                <a:cubicBezTo>
                  <a:pt x="10483136" y="6447612"/>
                  <a:pt x="10320368" y="6420047"/>
                  <a:pt x="10175772" y="6433458"/>
                </a:cubicBezTo>
                <a:cubicBezTo>
                  <a:pt x="10031176" y="6446869"/>
                  <a:pt x="9699647" y="6349852"/>
                  <a:pt x="9473147" y="6433458"/>
                </a:cubicBezTo>
                <a:cubicBezTo>
                  <a:pt x="9246648" y="6517064"/>
                  <a:pt x="9277510" y="6390017"/>
                  <a:pt x="9107074" y="6433458"/>
                </a:cubicBezTo>
                <a:cubicBezTo>
                  <a:pt x="8936638" y="6476899"/>
                  <a:pt x="8964868" y="6415295"/>
                  <a:pt x="8853184" y="6433458"/>
                </a:cubicBezTo>
                <a:cubicBezTo>
                  <a:pt x="8741500" y="6451621"/>
                  <a:pt x="8598754" y="6433209"/>
                  <a:pt x="8487111" y="6433458"/>
                </a:cubicBezTo>
                <a:cubicBezTo>
                  <a:pt x="8375468" y="6433707"/>
                  <a:pt x="8130895" y="6401275"/>
                  <a:pt x="8008854" y="6433458"/>
                </a:cubicBezTo>
                <a:cubicBezTo>
                  <a:pt x="7886813" y="6465641"/>
                  <a:pt x="7636877" y="6381285"/>
                  <a:pt x="7418413" y="6433458"/>
                </a:cubicBezTo>
                <a:cubicBezTo>
                  <a:pt x="7199949" y="6485631"/>
                  <a:pt x="7222506" y="6414136"/>
                  <a:pt x="7052340" y="6433458"/>
                </a:cubicBezTo>
                <a:cubicBezTo>
                  <a:pt x="6882174" y="6452780"/>
                  <a:pt x="6539366" y="6345503"/>
                  <a:pt x="6237532" y="6433458"/>
                </a:cubicBezTo>
                <a:cubicBezTo>
                  <a:pt x="5935698" y="6521413"/>
                  <a:pt x="5938608" y="6389630"/>
                  <a:pt x="5647091" y="6433458"/>
                </a:cubicBezTo>
                <a:cubicBezTo>
                  <a:pt x="5355574" y="6477286"/>
                  <a:pt x="5081987" y="6401035"/>
                  <a:pt x="4832282" y="6433458"/>
                </a:cubicBezTo>
                <a:cubicBezTo>
                  <a:pt x="4582577" y="6465881"/>
                  <a:pt x="4455698" y="6362625"/>
                  <a:pt x="4129658" y="6433458"/>
                </a:cubicBezTo>
                <a:cubicBezTo>
                  <a:pt x="3803618" y="6504291"/>
                  <a:pt x="3754053" y="6396065"/>
                  <a:pt x="3651401" y="6433458"/>
                </a:cubicBezTo>
                <a:cubicBezTo>
                  <a:pt x="3548749" y="6470851"/>
                  <a:pt x="3163944" y="6393193"/>
                  <a:pt x="2948776" y="6433458"/>
                </a:cubicBezTo>
                <a:cubicBezTo>
                  <a:pt x="2733608" y="6473723"/>
                  <a:pt x="2738000" y="6396571"/>
                  <a:pt x="2582703" y="6433458"/>
                </a:cubicBezTo>
                <a:cubicBezTo>
                  <a:pt x="2427406" y="6470345"/>
                  <a:pt x="2192944" y="6363897"/>
                  <a:pt x="1992262" y="6433458"/>
                </a:cubicBezTo>
                <a:cubicBezTo>
                  <a:pt x="1791580" y="6503019"/>
                  <a:pt x="1848421" y="6417097"/>
                  <a:pt x="1738373" y="6433458"/>
                </a:cubicBezTo>
                <a:cubicBezTo>
                  <a:pt x="1628325" y="6449819"/>
                  <a:pt x="1248485" y="6351085"/>
                  <a:pt x="923564" y="6433458"/>
                </a:cubicBezTo>
                <a:cubicBezTo>
                  <a:pt x="598643" y="6515831"/>
                  <a:pt x="459232" y="6378949"/>
                  <a:pt x="279984" y="6433458"/>
                </a:cubicBezTo>
                <a:cubicBezTo>
                  <a:pt x="126804" y="6427840"/>
                  <a:pt x="6955" y="6281982"/>
                  <a:pt x="0" y="6153474"/>
                </a:cubicBezTo>
                <a:cubicBezTo>
                  <a:pt x="-8431" y="5895354"/>
                  <a:pt x="56376" y="5696208"/>
                  <a:pt x="0" y="5566125"/>
                </a:cubicBezTo>
                <a:cubicBezTo>
                  <a:pt x="-56376" y="5436042"/>
                  <a:pt x="37389" y="5110504"/>
                  <a:pt x="0" y="4978776"/>
                </a:cubicBezTo>
                <a:cubicBezTo>
                  <a:pt x="-37389" y="4847048"/>
                  <a:pt x="58329" y="4470954"/>
                  <a:pt x="0" y="4332692"/>
                </a:cubicBezTo>
                <a:cubicBezTo>
                  <a:pt x="-58329" y="4194430"/>
                  <a:pt x="35303" y="3878752"/>
                  <a:pt x="0" y="3627873"/>
                </a:cubicBezTo>
                <a:cubicBezTo>
                  <a:pt x="-35303" y="3376994"/>
                  <a:pt x="24563" y="3113973"/>
                  <a:pt x="0" y="2981789"/>
                </a:cubicBezTo>
                <a:cubicBezTo>
                  <a:pt x="-24563" y="2849605"/>
                  <a:pt x="35118" y="2507958"/>
                  <a:pt x="0" y="2276971"/>
                </a:cubicBezTo>
                <a:cubicBezTo>
                  <a:pt x="-35118" y="2045984"/>
                  <a:pt x="36653" y="1945750"/>
                  <a:pt x="0" y="1630887"/>
                </a:cubicBezTo>
                <a:cubicBezTo>
                  <a:pt x="-36653" y="1316024"/>
                  <a:pt x="18160" y="1272963"/>
                  <a:pt x="0" y="1161008"/>
                </a:cubicBezTo>
                <a:cubicBezTo>
                  <a:pt x="-18160" y="1049053"/>
                  <a:pt x="41712" y="579548"/>
                  <a:pt x="0" y="279984"/>
                </a:cubicBezTo>
                <a:close/>
              </a:path>
            </a:pathLst>
          </a:custGeom>
          <a:solidFill>
            <a:schemeClr val="bg1"/>
          </a:solidFill>
          <a:ln cmpd="dbl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" name="标题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latin typeface="+mn-lt"/>
              <a:ea typeface="+mn-ea"/>
              <a:cs typeface="+mn-ea"/>
              <a:sym typeface="+mn-lt"/>
            </a:endParaRPr>
          </a:p>
        </p:txBody>
      </p:sp>
      <p:pic>
        <p:nvPicPr>
          <p:cNvPr id="6" name="Picture 5" descr="A picture containing text, vector graphics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6157"/>
            <a:ext cx="1461471" cy="1461471"/>
          </a:xfrm>
          <a:prstGeom prst="rect">
            <a:avLst/>
          </a:prstGeom>
        </p:spPr>
      </p:pic>
      <p:grpSp>
        <p:nvGrpSpPr>
          <p:cNvPr id="7" name="Google Shape;2685;p5"/>
          <p:cNvGrpSpPr/>
          <p:nvPr/>
        </p:nvGrpSpPr>
        <p:grpSpPr>
          <a:xfrm>
            <a:off x="555972" y="1099180"/>
            <a:ext cx="6772292" cy="2246769"/>
            <a:chOff x="1296327" y="1616578"/>
            <a:chExt cx="6384633" cy="2246769"/>
          </a:xfrm>
        </p:grpSpPr>
        <p:sp>
          <p:nvSpPr>
            <p:cNvPr id="8" name="Google Shape;2686;p5"/>
            <p:cNvSpPr txBox="1"/>
            <p:nvPr/>
          </p:nvSpPr>
          <p:spPr>
            <a:xfrm>
              <a:off x="1866914" y="1616578"/>
              <a:ext cx="5814046" cy="22467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Một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cửa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hàng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,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buổi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sáng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bán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được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259 kg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gạo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,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buổi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chiều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bán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được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175 kg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gạo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.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Hỏi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cả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hai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buổi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cửa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hàng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đó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bán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được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bao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nhiêu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ki-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lô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-gam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gạo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?</a:t>
              </a:r>
              <a:endParaRPr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" name="Google Shape;2687;p5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3</a:t>
              </a:r>
              <a:endParaRPr sz="3600" b="1">
                <a:solidFill>
                  <a:schemeClr val="lt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1" name="Google Shape;2688;p5"/>
          <p:cNvSpPr txBox="1"/>
          <p:nvPr/>
        </p:nvSpPr>
        <p:spPr>
          <a:xfrm>
            <a:off x="7999998" y="1130190"/>
            <a:ext cx="3636030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rgbClr val="FF0000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Tóm</a:t>
            </a:r>
            <a:r>
              <a:rPr lang="en-US" sz="2800" dirty="0">
                <a:solidFill>
                  <a:srgbClr val="FF0000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tắt</a:t>
            </a:r>
            <a:r>
              <a:rPr lang="en-US" sz="2800" dirty="0">
                <a:solidFill>
                  <a:srgbClr val="FF0000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:</a:t>
            </a:r>
            <a:endParaRPr dirty="0">
              <a:solidFill>
                <a:srgbClr val="FF0000"/>
              </a:solidFill>
              <a:latin typeface="+mj-lt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Buổi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sáng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: 259 kg</a:t>
            </a:r>
            <a:endParaRPr dirty="0">
              <a:latin typeface="+mj-lt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Buổi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chiều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: 175 kg</a:t>
            </a:r>
            <a:endParaRPr dirty="0">
              <a:latin typeface="+mj-lt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Cả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hai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buổi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: … kg ?</a:t>
            </a:r>
            <a:endParaRPr sz="2800" dirty="0">
              <a:solidFill>
                <a:schemeClr val="dk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" name="Google Shape;2689;p5"/>
          <p:cNvSpPr txBox="1"/>
          <p:nvPr/>
        </p:nvSpPr>
        <p:spPr>
          <a:xfrm>
            <a:off x="1916936" y="3512051"/>
            <a:ext cx="8756993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Bài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giải</a:t>
            </a:r>
            <a:endParaRPr sz="2800" dirty="0">
              <a:solidFill>
                <a:srgbClr val="E36C09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Cả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hai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buổi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cửa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hàng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bán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được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số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ki-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lô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-gam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là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:</a:t>
            </a:r>
            <a:endParaRPr dirty="0">
              <a:latin typeface="+mj-lt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              259 + 175 = 434 (kg)</a:t>
            </a:r>
            <a:endParaRPr dirty="0">
              <a:latin typeface="+mj-lt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                         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Đáp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số</a:t>
            </a:r>
            <a:r>
              <a:rPr lang="en-US" sz="2800" dirty="0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: 434 kg </a:t>
            </a:r>
            <a:r>
              <a:rPr lang="en-US" sz="2800" dirty="0" err="1">
                <a:solidFill>
                  <a:srgbClr val="E36C09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gạo</a:t>
            </a:r>
            <a:endParaRPr sz="2800" dirty="0">
              <a:solidFill>
                <a:srgbClr val="E36C09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508" y="283804"/>
            <a:ext cx="614199" cy="614199"/>
          </a:xfrm>
          <a:prstGeom prst="rect">
            <a:avLst/>
          </a:prstGeom>
        </p:spPr>
      </p:pic>
      <p:pic>
        <p:nvPicPr>
          <p:cNvPr id="6" name="Picture 5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838" y="283804"/>
            <a:ext cx="614199" cy="614199"/>
          </a:xfrm>
          <a:prstGeom prst="rect">
            <a:avLst/>
          </a:prstGeom>
        </p:spPr>
      </p:pic>
      <p:pic>
        <p:nvPicPr>
          <p:cNvPr id="7" name="Picture 6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168" y="283804"/>
            <a:ext cx="614199" cy="614199"/>
          </a:xfrm>
          <a:prstGeom prst="rect">
            <a:avLst/>
          </a:prstGeom>
        </p:spPr>
      </p:pic>
      <p:pic>
        <p:nvPicPr>
          <p:cNvPr id="8" name="Picture 7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498" y="283804"/>
            <a:ext cx="614199" cy="614199"/>
          </a:xfrm>
          <a:prstGeom prst="rect">
            <a:avLst/>
          </a:prstGeom>
        </p:spPr>
      </p:pic>
      <p:pic>
        <p:nvPicPr>
          <p:cNvPr id="9" name="Picture 8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828" y="283804"/>
            <a:ext cx="614199" cy="614199"/>
          </a:xfrm>
          <a:prstGeom prst="rect">
            <a:avLst/>
          </a:prstGeom>
        </p:spPr>
      </p:pic>
      <p:pic>
        <p:nvPicPr>
          <p:cNvPr id="10" name="Picture 9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158" y="283804"/>
            <a:ext cx="614199" cy="614199"/>
          </a:xfrm>
          <a:prstGeom prst="rect">
            <a:avLst/>
          </a:prstGeom>
        </p:spPr>
      </p:pic>
      <p:pic>
        <p:nvPicPr>
          <p:cNvPr id="11" name="Picture 10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488" y="283804"/>
            <a:ext cx="614199" cy="614199"/>
          </a:xfrm>
          <a:prstGeom prst="rect">
            <a:avLst/>
          </a:prstGeom>
        </p:spPr>
      </p:pic>
      <p:pic>
        <p:nvPicPr>
          <p:cNvPr id="12" name="Picture 11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818" y="283804"/>
            <a:ext cx="614199" cy="614199"/>
          </a:xfrm>
          <a:prstGeom prst="rect">
            <a:avLst/>
          </a:prstGeom>
        </p:spPr>
      </p:pic>
      <p:pic>
        <p:nvPicPr>
          <p:cNvPr id="13" name="Picture 12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148" y="283804"/>
            <a:ext cx="614199" cy="614199"/>
          </a:xfrm>
          <a:prstGeom prst="rect">
            <a:avLst/>
          </a:prstGeom>
        </p:spPr>
      </p:pic>
      <p:pic>
        <p:nvPicPr>
          <p:cNvPr id="14" name="Picture 13" descr="Icon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478" y="283804"/>
            <a:ext cx="614199" cy="614199"/>
          </a:xfrm>
          <a:prstGeom prst="rect">
            <a:avLst/>
          </a:prstGeom>
        </p:spPr>
      </p:pic>
      <p:pic>
        <p:nvPicPr>
          <p:cNvPr id="15" name="Google Shape;2694;p6" descr="Screen Clipping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7221" y="1434724"/>
            <a:ext cx="9811456" cy="313743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" name="Google Shape;2695;p6"/>
          <p:cNvGrpSpPr/>
          <p:nvPr/>
        </p:nvGrpSpPr>
        <p:grpSpPr>
          <a:xfrm>
            <a:off x="935229" y="997825"/>
            <a:ext cx="7116152" cy="570588"/>
            <a:chOff x="1296327" y="1647588"/>
            <a:chExt cx="7116152" cy="570588"/>
          </a:xfrm>
        </p:grpSpPr>
        <p:sp>
          <p:nvSpPr>
            <p:cNvPr id="17" name="Google Shape;2696;p6"/>
            <p:cNvSpPr txBox="1"/>
            <p:nvPr/>
          </p:nvSpPr>
          <p:spPr>
            <a:xfrm>
              <a:off x="1866915" y="1694956"/>
              <a:ext cx="6545564" cy="5231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Quan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sát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tranh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rồi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trả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lời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câu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hỏi</a:t>
              </a:r>
              <a:r>
                <a:rPr lang="en-US" sz="2800" dirty="0">
                  <a:solidFill>
                    <a:schemeClr val="dk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.</a:t>
              </a:r>
              <a:endParaRPr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" name="Google Shape;2697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+mj-lt"/>
                  <a:ea typeface="Arial" panose="020B0604020202020204"/>
                  <a:cs typeface="Arial" panose="020B0604020202020204"/>
                  <a:sym typeface="Arial" panose="020B0604020202020204"/>
                </a:rPr>
                <a:t>4</a:t>
              </a:r>
              <a:endParaRPr sz="3600" b="1">
                <a:solidFill>
                  <a:schemeClr val="lt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9" name="Google Shape;2698;p6"/>
          <p:cNvSpPr txBox="1"/>
          <p:nvPr/>
        </p:nvSpPr>
        <p:spPr>
          <a:xfrm>
            <a:off x="660062" y="4875372"/>
            <a:ext cx="11139040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a)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Bạn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nào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cầm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miếng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bìa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ghi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phép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tính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có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kết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quả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bé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nhất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?</a:t>
            </a:r>
            <a:endParaRPr dirty="0">
              <a:latin typeface="+mj-lt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b)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Miếng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bìa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ghi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phép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tính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có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kết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quả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lớn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nhất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có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dạng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hình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gì</a:t>
            </a:r>
            <a:r>
              <a:rPr lang="en-US" sz="2800" dirty="0">
                <a:solidFill>
                  <a:schemeClr val="dk1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?</a:t>
            </a:r>
            <a:endParaRPr sz="2800" dirty="0">
              <a:solidFill>
                <a:schemeClr val="dk1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0" name="Google Shape;2699;p6"/>
          <p:cNvSpPr txBox="1"/>
          <p:nvPr/>
        </p:nvSpPr>
        <p:spPr>
          <a:xfrm>
            <a:off x="2250402" y="4436650"/>
            <a:ext cx="123347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C5160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332</a:t>
            </a:r>
            <a:endParaRPr sz="2800" b="1">
              <a:solidFill>
                <a:srgbClr val="FC5160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1" name="Google Shape;2700;p6"/>
          <p:cNvSpPr txBox="1"/>
          <p:nvPr/>
        </p:nvSpPr>
        <p:spPr>
          <a:xfrm>
            <a:off x="5852949" y="4436650"/>
            <a:ext cx="8649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76923C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591</a:t>
            </a:r>
            <a:endParaRPr sz="2800" b="1">
              <a:solidFill>
                <a:srgbClr val="76923C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2" name="Google Shape;2701;p6"/>
          <p:cNvSpPr txBox="1"/>
          <p:nvPr/>
        </p:nvSpPr>
        <p:spPr>
          <a:xfrm>
            <a:off x="9236229" y="4475839"/>
            <a:ext cx="8649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C000"/>
                </a:solidFill>
                <a:latin typeface="+mj-lt"/>
                <a:ea typeface="Arial" panose="020B0604020202020204"/>
                <a:cs typeface="Arial" panose="020B0604020202020204"/>
                <a:sym typeface="Arial" panose="020B0604020202020204"/>
              </a:rPr>
              <a:t>542</a:t>
            </a:r>
            <a:endParaRPr sz="2800" b="1">
              <a:solidFill>
                <a:srgbClr val="FFC000"/>
              </a:solidFill>
              <a:latin typeface="+mj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自定义设计方案">
  <a:themeElements>
    <a:clrScheme name="自定义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33F50"/>
      </a:accent1>
      <a:accent2>
        <a:srgbClr val="CA8F45"/>
      </a:accent2>
      <a:accent3>
        <a:srgbClr val="333F50"/>
      </a:accent3>
      <a:accent4>
        <a:srgbClr val="CA8F45"/>
      </a:accent4>
      <a:accent5>
        <a:srgbClr val="333F50"/>
      </a:accent5>
      <a:accent6>
        <a:srgbClr val="CA8F45"/>
      </a:accent6>
      <a:hlink>
        <a:srgbClr val="333F50"/>
      </a:hlink>
      <a:folHlink>
        <a:srgbClr val="CA8F45"/>
      </a:folHlink>
    </a:clrScheme>
    <a:fontScheme name="Custom 4">
      <a:majorFont>
        <a:latin typeface="Utm AVO"/>
        <a:ea typeface=""/>
        <a:cs typeface=""/>
      </a:majorFont>
      <a:minorFont>
        <a:latin typeface="Utm AV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Utm AVO"/>
        <a:ea typeface=""/>
        <a:cs typeface=""/>
      </a:majorFont>
      <a:minorFont>
        <a:latin typeface="Utm AV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Utm AVO"/>
        <a:ea typeface=""/>
        <a:cs typeface=""/>
      </a:majorFont>
      <a:minorFont>
        <a:latin typeface="Utm AV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811</Words>
  <Application>WPS Presentation</Application>
  <PresentationFormat>Widescreen</PresentationFormat>
  <Paragraphs>104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4</vt:i4>
      </vt:variant>
    </vt:vector>
  </HeadingPairs>
  <TitlesOfParts>
    <vt:vector size="21" baseType="lpstr">
      <vt:lpstr>Arial</vt:lpstr>
      <vt:lpstr>SimSun</vt:lpstr>
      <vt:lpstr>Wingdings</vt:lpstr>
      <vt:lpstr>Calibri</vt:lpstr>
      <vt:lpstr>Calibri</vt:lpstr>
      <vt:lpstr>等线</vt:lpstr>
      <vt:lpstr>Arial-Rounded</vt:lpstr>
      <vt:lpstr>Segoe UI Symbol</vt:lpstr>
      <vt:lpstr>UTM Habano</vt:lpstr>
      <vt:lpstr>Segoe Print</vt:lpstr>
      <vt:lpstr>Arial</vt:lpstr>
      <vt:lpstr>Utm AVO</vt:lpstr>
      <vt:lpstr>Microsoft YaHei</vt:lpstr>
      <vt:lpstr>Arial Unicode MS</vt:lpstr>
      <vt:lpstr>自定义设计方案</vt:lpstr>
      <vt:lpstr>第一PPT，www.1ppt.com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Nguyễn Minh Thư</cp:lastModifiedBy>
  <cp:revision>19</cp:revision>
  <dcterms:created xsi:type="dcterms:W3CDTF">2021-07-09T06:30:00Z</dcterms:created>
  <dcterms:modified xsi:type="dcterms:W3CDTF">2026-04-08T03:22:08Z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2E87BC85DBF748B0B357690AAD40B2DF_13</vt:lpwstr>
  </property>
  <property fmtid="{D5CDD505-2E9C-101B-9397-08002B2CF9AE}" pid="3" name="KSOProductBuildVer">
    <vt:lpwstr>1033-12.2.0.22530</vt:lpwstr>
  </property>
</Properties>
</file>