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56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60"/>
  </p:normalViewPr>
  <p:slideViewPr>
    <p:cSldViewPr>
      <p:cViewPr>
        <p:scale>
          <a:sx n="73" d="100"/>
          <a:sy n="73" d="100"/>
        </p:scale>
        <p:origin x="-157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83EE-A45E-4326-B855-E37942EF3BC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6222-36F0-42E4-A2BC-E221E4AC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7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99A0C-5E7B-4722-8AAB-D854A403268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EBAF-2D71-4C01-904A-599471F1B86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9663-5AC1-4F35-AAA5-48078CD9D1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audio" Target="../media/audio4.wav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mp3"/><Relationship Id="rId7" Type="http://schemas.openxmlformats.org/officeDocument/2006/relationships/audio" Target="../media/audio4.wav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7" y="4908621"/>
            <a:ext cx="1640979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6143" y="542926"/>
            <a:ext cx="5638800" cy="4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8" tIns="45219" rIns="90438" bIns="452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877060"/>
            <a:ext cx="8895333" cy="16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38" tIns="45219" rIns="90438" bIns="452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35"/>
              </a:spcBef>
              <a:defRPr/>
            </a:pP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ts val="1135"/>
              </a:spcBef>
              <a:defRPr/>
            </a:pP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76: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10 000, 100 000 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T1)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0068" y="1543050"/>
            <a:ext cx="9086740" cy="126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38" tIns="45219" rIns="90438" bIns="452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 </a:t>
            </a:r>
          </a:p>
          <a:p>
            <a:pPr algn="ctr" eaLnBrk="1" hangingPunct="1"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TIẾT CHUÊN ĐỀ CẤP TRƯỜNG</a:t>
            </a:r>
            <a:endParaRPr lang="en-US" sz="3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4672490"/>
            <a:ext cx="3155043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038022" y="1085850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8161895" y="5452121"/>
            <a:ext cx="65321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4458131"/>
            <a:ext cx="600738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3882" y="73161"/>
            <a:ext cx="1037036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7180" y="4851645"/>
            <a:ext cx="1802757" cy="335113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Mỵ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1"/>
            <a:ext cx="9144000" cy="2667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29000" y="1752600"/>
            <a:ext cx="5029200" cy="0"/>
          </a:xfrm>
          <a:prstGeom prst="line">
            <a:avLst/>
          </a:prstGeom>
          <a:ln w="28575">
            <a:solidFill>
              <a:srgbClr val="F63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15000" y="2315497"/>
            <a:ext cx="3048000" cy="0"/>
          </a:xfrm>
          <a:prstGeom prst="line">
            <a:avLst/>
          </a:prstGeom>
          <a:ln w="28575">
            <a:solidFill>
              <a:srgbClr val="F63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2743200"/>
            <a:ext cx="6781800" cy="0"/>
          </a:xfrm>
          <a:prstGeom prst="line">
            <a:avLst/>
          </a:prstGeom>
          <a:ln w="28575">
            <a:solidFill>
              <a:srgbClr val="F63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ictur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6" y="0"/>
            <a:ext cx="2016771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Pictur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3036">
            <a:off x="7222900" y="-65532"/>
            <a:ext cx="1768475" cy="19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ictur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3286" y="4839015"/>
            <a:ext cx="2286000" cy="175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Pictur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46964">
            <a:off x="7070796" y="4343787"/>
            <a:ext cx="1963758" cy="24717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85800" y="1860970"/>
            <a:ext cx="80116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       </a:t>
            </a:r>
            <a:r>
              <a:rPr lang="vi-V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TRÒ CHƠi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“AI NHANH, AI ĐÚNG”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3C2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3"/>
          <p:cNvGrpSpPr/>
          <p:nvPr/>
        </p:nvGrpSpPr>
        <p:grpSpPr bwMode="auto">
          <a:xfrm>
            <a:off x="3581400" y="4800600"/>
            <a:ext cx="1676400" cy="1588642"/>
            <a:chOff x="4320" y="2928"/>
            <a:chExt cx="1104" cy="1104"/>
          </a:xfrm>
          <a:solidFill>
            <a:srgbClr val="FFFF00"/>
          </a:solidFill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4086225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4056172" y="50521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4077929" y="5063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4020222" y="5063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4113557" y="5063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4113557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4077929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4086225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4086225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4056172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4034971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" y="666086"/>
            <a:ext cx="8991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72" y="812050"/>
            <a:ext cx="6705599" cy="33910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58780" y="261493"/>
            <a:ext cx="4256381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6338" y="4226069"/>
            <a:ext cx="8193053" cy="91988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B.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D.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606738" y="4203104"/>
            <a:ext cx="794509" cy="537234"/>
          </a:xfrm>
          <a:prstGeom prst="donut">
            <a:avLst>
              <a:gd name="adj" fmla="val 6818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con_ca_nao_nang_nhat_a_ca_voi_xanh_b_31b2bd95-15a8-41eb-8cca-d49eaded76e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5871207"/>
            <a:ext cx="1081405" cy="7759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1" dur="9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3"/>
          <p:cNvGrpSpPr/>
          <p:nvPr/>
        </p:nvGrpSpPr>
        <p:grpSpPr bwMode="auto">
          <a:xfrm>
            <a:off x="3567638" y="4756214"/>
            <a:ext cx="1676400" cy="1459483"/>
            <a:chOff x="4320" y="2928"/>
            <a:chExt cx="1104" cy="1104"/>
          </a:xfrm>
          <a:solidFill>
            <a:srgbClr val="FFFF00"/>
          </a:solidFill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4086225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4056172" y="50521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4077929" y="5063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4020222" y="5063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4113557" y="5063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4113557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4077929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4086225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4086225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4056172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4034971" y="50655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" y="666086"/>
            <a:ext cx="8991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40" y="905216"/>
            <a:ext cx="6705599" cy="33910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98748" y="248430"/>
            <a:ext cx="4103981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4454" y="4296270"/>
            <a:ext cx="8193053" cy="91988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B.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D.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5181600" y="4296270"/>
            <a:ext cx="794509" cy="523848"/>
          </a:xfrm>
          <a:prstGeom prst="donut">
            <a:avLst>
              <a:gd name="adj" fmla="val 6818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con_ca_nao_nhe_nhat_a_ca_voi_xanh_b_421989a5-9283-4d8c-9655-2dcaa898ea2b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5943600"/>
            <a:ext cx="916940" cy="7727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1" dur="9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134</Words>
  <Application>Microsoft Office PowerPoint</Application>
  <PresentationFormat>On-screen Show (4:3)</PresentationFormat>
  <Paragraphs>39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2026-04-09T14:28:00Z</dcterms:created>
  <dcterms:modified xsi:type="dcterms:W3CDTF">2026-04-14T13:55:01Z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A36E25B805AA4458B613755599C9C131_13</vt:lpwstr>
  </property>
  <property fmtid="{D5CDD505-2E9C-101B-9397-08002B2CF9AE}" pid="3" name="KSOProductBuildVer">
    <vt:lpwstr>1033-12.2.0.22549</vt:lpwstr>
  </property>
</Properties>
</file>