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16" r:id="rId2"/>
    <p:sldId id="262" r:id="rId3"/>
    <p:sldId id="315" r:id="rId4"/>
    <p:sldId id="271" r:id="rId5"/>
    <p:sldId id="296" r:id="rId6"/>
    <p:sldId id="273" r:id="rId7"/>
    <p:sldId id="274" r:id="rId8"/>
    <p:sldId id="277" r:id="rId9"/>
    <p:sldId id="310" r:id="rId10"/>
    <p:sldId id="311" r:id="rId11"/>
    <p:sldId id="312" r:id="rId12"/>
    <p:sldId id="276" r:id="rId13"/>
    <p:sldId id="29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76" d="100"/>
          <a:sy n="76" d="100"/>
        </p:scale>
        <p:origin x="-49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F42E8-C802-4B77-B22A-B8ED3540045D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B35-B713-44AF-884E-3A67C50B2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78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4AB6F-9F8A-486D-83AA-61AE717E881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512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4AB6F-9F8A-486D-83AA-61AE717E881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598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4AB6F-9F8A-486D-83AA-61AE717E881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538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4AB6F-9F8A-486D-83AA-61AE717E881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3212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4AB6F-9F8A-486D-83AA-61AE717E881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329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4AB6F-9F8A-486D-83AA-61AE717E881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137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4AB6F-9F8A-486D-83AA-61AE717E881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893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1225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6C987831-B8EE-46D2-A00E-AC621F6F85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0" b="11002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5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E4B5BF06-479B-498E-9CDC-A79BB02BC99A}"/>
              </a:ext>
            </a:extLst>
          </p:cNvPr>
          <p:cNvGrpSpPr/>
          <p:nvPr userDrawn="1"/>
        </p:nvGrpSpPr>
        <p:grpSpPr>
          <a:xfrm>
            <a:off x="0" y="-2"/>
            <a:ext cx="12192000" cy="6858003"/>
            <a:chOff x="190500" y="-2"/>
            <a:chExt cx="11468100" cy="6858003"/>
          </a:xfrm>
        </p:grpSpPr>
        <p:pic>
          <p:nvPicPr>
            <p:cNvPr id="13" name="图片 12">
              <a:extLst>
                <a:ext uri="{FF2B5EF4-FFF2-40B4-BE49-F238E27FC236}">
                  <a16:creationId xmlns="" xmlns:a16="http://schemas.microsoft.com/office/drawing/2014/main" id="{E5DE58DE-651D-45DE-8290-B8F3DA1146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37" r="-1" b="11002"/>
            <a:stretch/>
          </p:blipFill>
          <p:spPr>
            <a:xfrm>
              <a:off x="190500" y="0"/>
              <a:ext cx="3695700" cy="6858001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="" xmlns:a16="http://schemas.microsoft.com/office/drawing/2014/main" id="{1ACDE7DB-72B4-4A1E-A8CE-1EE9DBA546A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0" b="11002"/>
            <a:stretch/>
          </p:blipFill>
          <p:spPr>
            <a:xfrm>
              <a:off x="3886200" y="-1"/>
              <a:ext cx="3886200" cy="6858001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="" xmlns:a16="http://schemas.microsoft.com/office/drawing/2014/main" id="{B49F1E61-995F-4387-A053-41672D732C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0" b="11002"/>
            <a:stretch/>
          </p:blipFill>
          <p:spPr>
            <a:xfrm>
              <a:off x="7772400" y="-2"/>
              <a:ext cx="3886200" cy="6858001"/>
            </a:xfrm>
            <a:prstGeom prst="rect">
              <a:avLst/>
            </a:prstGeom>
          </p:spPr>
        </p:pic>
      </p:grpSp>
      <p:sp>
        <p:nvSpPr>
          <p:cNvPr id="14" name="标题 9">
            <a:extLst>
              <a:ext uri="{FF2B5EF4-FFF2-40B4-BE49-F238E27FC236}">
                <a16:creationId xmlns="" xmlns:a16="http://schemas.microsoft.com/office/drawing/2014/main" id="{18B2922A-4CAE-42B2-AEB9-B51BDF0E3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6822" y="1123736"/>
            <a:ext cx="1354217" cy="4514056"/>
          </a:xfrm>
          <a:prstGeom prst="rect">
            <a:avLst/>
          </a:prstGeom>
          <a:noFill/>
        </p:spPr>
        <p:txBody>
          <a:bodyPr vert="eaVert" wrap="none" lIns="0" tIns="0" rIns="0" bIns="0" rtlCol="0">
            <a:spAutoFit/>
          </a:bodyPr>
          <a:lstStyle>
            <a:lvl1pPr>
              <a:lnSpc>
                <a:spcPct val="100000"/>
              </a:lnSpc>
              <a:defRPr lang="zh-CN" altLang="en-US" sz="880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  <a:cs typeface="+mn-cs"/>
              </a:defRPr>
            </a:lvl1pPr>
          </a:lstStyle>
          <a:p>
            <a:pPr marL="0" lvl="0" algn="ctr"/>
            <a:r>
              <a:rPr lang="zh-CN" altLang="en-US" dirty="0"/>
              <a:t>编辑标题</a:t>
            </a:r>
          </a:p>
        </p:txBody>
      </p:sp>
      <p:sp>
        <p:nvSpPr>
          <p:cNvPr id="21" name="文本占位符 20">
            <a:extLst>
              <a:ext uri="{FF2B5EF4-FFF2-40B4-BE49-F238E27FC236}">
                <a16:creationId xmlns="" xmlns:a16="http://schemas.microsoft.com/office/drawing/2014/main" id="{381B52A8-16E7-40E6-837E-98A6E856BA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02846" y="971336"/>
            <a:ext cx="626325" cy="2257028"/>
          </a:xfrm>
          <a:prstGeom prst="rect">
            <a:avLst/>
          </a:prstGeom>
          <a:noFill/>
        </p:spPr>
        <p:txBody>
          <a:bodyPr vert="eaVert" wrap="none" lIns="0" tIns="0" rIns="0" bIns="0" rtlCol="0" anchor="ctr" anchorCtr="0">
            <a:spAutoFit/>
          </a:bodyPr>
          <a:lstStyle>
            <a:lvl1pPr marL="0" indent="0">
              <a:buNone/>
              <a:defRPr lang="zh-CN" altLang="en-US" sz="4400" dirty="0" smtClean="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</a:defRPr>
            </a:lvl1pPr>
            <a:lvl2pPr marL="228600" indent="0">
              <a:buNone/>
              <a:defRPr lang="zh-CN" altLang="en-US" sz="1800" dirty="0" smtClean="0"/>
            </a:lvl2pPr>
            <a:lvl3pPr marL="685800" indent="0">
              <a:buNone/>
              <a:defRPr lang="zh-CN" altLang="en-US" sz="1800" dirty="0" smtClean="0"/>
            </a:lvl3pPr>
            <a:lvl4pPr marL="1143000" indent="0">
              <a:buNone/>
              <a:defRPr lang="zh-CN" altLang="en-US" dirty="0" smtClean="0"/>
            </a:lvl4pPr>
            <a:lvl5pPr marL="1600200" indent="0">
              <a:buNone/>
              <a:defRPr lang="zh-CN" altLang="en-US" dirty="0"/>
            </a:lvl5pPr>
          </a:lstStyle>
          <a:p>
            <a:pPr marL="0" lvl="0" algn="ctr"/>
            <a:r>
              <a:rPr lang="zh-CN" altLang="en-US" dirty="0"/>
              <a:t>编辑文本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8664DB24-60C3-41C7-A8FA-5D43D81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5"/>
          <a:stretch/>
        </p:blipFill>
        <p:spPr>
          <a:xfrm flipH="1">
            <a:off x="496132" y="-2"/>
            <a:ext cx="4591989" cy="37532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3C66DCCA-791F-42AC-BEC0-370F024933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696" y="1389428"/>
            <a:ext cx="1174403" cy="201929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1C731C2C-4816-4F62-AD73-090F46835DC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12" y="2323489"/>
            <a:ext cx="571500" cy="1057275"/>
          </a:xfrm>
          <a:prstGeom prst="rect">
            <a:avLst/>
          </a:prstGeom>
        </p:spPr>
      </p:pic>
      <p:grpSp>
        <p:nvGrpSpPr>
          <p:cNvPr id="29" name="组合 28">
            <a:extLst>
              <a:ext uri="{FF2B5EF4-FFF2-40B4-BE49-F238E27FC236}">
                <a16:creationId xmlns="" xmlns:a16="http://schemas.microsoft.com/office/drawing/2014/main" id="{91C836DA-19C3-4403-9761-3CAC2FB65FAB}"/>
              </a:ext>
            </a:extLst>
          </p:cNvPr>
          <p:cNvGrpSpPr/>
          <p:nvPr userDrawn="1"/>
        </p:nvGrpSpPr>
        <p:grpSpPr>
          <a:xfrm>
            <a:off x="7630360" y="1462817"/>
            <a:ext cx="4255476" cy="5066568"/>
            <a:chOff x="7630360" y="1462817"/>
            <a:chExt cx="4255476" cy="5066568"/>
          </a:xfrm>
        </p:grpSpPr>
        <p:pic>
          <p:nvPicPr>
            <p:cNvPr id="28" name="图片 27">
              <a:extLst>
                <a:ext uri="{FF2B5EF4-FFF2-40B4-BE49-F238E27FC236}">
                  <a16:creationId xmlns="" xmlns:a16="http://schemas.microsoft.com/office/drawing/2014/main" id="{F950AFE2-729E-41FA-A501-28B0F5F9D7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30360" y="3123588"/>
              <a:ext cx="4255476" cy="3405797"/>
            </a:xfrm>
            <a:custGeom>
              <a:avLst/>
              <a:gdLst>
                <a:gd name="connsiteX0" fmla="*/ 0 w 4255476"/>
                <a:gd name="connsiteY0" fmla="*/ 0 h 3405797"/>
                <a:gd name="connsiteX1" fmla="*/ 1796886 w 4255476"/>
                <a:gd name="connsiteY1" fmla="*/ 0 h 3405797"/>
                <a:gd name="connsiteX2" fmla="*/ 1799390 w 4255476"/>
                <a:gd name="connsiteY2" fmla="*/ 12518 h 3405797"/>
                <a:gd name="connsiteX3" fmla="*/ 1806534 w 4255476"/>
                <a:gd name="connsiteY3" fmla="*/ 55381 h 3405797"/>
                <a:gd name="connsiteX4" fmla="*/ 1820821 w 4255476"/>
                <a:gd name="connsiteY4" fmla="*/ 98243 h 3405797"/>
                <a:gd name="connsiteX5" fmla="*/ 1835109 w 4255476"/>
                <a:gd name="connsiteY5" fmla="*/ 155393 h 3405797"/>
                <a:gd name="connsiteX6" fmla="*/ 1849396 w 4255476"/>
                <a:gd name="connsiteY6" fmla="*/ 183968 h 3405797"/>
                <a:gd name="connsiteX7" fmla="*/ 1863684 w 4255476"/>
                <a:gd name="connsiteY7" fmla="*/ 226831 h 3405797"/>
                <a:gd name="connsiteX8" fmla="*/ 1877971 w 4255476"/>
                <a:gd name="connsiteY8" fmla="*/ 248262 h 3405797"/>
                <a:gd name="connsiteX9" fmla="*/ 1885115 w 4255476"/>
                <a:gd name="connsiteY9" fmla="*/ 269693 h 3405797"/>
                <a:gd name="connsiteX10" fmla="*/ 1913690 w 4255476"/>
                <a:gd name="connsiteY10" fmla="*/ 312556 h 3405797"/>
                <a:gd name="connsiteX11" fmla="*/ 1920834 w 4255476"/>
                <a:gd name="connsiteY11" fmla="*/ 333987 h 3405797"/>
                <a:gd name="connsiteX12" fmla="*/ 1963696 w 4255476"/>
                <a:gd name="connsiteY12" fmla="*/ 362562 h 3405797"/>
                <a:gd name="connsiteX13" fmla="*/ 2006559 w 4255476"/>
                <a:gd name="connsiteY13" fmla="*/ 383993 h 3405797"/>
                <a:gd name="connsiteX14" fmla="*/ 2027990 w 4255476"/>
                <a:gd name="connsiteY14" fmla="*/ 398281 h 3405797"/>
                <a:gd name="connsiteX15" fmla="*/ 2056565 w 4255476"/>
                <a:gd name="connsiteY15" fmla="*/ 441143 h 3405797"/>
                <a:gd name="connsiteX16" fmla="*/ 2070853 w 4255476"/>
                <a:gd name="connsiteY16" fmla="*/ 462575 h 3405797"/>
                <a:gd name="connsiteX17" fmla="*/ 2120859 w 4255476"/>
                <a:gd name="connsiteY17" fmla="*/ 526868 h 3405797"/>
                <a:gd name="connsiteX18" fmla="*/ 2135146 w 4255476"/>
                <a:gd name="connsiteY18" fmla="*/ 548300 h 3405797"/>
                <a:gd name="connsiteX19" fmla="*/ 2142290 w 4255476"/>
                <a:gd name="connsiteY19" fmla="*/ 569731 h 3405797"/>
                <a:gd name="connsiteX20" fmla="*/ 2163721 w 4255476"/>
                <a:gd name="connsiteY20" fmla="*/ 584018 h 3405797"/>
                <a:gd name="connsiteX21" fmla="*/ 2208965 w 4255476"/>
                <a:gd name="connsiteY21" fmla="*/ 597592 h 3405797"/>
                <a:gd name="connsiteX22" fmla="*/ 2208965 w 4255476"/>
                <a:gd name="connsiteY22" fmla="*/ 753087 h 3405797"/>
                <a:gd name="connsiteX23" fmla="*/ 4255476 w 4255476"/>
                <a:gd name="connsiteY23" fmla="*/ 753087 h 3405797"/>
                <a:gd name="connsiteX24" fmla="*/ 4255476 w 4255476"/>
                <a:gd name="connsiteY24" fmla="*/ 3405797 h 3405797"/>
                <a:gd name="connsiteX25" fmla="*/ 0 w 4255476"/>
                <a:gd name="connsiteY25" fmla="*/ 3405797 h 3405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255476" h="3405797">
                  <a:moveTo>
                    <a:pt x="0" y="0"/>
                  </a:moveTo>
                  <a:lnTo>
                    <a:pt x="1796886" y="0"/>
                  </a:lnTo>
                  <a:lnTo>
                    <a:pt x="1799390" y="12518"/>
                  </a:lnTo>
                  <a:cubicBezTo>
                    <a:pt x="1801981" y="26769"/>
                    <a:pt x="1803021" y="41329"/>
                    <a:pt x="1806534" y="55381"/>
                  </a:cubicBezTo>
                  <a:cubicBezTo>
                    <a:pt x="1810187" y="69991"/>
                    <a:pt x="1817168" y="83633"/>
                    <a:pt x="1820821" y="98243"/>
                  </a:cubicBezTo>
                  <a:cubicBezTo>
                    <a:pt x="1825584" y="117293"/>
                    <a:pt x="1826328" y="137830"/>
                    <a:pt x="1835109" y="155393"/>
                  </a:cubicBezTo>
                  <a:cubicBezTo>
                    <a:pt x="1839871" y="164918"/>
                    <a:pt x="1845441" y="174080"/>
                    <a:pt x="1849396" y="183968"/>
                  </a:cubicBezTo>
                  <a:cubicBezTo>
                    <a:pt x="1854989" y="197951"/>
                    <a:pt x="1855330" y="214300"/>
                    <a:pt x="1863684" y="226831"/>
                  </a:cubicBezTo>
                  <a:cubicBezTo>
                    <a:pt x="1868446" y="233975"/>
                    <a:pt x="1874131" y="240583"/>
                    <a:pt x="1877971" y="248262"/>
                  </a:cubicBezTo>
                  <a:cubicBezTo>
                    <a:pt x="1881339" y="254997"/>
                    <a:pt x="1881458" y="263110"/>
                    <a:pt x="1885115" y="269693"/>
                  </a:cubicBezTo>
                  <a:cubicBezTo>
                    <a:pt x="1893454" y="284704"/>
                    <a:pt x="1908260" y="296266"/>
                    <a:pt x="1913690" y="312556"/>
                  </a:cubicBezTo>
                  <a:cubicBezTo>
                    <a:pt x="1916071" y="319700"/>
                    <a:pt x="1915509" y="328662"/>
                    <a:pt x="1920834" y="333987"/>
                  </a:cubicBezTo>
                  <a:cubicBezTo>
                    <a:pt x="1932976" y="346129"/>
                    <a:pt x="1949409" y="353037"/>
                    <a:pt x="1963696" y="362562"/>
                  </a:cubicBezTo>
                  <a:cubicBezTo>
                    <a:pt x="1991393" y="381027"/>
                    <a:pt x="1976983" y="374135"/>
                    <a:pt x="2006559" y="383993"/>
                  </a:cubicBezTo>
                  <a:cubicBezTo>
                    <a:pt x="2013703" y="388756"/>
                    <a:pt x="2022336" y="391820"/>
                    <a:pt x="2027990" y="398281"/>
                  </a:cubicBezTo>
                  <a:cubicBezTo>
                    <a:pt x="2039297" y="411204"/>
                    <a:pt x="2047040" y="426856"/>
                    <a:pt x="2056565" y="441143"/>
                  </a:cubicBezTo>
                  <a:cubicBezTo>
                    <a:pt x="2061328" y="448287"/>
                    <a:pt x="2064782" y="456504"/>
                    <a:pt x="2070853" y="462575"/>
                  </a:cubicBezTo>
                  <a:cubicBezTo>
                    <a:pt x="2104424" y="496146"/>
                    <a:pt x="2086683" y="475603"/>
                    <a:pt x="2120859" y="526868"/>
                  </a:cubicBezTo>
                  <a:cubicBezTo>
                    <a:pt x="2125622" y="534012"/>
                    <a:pt x="2132431" y="540155"/>
                    <a:pt x="2135146" y="548300"/>
                  </a:cubicBezTo>
                  <a:cubicBezTo>
                    <a:pt x="2137527" y="555444"/>
                    <a:pt x="2137586" y="563851"/>
                    <a:pt x="2142290" y="569731"/>
                  </a:cubicBezTo>
                  <a:cubicBezTo>
                    <a:pt x="2147653" y="576435"/>
                    <a:pt x="2155875" y="580531"/>
                    <a:pt x="2163721" y="584018"/>
                  </a:cubicBezTo>
                  <a:lnTo>
                    <a:pt x="2208965" y="597592"/>
                  </a:lnTo>
                  <a:lnTo>
                    <a:pt x="2208965" y="753087"/>
                  </a:lnTo>
                  <a:lnTo>
                    <a:pt x="4255476" y="753087"/>
                  </a:lnTo>
                  <a:lnTo>
                    <a:pt x="4255476" y="3405797"/>
                  </a:lnTo>
                  <a:lnTo>
                    <a:pt x="0" y="3405797"/>
                  </a:lnTo>
                  <a:close/>
                </a:path>
              </a:pathLst>
            </a:custGeom>
          </p:spPr>
        </p:pic>
        <p:pic>
          <p:nvPicPr>
            <p:cNvPr id="24" name="图片 23">
              <a:extLst>
                <a:ext uri="{FF2B5EF4-FFF2-40B4-BE49-F238E27FC236}">
                  <a16:creationId xmlns="" xmlns:a16="http://schemas.microsoft.com/office/drawing/2014/main" id="{3488973E-2932-49C0-9A8E-282D65D9CF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4842" y="1462817"/>
              <a:ext cx="1873570" cy="2569062"/>
            </a:xfrm>
            <a:prstGeom prst="rect">
              <a:avLst/>
            </a:prstGeom>
          </p:spPr>
        </p:pic>
      </p:grpSp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F6604BBC-7EB7-4759-8D5E-E5D1F2F2F91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6307" y="5222133"/>
            <a:ext cx="2513437" cy="1386724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="" xmlns:a16="http://schemas.microsoft.com/office/drawing/2014/main" id="{2EDA4BF6-36ED-47C1-BBC4-CAF6276ACCA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8863" y="6317365"/>
            <a:ext cx="520080" cy="41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1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5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>
        <p:tmplLst>
          <p:tmpl>
            <p:tnLst>
              <p:par>
                <p:cTn presetID="55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BFAE5318-BEA6-4ACD-A8A1-B316DEA14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0694"/>
          <a:stretch/>
        </p:blipFill>
        <p:spPr>
          <a:xfrm>
            <a:off x="0" y="6219825"/>
            <a:ext cx="12192000" cy="63817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B380EA93-2AD5-430D-9982-E0EC09848C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085182" cy="118272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81D9823-9087-4703-9A44-A3AAC1D332C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42591" y="88146"/>
            <a:ext cx="11197947" cy="729430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algn="l">
              <a:defRPr sz="460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4194051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BFAE5318-BEA6-4ACD-A8A1-B316DEA14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0694"/>
          <a:stretch/>
        </p:blipFill>
        <p:spPr>
          <a:xfrm>
            <a:off x="0" y="6219825"/>
            <a:ext cx="12192000" cy="63817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B380EA93-2AD5-430D-9982-E0EC09848C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085182" cy="118272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81D9823-9087-4703-9A44-A3AAC1D332C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42591" y="88146"/>
            <a:ext cx="11197947" cy="729430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algn="l">
              <a:defRPr sz="460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8435619E-B42F-4886-934A-B8DB3BDCAF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33"/>
          <a:stretch/>
        </p:blipFill>
        <p:spPr>
          <a:xfrm flipH="1">
            <a:off x="4824032" y="1511679"/>
            <a:ext cx="2543937" cy="2067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8D48B1CD-3B39-4BCF-8C66-44F32B7AE89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940" y="885504"/>
            <a:ext cx="447722" cy="692628"/>
          </a:xfrm>
          <a:prstGeom prst="rect">
            <a:avLst/>
          </a:prstGeom>
        </p:spPr>
      </p:pic>
      <p:sp>
        <p:nvSpPr>
          <p:cNvPr id="9" name="文本占位符 8">
            <a:extLst>
              <a:ext uri="{FF2B5EF4-FFF2-40B4-BE49-F238E27FC236}">
                <a16:creationId xmlns="" xmlns:a16="http://schemas.microsoft.com/office/drawing/2014/main" id="{FA04D365-15E0-4489-AE55-3DBDE82AC5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12755" y="1070571"/>
            <a:ext cx="1769715" cy="49859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3600" b="0" spc="-15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3586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="" xmlns:a16="http://schemas.microsoft.com/office/drawing/2014/main" id="{C31C9136-A02D-E2EA-F9CB-A041339BAC8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8275" y="209550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4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38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28" y="3360779"/>
            <a:ext cx="2323823" cy="269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997" y="3409468"/>
            <a:ext cx="4196064" cy="153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63109" y="21533"/>
            <a:ext cx="2217531" cy="284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091882" y="246308"/>
            <a:ext cx="2225539" cy="265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317016" y="964642"/>
            <a:ext cx="1597492" cy="178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292127" y="3621677"/>
            <a:ext cx="1357887" cy="98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236" y="3642778"/>
            <a:ext cx="3978835" cy="284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637785" y="1481558"/>
            <a:ext cx="10312360" cy="182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9"/>
              </a:spcBef>
              <a:defRPr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TH HÙNG THẮNG</a:t>
            </a:r>
          </a:p>
          <a:p>
            <a:pPr algn="ctr" eaLnBrk="1" hangingPunct="1">
              <a:spcBef>
                <a:spcPts val="1349"/>
              </a:spcBef>
              <a:defRPr/>
            </a:pP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349"/>
              </a:spcBef>
              <a:defRPr/>
            </a:pP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ua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suối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2290" y="4717607"/>
            <a:ext cx="2297295" cy="346184"/>
          </a:xfrm>
          <a:prstGeom prst="rect">
            <a:avLst/>
          </a:prstGeom>
          <a:noFill/>
        </p:spPr>
        <p:txBody>
          <a:bodyPr wrap="none" lIns="68516" tIns="34258" rIns="68516" bIns="34258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Mỵ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00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="" xmlns:a16="http://schemas.microsoft.com/office/drawing/2014/main" id="{1BB351B6-2635-4068-AA57-71A4C442F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269" y="5541758"/>
            <a:ext cx="778189" cy="120386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342702" y="71567"/>
            <a:ext cx="3678925" cy="683895"/>
            <a:chOff x="3521613" y="0"/>
            <a:chExt cx="3545728" cy="684000"/>
          </a:xfrm>
        </p:grpSpPr>
        <p:grpSp>
          <p:nvGrpSpPr>
            <p:cNvPr id="11" name="Group 10"/>
            <p:cNvGrpSpPr/>
            <p:nvPr/>
          </p:nvGrpSpPr>
          <p:grpSpPr>
            <a:xfrm>
              <a:off x="3521613" y="0"/>
              <a:ext cx="2965498" cy="684000"/>
              <a:chOff x="3770142" y="1493446"/>
              <a:chExt cx="2965498" cy="684000"/>
            </a:xfrm>
          </p:grpSpPr>
          <p:sp>
            <p:nvSpPr>
              <p:cNvPr id="13" name="Flowchart: Alternate Process 12"/>
              <p:cNvSpPr/>
              <p:nvPr/>
            </p:nvSpPr>
            <p:spPr>
              <a:xfrm>
                <a:off x="3840481" y="1547446"/>
                <a:ext cx="2895159" cy="576000"/>
              </a:xfrm>
              <a:prstGeom prst="flowChartAlternate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3751426" y="1512162"/>
                <a:ext cx="684000" cy="646568"/>
              </a:xfrm>
              <a:prstGeom prst="rect">
                <a:avLst/>
              </a:prstGeom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3521613" y="54000"/>
              <a:ext cx="3545728" cy="583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7406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7406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7406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tìm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7406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7406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hiểu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7406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02946" y="1255337"/>
            <a:ext cx="10389054" cy="1200329"/>
            <a:chOff x="-793613" y="3137737"/>
            <a:chExt cx="14871952" cy="1200329"/>
          </a:xfrm>
        </p:grpSpPr>
        <p:sp>
          <p:nvSpPr>
            <p:cNvPr id="16" name="Rectangle 15"/>
            <p:cNvSpPr/>
            <p:nvPr/>
          </p:nvSpPr>
          <p:spPr>
            <a:xfrm>
              <a:off x="20596" y="3137737"/>
              <a:ext cx="1405774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Sắp xếp các sự vật cho đúng với trình tự của câu chuyện?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-793613" y="3194887"/>
              <a:ext cx="775413" cy="552234"/>
            </a:xfrm>
            <a:prstGeom prst="ellips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4CB9D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0511FDF-CEF2-3B5B-9D0D-A191001984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187" y="2643187"/>
            <a:ext cx="3842697" cy="11287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52C2C36-AC1A-7AD2-EFC2-716324C08F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4737" y="2628899"/>
            <a:ext cx="3905779" cy="1152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D3383DD-EAA9-3965-6472-CCA261CA78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9862" y="4338637"/>
            <a:ext cx="3634707" cy="976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D0F6542-F7B2-3C54-C3C0-754D80DE65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86649" y="4162424"/>
            <a:ext cx="3967163" cy="1133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椭圆 5">
            <a:extLst>
              <a:ext uri="{FF2B5EF4-FFF2-40B4-BE49-F238E27FC236}">
                <a16:creationId xmlns="" xmlns:a16="http://schemas.microsoft.com/office/drawing/2014/main" id="{2781E27C-3D68-AB21-1426-29A1B9352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2555" y="2531284"/>
            <a:ext cx="682512" cy="717280"/>
          </a:xfrm>
          <a:prstGeom prst="ellipse">
            <a:avLst/>
          </a:prstGeom>
          <a:solidFill>
            <a:srgbClr val="1B6A2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FZHei-B01S" panose="02010601030101010101" pitchFamily="2" charset="-122"/>
              </a:rPr>
              <a:t>1</a:t>
            </a:r>
          </a:p>
        </p:txBody>
      </p:sp>
      <p:sp>
        <p:nvSpPr>
          <p:cNvPr id="22" name="椭圆 5">
            <a:extLst>
              <a:ext uri="{FF2B5EF4-FFF2-40B4-BE49-F238E27FC236}">
                <a16:creationId xmlns="" xmlns:a16="http://schemas.microsoft.com/office/drawing/2014/main" id="{C9D88BB3-C2E8-1227-A74B-B91961632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8755" y="4055284"/>
            <a:ext cx="682512" cy="717280"/>
          </a:xfrm>
          <a:prstGeom prst="ellipse">
            <a:avLst/>
          </a:prstGeom>
          <a:solidFill>
            <a:srgbClr val="1B6A2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FZHei-B01S" panose="02010601030101010101" pitchFamily="2" charset="-122"/>
              </a:rPr>
              <a:t>2</a:t>
            </a:r>
          </a:p>
        </p:txBody>
      </p:sp>
      <p:sp>
        <p:nvSpPr>
          <p:cNvPr id="23" name="椭圆 5">
            <a:extLst>
              <a:ext uri="{FF2B5EF4-FFF2-40B4-BE49-F238E27FC236}">
                <a16:creationId xmlns="" xmlns:a16="http://schemas.microsoft.com/office/drawing/2014/main" id="{67CC9C9A-F964-8C7D-321B-E477822CB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155" y="2531284"/>
            <a:ext cx="682512" cy="717280"/>
          </a:xfrm>
          <a:prstGeom prst="ellipse">
            <a:avLst/>
          </a:prstGeom>
          <a:solidFill>
            <a:srgbClr val="1B6A2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FZHei-B01S" panose="02010601030101010101" pitchFamily="2" charset="-122"/>
              </a:rPr>
              <a:t>3</a:t>
            </a:r>
          </a:p>
        </p:txBody>
      </p:sp>
      <p:sp>
        <p:nvSpPr>
          <p:cNvPr id="24" name="椭圆 5">
            <a:extLst>
              <a:ext uri="{FF2B5EF4-FFF2-40B4-BE49-F238E27FC236}">
                <a16:creationId xmlns="" xmlns:a16="http://schemas.microsoft.com/office/drawing/2014/main" id="{370F49FF-705E-6326-868B-2C0E366F3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0530" y="4131484"/>
            <a:ext cx="682512" cy="717280"/>
          </a:xfrm>
          <a:prstGeom prst="ellipse">
            <a:avLst/>
          </a:prstGeom>
          <a:solidFill>
            <a:srgbClr val="1B6A2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FZHei-B01S" panose="02010601030101010101" pitchFamily="2" charset="-122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3516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1" animBg="1"/>
      <p:bldP spid="21" grpId="2" animBg="1"/>
      <p:bldP spid="22" grpId="1" animBg="1"/>
      <p:bldP spid="22" grpId="2" animBg="1"/>
      <p:bldP spid="23" grpId="1" animBg="1"/>
      <p:bldP spid="23" grpId="2" animBg="1"/>
      <p:bldP spid="24" grpId="1" animBg="1"/>
      <p:bldP spid="24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="" xmlns:a16="http://schemas.microsoft.com/office/drawing/2014/main" id="{1BB351B6-2635-4068-AA57-71A4C442F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269" y="5541758"/>
            <a:ext cx="778189" cy="120386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342702" y="71567"/>
            <a:ext cx="3678925" cy="683895"/>
            <a:chOff x="3521613" y="0"/>
            <a:chExt cx="3545728" cy="684000"/>
          </a:xfrm>
        </p:grpSpPr>
        <p:grpSp>
          <p:nvGrpSpPr>
            <p:cNvPr id="11" name="Group 10"/>
            <p:cNvGrpSpPr/>
            <p:nvPr/>
          </p:nvGrpSpPr>
          <p:grpSpPr>
            <a:xfrm>
              <a:off x="3521613" y="0"/>
              <a:ext cx="2965498" cy="684000"/>
              <a:chOff x="3770142" y="1493446"/>
              <a:chExt cx="2965498" cy="684000"/>
            </a:xfrm>
          </p:grpSpPr>
          <p:sp>
            <p:nvSpPr>
              <p:cNvPr id="13" name="Flowchart: Alternate Process 12"/>
              <p:cNvSpPr/>
              <p:nvPr/>
            </p:nvSpPr>
            <p:spPr>
              <a:xfrm>
                <a:off x="3840481" y="1547446"/>
                <a:ext cx="2895159" cy="576000"/>
              </a:xfrm>
              <a:prstGeom prst="flowChartAlternate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3751426" y="1512162"/>
                <a:ext cx="684000" cy="646568"/>
              </a:xfrm>
              <a:prstGeom prst="rect">
                <a:avLst/>
              </a:prstGeom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3521613" y="54000"/>
              <a:ext cx="3545728" cy="583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7406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7406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7406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tìm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7406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7406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hiểu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7406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295525" y="1198187"/>
            <a:ext cx="9601199" cy="1200329"/>
            <a:chOff x="-88485" y="3080587"/>
            <a:chExt cx="13744136" cy="1200329"/>
          </a:xfrm>
        </p:grpSpPr>
        <p:sp>
          <p:nvSpPr>
            <p:cNvPr id="16" name="Rectangle 15"/>
            <p:cNvSpPr/>
            <p:nvPr/>
          </p:nvSpPr>
          <p:spPr>
            <a:xfrm>
              <a:off x="609452" y="3080587"/>
              <a:ext cx="1304619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Câu chuyện “Cùng Bác qua suối” cho thấy những phẩm chất nào của Bác?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-88485" y="3137736"/>
              <a:ext cx="792943" cy="592513"/>
            </a:xfrm>
            <a:prstGeom prst="ellips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4CB9D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71A246D-E8BF-4F7B-97DF-13EB3FE570E9}"/>
              </a:ext>
            </a:extLst>
          </p:cNvPr>
          <p:cNvSpPr/>
          <p:nvPr/>
        </p:nvSpPr>
        <p:spPr>
          <a:xfrm>
            <a:off x="2355553" y="2737926"/>
            <a:ext cx="96284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 chuyện “Cùng Bác qua suối” thể hiện những phẩm chất tốt đẹp của Bác: Quan tâm đến người khác, cẩn thận trong công việc, nhân ái, nhân hậu, gần gũi với mọi người, 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46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97216" y="826477"/>
            <a:ext cx="4994031" cy="1573823"/>
          </a:xfrm>
          <a:prstGeom prst="rect">
            <a:avLst/>
          </a:prstGeom>
          <a:solidFill>
            <a:srgbClr val="FBE9DB"/>
          </a:solidFill>
          <a:ln>
            <a:solidFill>
              <a:srgbClr val="FBE9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CB9D0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BF475FCF-C4BF-4BD1-AAB0-49AADA8CE0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14" y="264248"/>
            <a:ext cx="1306286" cy="100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9A3503AB-1F95-4F98-9760-1C7CD59FEA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89990" y="1222147"/>
            <a:ext cx="886629" cy="120754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12118" y="1532861"/>
            <a:ext cx="7145931" cy="3991722"/>
            <a:chOff x="175846" y="1521054"/>
            <a:chExt cx="6351112" cy="3991722"/>
          </a:xfrm>
        </p:grpSpPr>
        <p:pic>
          <p:nvPicPr>
            <p:cNvPr id="18" name="图片 3">
              <a:extLst>
                <a:ext uri="{FF2B5EF4-FFF2-40B4-BE49-F238E27FC236}">
                  <a16:creationId xmlns="" xmlns:a16="http://schemas.microsoft.com/office/drawing/2014/main" id="{AB715A7A-8AC3-4E12-ADD6-E9709E70BC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4" r="11491" b="56505"/>
            <a:stretch/>
          </p:blipFill>
          <p:spPr>
            <a:xfrm flipV="1">
              <a:off x="175846" y="1521054"/>
              <a:ext cx="6351112" cy="3991722"/>
            </a:xfrm>
            <a:prstGeom prst="rect">
              <a:avLst/>
            </a:prstGeom>
          </p:spPr>
        </p:pic>
        <p:sp>
          <p:nvSpPr>
            <p:cNvPr id="20" name="Rounded Rectangle 19"/>
            <p:cNvSpPr/>
            <p:nvPr/>
          </p:nvSpPr>
          <p:spPr>
            <a:xfrm>
              <a:off x="397006" y="2649041"/>
              <a:ext cx="5814764" cy="225334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Câu chuyện ca ngợi Bác – một con người có nhiều phẩm chất tốt đẹp: yêu thương, gần gũi với mọi người, cẩn thận trong công việc, luôn quan tâm, lo lắng cho người khác,…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1F58022-077F-B470-4F65-0C49231C4C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1662" y="0"/>
            <a:ext cx="4910338" cy="6238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643F3C6-5B14-4257-59B5-FA246E850F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559" y="1016087"/>
            <a:ext cx="5212532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="" xmlns:a16="http://schemas.microsoft.com/office/drawing/2014/main" id="{1BB351B6-2635-4068-AA57-71A4C442F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269" y="5541758"/>
            <a:ext cx="778189" cy="1203867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90154" y="1732973"/>
            <a:ext cx="4709160" cy="4671786"/>
            <a:chOff x="0" y="2252543"/>
            <a:chExt cx="4800600" cy="476250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00" b="96600" l="9744" r="89776"/>
                      </a14:imgEffect>
                    </a14:imgLayer>
                  </a14:imgProps>
                </a:ext>
              </a:extLst>
            </a:blip>
            <a:srcRect l="3797" r="15692"/>
            <a:stretch/>
          </p:blipFill>
          <p:spPr>
            <a:xfrm>
              <a:off x="0" y="2252543"/>
              <a:ext cx="4800600" cy="4762500"/>
            </a:xfrm>
            <a:prstGeom prst="rect">
              <a:avLst/>
            </a:prstGeom>
          </p:spPr>
        </p:pic>
        <p:sp>
          <p:nvSpPr>
            <p:cNvPr id="24" name="Rounded Rectangle 23"/>
            <p:cNvSpPr/>
            <p:nvPr/>
          </p:nvSpPr>
          <p:spPr>
            <a:xfrm rot="21360263">
              <a:off x="365133" y="2746133"/>
              <a:ext cx="3769600" cy="1806824"/>
            </a:xfrm>
            <a:prstGeom prst="round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CB9D0"/>
                </a:solidFill>
                <a:effectLst/>
                <a:uLnTx/>
                <a:uFillTx/>
                <a:latin typeface="Times New Roman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EA368E21-218A-4A03-83BE-069CA1E4855A}"/>
                </a:ext>
              </a:extLst>
            </p:cNvPr>
            <p:cNvSpPr txBox="1"/>
            <p:nvPr/>
          </p:nvSpPr>
          <p:spPr>
            <a:xfrm rot="21340447">
              <a:off x="306429" y="2779039"/>
              <a:ext cx="3728222" cy="177036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dist="50800" dir="3600000" algn="t" rotWithShape="0">
                      <a:prstClr val="white"/>
                    </a:outerShdw>
                  </a:effectLst>
                  <a:uLnTx/>
                  <a:uFillTx/>
                  <a:latin typeface="+mj-lt"/>
                  <a:cs typeface="+mn-cs"/>
                </a:rPr>
                <a:t>GIỌNG ĐỌC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5068388" y="1567029"/>
            <a:ext cx="68664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4800" dirty="0" err="1">
                <a:solidFill>
                  <a:srgbClr val="DBEFF9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Diễn</a:t>
            </a:r>
            <a:r>
              <a:rPr lang="en-US" sz="4800" dirty="0">
                <a:solidFill>
                  <a:srgbClr val="DBEFF9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DBEFF9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4800" dirty="0">
                <a:solidFill>
                  <a:srgbClr val="DBEFF9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dirty="0" err="1">
                <a:solidFill>
                  <a:srgbClr val="DBEFF9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nhấn</a:t>
            </a:r>
            <a:r>
              <a:rPr lang="en-US" sz="4800" dirty="0">
                <a:solidFill>
                  <a:srgbClr val="DBEFF9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DBEFF9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giọng</a:t>
            </a:r>
            <a:r>
              <a:rPr lang="en-US" sz="4800" dirty="0">
                <a:solidFill>
                  <a:srgbClr val="DBEFF9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4800" dirty="0" err="1">
                <a:solidFill>
                  <a:srgbClr val="DBEFF9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4800" dirty="0">
                <a:solidFill>
                  <a:srgbClr val="DBEFF9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DBEFF9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4800" dirty="0">
                <a:solidFill>
                  <a:srgbClr val="DBEFF9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DBEFF9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4800" dirty="0">
                <a:solidFill>
                  <a:srgbClr val="DBEFF9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DBEFF9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giàu</a:t>
            </a:r>
            <a:r>
              <a:rPr lang="en-US" sz="4800" dirty="0">
                <a:solidFill>
                  <a:srgbClr val="DBEFF9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DBEFF9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sức</a:t>
            </a:r>
            <a:r>
              <a:rPr lang="en-US" sz="4800" dirty="0">
                <a:solidFill>
                  <a:srgbClr val="DBEFF9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DBEFF9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gợi</a:t>
            </a:r>
            <a:r>
              <a:rPr lang="en-US" sz="4800" dirty="0">
                <a:solidFill>
                  <a:srgbClr val="DBEFF9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DBEFF9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tả</a:t>
            </a:r>
            <a:r>
              <a:rPr lang="en-US" sz="4800" dirty="0">
                <a:solidFill>
                  <a:srgbClr val="DBEFF9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dirty="0" err="1">
                <a:solidFill>
                  <a:srgbClr val="DBEFF9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gợi</a:t>
            </a:r>
            <a:r>
              <a:rPr lang="en-US" sz="4800" dirty="0">
                <a:solidFill>
                  <a:srgbClr val="DBEFF9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DBEFF9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4800" dirty="0">
                <a:solidFill>
                  <a:srgbClr val="DBEFF9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DBEFF9">
                  <a:lumMod val="1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4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97216" y="826477"/>
            <a:ext cx="4994031" cy="1573823"/>
          </a:xfrm>
          <a:prstGeom prst="rect">
            <a:avLst/>
          </a:prstGeom>
          <a:solidFill>
            <a:srgbClr val="FBE9DB"/>
          </a:solidFill>
          <a:ln>
            <a:solidFill>
              <a:srgbClr val="FBE9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CB9D0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  <p:pic>
        <p:nvPicPr>
          <p:cNvPr id="10" name="图片 2">
            <a:extLst>
              <a:ext uri="{FF2B5EF4-FFF2-40B4-BE49-F238E27FC236}">
                <a16:creationId xmlns="" xmlns:a16="http://schemas.microsoft.com/office/drawing/2014/main" id="{1BB351B6-2635-4068-AA57-71A4C442F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8340" y="5576154"/>
            <a:ext cx="778189" cy="1203867"/>
          </a:xfrm>
          <a:prstGeom prst="rect">
            <a:avLst/>
          </a:prstGeom>
        </p:spPr>
      </p:pic>
      <p:pic>
        <p:nvPicPr>
          <p:cNvPr id="11" name="图片 7">
            <a:extLst>
              <a:ext uri="{FF2B5EF4-FFF2-40B4-BE49-F238E27FC236}">
                <a16:creationId xmlns="" xmlns:a16="http://schemas.microsoft.com/office/drawing/2014/main" id="{DEB17272-7614-420F-9390-4B25FCA431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529" y="5976849"/>
            <a:ext cx="434146" cy="803172"/>
          </a:xfrm>
          <a:prstGeom prst="rect">
            <a:avLst/>
          </a:prstGeom>
        </p:spPr>
      </p:pic>
      <p:pic>
        <p:nvPicPr>
          <p:cNvPr id="12" name="图片 5">
            <a:extLst>
              <a:ext uri="{FF2B5EF4-FFF2-40B4-BE49-F238E27FC236}">
                <a16:creationId xmlns="" xmlns:a16="http://schemas.microsoft.com/office/drawing/2014/main" id="{45A9A7DC-1BF6-4D4E-95DC-ABEBC75E9F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350" y="4025281"/>
            <a:ext cx="2065850" cy="2832719"/>
          </a:xfrm>
          <a:prstGeom prst="rect">
            <a:avLst/>
          </a:prstGeom>
        </p:spPr>
      </p:pic>
      <p:pic>
        <p:nvPicPr>
          <p:cNvPr id="18" name="图片 9">
            <a:extLst>
              <a:ext uri="{FF2B5EF4-FFF2-40B4-BE49-F238E27FC236}">
                <a16:creationId xmlns="" xmlns:a16="http://schemas.microsoft.com/office/drawing/2014/main" id="{BF475FCF-C4BF-4BD1-AAB0-49AADA8CE0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14" y="0"/>
            <a:ext cx="1306286" cy="1008000"/>
          </a:xfrm>
          <a:prstGeom prst="rect">
            <a:avLst/>
          </a:prstGeom>
        </p:spPr>
      </p:pic>
      <p:pic>
        <p:nvPicPr>
          <p:cNvPr id="19" name="图片 10">
            <a:extLst>
              <a:ext uri="{FF2B5EF4-FFF2-40B4-BE49-F238E27FC236}">
                <a16:creationId xmlns="" xmlns:a16="http://schemas.microsoft.com/office/drawing/2014/main" id="{9A3503AB-1F95-4F98-9760-1C7CD59FEA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89989" y="1100378"/>
            <a:ext cx="886629" cy="12075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7A1F1FA-D9F9-35F3-41B2-D278BE7A95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3602" y="0"/>
            <a:ext cx="6969121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2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770C59A3-6595-39E6-A911-D735D168ED92}"/>
              </a:ext>
            </a:extLst>
          </p:cNvPr>
          <p:cNvSpPr/>
          <p:nvPr/>
        </p:nvSpPr>
        <p:spPr>
          <a:xfrm>
            <a:off x="3509756" y="547008"/>
            <a:ext cx="4881770" cy="844722"/>
          </a:xfrm>
          <a:custGeom>
            <a:avLst/>
            <a:gdLst>
              <a:gd name="connsiteX0" fmla="*/ 0 w 4881770"/>
              <a:gd name="connsiteY0" fmla="*/ 422361 h 844722"/>
              <a:gd name="connsiteX1" fmla="*/ 422361 w 4881770"/>
              <a:gd name="connsiteY1" fmla="*/ 0 h 844722"/>
              <a:gd name="connsiteX2" fmla="*/ 1135573 w 4881770"/>
              <a:gd name="connsiteY2" fmla="*/ 0 h 844722"/>
              <a:gd name="connsiteX3" fmla="*/ 1889155 w 4881770"/>
              <a:gd name="connsiteY3" fmla="*/ 0 h 844722"/>
              <a:gd name="connsiteX4" fmla="*/ 2602367 w 4881770"/>
              <a:gd name="connsiteY4" fmla="*/ 0 h 844722"/>
              <a:gd name="connsiteX5" fmla="*/ 3234838 w 4881770"/>
              <a:gd name="connsiteY5" fmla="*/ 0 h 844722"/>
              <a:gd name="connsiteX6" fmla="*/ 3867309 w 4881770"/>
              <a:gd name="connsiteY6" fmla="*/ 0 h 844722"/>
              <a:gd name="connsiteX7" fmla="*/ 4459409 w 4881770"/>
              <a:gd name="connsiteY7" fmla="*/ 0 h 844722"/>
              <a:gd name="connsiteX8" fmla="*/ 4881770 w 4881770"/>
              <a:gd name="connsiteY8" fmla="*/ 422361 h 844722"/>
              <a:gd name="connsiteX9" fmla="*/ 4881770 w 4881770"/>
              <a:gd name="connsiteY9" fmla="*/ 422361 h 844722"/>
              <a:gd name="connsiteX10" fmla="*/ 4459409 w 4881770"/>
              <a:gd name="connsiteY10" fmla="*/ 844722 h 844722"/>
              <a:gd name="connsiteX11" fmla="*/ 3746197 w 4881770"/>
              <a:gd name="connsiteY11" fmla="*/ 844722 h 844722"/>
              <a:gd name="connsiteX12" fmla="*/ 3154097 w 4881770"/>
              <a:gd name="connsiteY12" fmla="*/ 844722 h 844722"/>
              <a:gd name="connsiteX13" fmla="*/ 2481255 w 4881770"/>
              <a:gd name="connsiteY13" fmla="*/ 844722 h 844722"/>
              <a:gd name="connsiteX14" fmla="*/ 1929526 w 4881770"/>
              <a:gd name="connsiteY14" fmla="*/ 844722 h 844722"/>
              <a:gd name="connsiteX15" fmla="*/ 1377796 w 4881770"/>
              <a:gd name="connsiteY15" fmla="*/ 844722 h 844722"/>
              <a:gd name="connsiteX16" fmla="*/ 422361 w 4881770"/>
              <a:gd name="connsiteY16" fmla="*/ 844722 h 844722"/>
              <a:gd name="connsiteX17" fmla="*/ 0 w 4881770"/>
              <a:gd name="connsiteY17" fmla="*/ 422361 h 84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881770" h="844722" fill="none" extrusionOk="0">
                <a:moveTo>
                  <a:pt x="0" y="422361"/>
                </a:moveTo>
                <a:cubicBezTo>
                  <a:pt x="13372" y="208062"/>
                  <a:pt x="179292" y="-28592"/>
                  <a:pt x="422361" y="0"/>
                </a:cubicBezTo>
                <a:cubicBezTo>
                  <a:pt x="775591" y="24639"/>
                  <a:pt x="975047" y="-22289"/>
                  <a:pt x="1135573" y="0"/>
                </a:cubicBezTo>
                <a:cubicBezTo>
                  <a:pt x="1296099" y="22289"/>
                  <a:pt x="1595124" y="18895"/>
                  <a:pt x="1889155" y="0"/>
                </a:cubicBezTo>
                <a:cubicBezTo>
                  <a:pt x="2183186" y="-18895"/>
                  <a:pt x="2326840" y="12919"/>
                  <a:pt x="2602367" y="0"/>
                </a:cubicBezTo>
                <a:cubicBezTo>
                  <a:pt x="2877894" y="-12919"/>
                  <a:pt x="3094056" y="26062"/>
                  <a:pt x="3234838" y="0"/>
                </a:cubicBezTo>
                <a:cubicBezTo>
                  <a:pt x="3375620" y="-26062"/>
                  <a:pt x="3574444" y="25157"/>
                  <a:pt x="3867309" y="0"/>
                </a:cubicBezTo>
                <a:cubicBezTo>
                  <a:pt x="4160174" y="-25157"/>
                  <a:pt x="4253437" y="19508"/>
                  <a:pt x="4459409" y="0"/>
                </a:cubicBezTo>
                <a:cubicBezTo>
                  <a:pt x="4703369" y="-11765"/>
                  <a:pt x="4864043" y="237362"/>
                  <a:pt x="4881770" y="422361"/>
                </a:cubicBezTo>
                <a:lnTo>
                  <a:pt x="4881770" y="422361"/>
                </a:lnTo>
                <a:cubicBezTo>
                  <a:pt x="4860004" y="645653"/>
                  <a:pt x="4714377" y="811005"/>
                  <a:pt x="4459409" y="844722"/>
                </a:cubicBezTo>
                <a:cubicBezTo>
                  <a:pt x="4235873" y="822273"/>
                  <a:pt x="3961079" y="845340"/>
                  <a:pt x="3746197" y="844722"/>
                </a:cubicBezTo>
                <a:cubicBezTo>
                  <a:pt x="3531315" y="844104"/>
                  <a:pt x="3364110" y="862346"/>
                  <a:pt x="3154097" y="844722"/>
                </a:cubicBezTo>
                <a:cubicBezTo>
                  <a:pt x="2944084" y="827098"/>
                  <a:pt x="2673668" y="876006"/>
                  <a:pt x="2481255" y="844722"/>
                </a:cubicBezTo>
                <a:cubicBezTo>
                  <a:pt x="2288842" y="813438"/>
                  <a:pt x="2047444" y="823116"/>
                  <a:pt x="1929526" y="844722"/>
                </a:cubicBezTo>
                <a:cubicBezTo>
                  <a:pt x="1811608" y="866328"/>
                  <a:pt x="1503483" y="832731"/>
                  <a:pt x="1377796" y="844722"/>
                </a:cubicBezTo>
                <a:cubicBezTo>
                  <a:pt x="1252109" y="856714"/>
                  <a:pt x="710063" y="851589"/>
                  <a:pt x="422361" y="844722"/>
                </a:cubicBezTo>
                <a:cubicBezTo>
                  <a:pt x="232393" y="843308"/>
                  <a:pt x="-19223" y="682674"/>
                  <a:pt x="0" y="422361"/>
                </a:cubicBezTo>
                <a:close/>
              </a:path>
              <a:path w="4881770" h="844722" stroke="0" extrusionOk="0">
                <a:moveTo>
                  <a:pt x="0" y="422361"/>
                </a:moveTo>
                <a:cubicBezTo>
                  <a:pt x="-37759" y="228727"/>
                  <a:pt x="199994" y="46098"/>
                  <a:pt x="422361" y="0"/>
                </a:cubicBezTo>
                <a:cubicBezTo>
                  <a:pt x="624503" y="15680"/>
                  <a:pt x="806952" y="19741"/>
                  <a:pt x="1014461" y="0"/>
                </a:cubicBezTo>
                <a:cubicBezTo>
                  <a:pt x="1221970" y="-19741"/>
                  <a:pt x="1365552" y="-14820"/>
                  <a:pt x="1646932" y="0"/>
                </a:cubicBezTo>
                <a:cubicBezTo>
                  <a:pt x="1928312" y="14820"/>
                  <a:pt x="1937911" y="-5625"/>
                  <a:pt x="2198662" y="0"/>
                </a:cubicBezTo>
                <a:cubicBezTo>
                  <a:pt x="2459413" y="5625"/>
                  <a:pt x="2729303" y="18505"/>
                  <a:pt x="2911874" y="0"/>
                </a:cubicBezTo>
                <a:cubicBezTo>
                  <a:pt x="3094445" y="-18505"/>
                  <a:pt x="3333363" y="-11544"/>
                  <a:pt x="3463604" y="0"/>
                </a:cubicBezTo>
                <a:cubicBezTo>
                  <a:pt x="3593845" y="11544"/>
                  <a:pt x="4245978" y="-3105"/>
                  <a:pt x="4459409" y="0"/>
                </a:cubicBezTo>
                <a:cubicBezTo>
                  <a:pt x="4666005" y="-2994"/>
                  <a:pt x="4896040" y="206266"/>
                  <a:pt x="4881770" y="422361"/>
                </a:cubicBezTo>
                <a:lnTo>
                  <a:pt x="4881770" y="422361"/>
                </a:lnTo>
                <a:cubicBezTo>
                  <a:pt x="4914439" y="681231"/>
                  <a:pt x="4679975" y="852405"/>
                  <a:pt x="4459409" y="844722"/>
                </a:cubicBezTo>
                <a:cubicBezTo>
                  <a:pt x="4157359" y="878179"/>
                  <a:pt x="4027239" y="825280"/>
                  <a:pt x="3786568" y="844722"/>
                </a:cubicBezTo>
                <a:cubicBezTo>
                  <a:pt x="3545897" y="864164"/>
                  <a:pt x="3463765" y="866241"/>
                  <a:pt x="3234838" y="844722"/>
                </a:cubicBezTo>
                <a:cubicBezTo>
                  <a:pt x="3005911" y="823204"/>
                  <a:pt x="2819113" y="816791"/>
                  <a:pt x="2642737" y="844722"/>
                </a:cubicBezTo>
                <a:cubicBezTo>
                  <a:pt x="2466361" y="872653"/>
                  <a:pt x="2238897" y="861999"/>
                  <a:pt x="1929526" y="844722"/>
                </a:cubicBezTo>
                <a:cubicBezTo>
                  <a:pt x="1620155" y="827445"/>
                  <a:pt x="1456208" y="840987"/>
                  <a:pt x="1297055" y="844722"/>
                </a:cubicBezTo>
                <a:cubicBezTo>
                  <a:pt x="1137902" y="848457"/>
                  <a:pt x="780737" y="861340"/>
                  <a:pt x="422361" y="844722"/>
                </a:cubicBezTo>
                <a:cubicBezTo>
                  <a:pt x="164294" y="850495"/>
                  <a:pt x="46731" y="626004"/>
                  <a:pt x="0" y="422361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noProof="0" dirty="0" smtClean="0">
                <a:solidFill>
                  <a:srgbClr val="FFC00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đoạn 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6DE996C1-9C57-4207-5FF7-1D58EAC27346}"/>
              </a:ext>
            </a:extLst>
          </p:cNvPr>
          <p:cNvSpPr/>
          <p:nvPr/>
        </p:nvSpPr>
        <p:spPr>
          <a:xfrm>
            <a:off x="1001592" y="1945015"/>
            <a:ext cx="10606933" cy="3428174"/>
          </a:xfrm>
          <a:custGeom>
            <a:avLst/>
            <a:gdLst>
              <a:gd name="connsiteX0" fmla="*/ 0 w 10323632"/>
              <a:gd name="connsiteY0" fmla="*/ 259960 h 2074535"/>
              <a:gd name="connsiteX1" fmla="*/ 259960 w 10323632"/>
              <a:gd name="connsiteY1" fmla="*/ 0 h 2074535"/>
              <a:gd name="connsiteX2" fmla="*/ 913541 w 10323632"/>
              <a:gd name="connsiteY2" fmla="*/ 0 h 2074535"/>
              <a:gd name="connsiteX3" fmla="*/ 1469084 w 10323632"/>
              <a:gd name="connsiteY3" fmla="*/ 0 h 2074535"/>
              <a:gd name="connsiteX4" fmla="*/ 1828554 w 10323632"/>
              <a:gd name="connsiteY4" fmla="*/ 0 h 2074535"/>
              <a:gd name="connsiteX5" fmla="*/ 2384098 w 10323632"/>
              <a:gd name="connsiteY5" fmla="*/ 0 h 2074535"/>
              <a:gd name="connsiteX6" fmla="*/ 2841604 w 10323632"/>
              <a:gd name="connsiteY6" fmla="*/ 0 h 2074535"/>
              <a:gd name="connsiteX7" fmla="*/ 3201074 w 10323632"/>
              <a:gd name="connsiteY7" fmla="*/ 0 h 2074535"/>
              <a:gd name="connsiteX8" fmla="*/ 4050729 w 10323632"/>
              <a:gd name="connsiteY8" fmla="*/ 0 h 2074535"/>
              <a:gd name="connsiteX9" fmla="*/ 4704309 w 10323632"/>
              <a:gd name="connsiteY9" fmla="*/ 0 h 2074535"/>
              <a:gd name="connsiteX10" fmla="*/ 5259853 w 10323632"/>
              <a:gd name="connsiteY10" fmla="*/ 0 h 2074535"/>
              <a:gd name="connsiteX11" fmla="*/ 6011471 w 10323632"/>
              <a:gd name="connsiteY11" fmla="*/ 0 h 2074535"/>
              <a:gd name="connsiteX12" fmla="*/ 6665052 w 10323632"/>
              <a:gd name="connsiteY12" fmla="*/ 0 h 2074535"/>
              <a:gd name="connsiteX13" fmla="*/ 7220596 w 10323632"/>
              <a:gd name="connsiteY13" fmla="*/ 0 h 2074535"/>
              <a:gd name="connsiteX14" fmla="*/ 7580065 w 10323632"/>
              <a:gd name="connsiteY14" fmla="*/ 0 h 2074535"/>
              <a:gd name="connsiteX15" fmla="*/ 8135609 w 10323632"/>
              <a:gd name="connsiteY15" fmla="*/ 0 h 2074535"/>
              <a:gd name="connsiteX16" fmla="*/ 8691152 w 10323632"/>
              <a:gd name="connsiteY16" fmla="*/ 0 h 2074535"/>
              <a:gd name="connsiteX17" fmla="*/ 9050622 w 10323632"/>
              <a:gd name="connsiteY17" fmla="*/ 0 h 2074535"/>
              <a:gd name="connsiteX18" fmla="*/ 9508128 w 10323632"/>
              <a:gd name="connsiteY18" fmla="*/ 0 h 2074535"/>
              <a:gd name="connsiteX19" fmla="*/ 10063672 w 10323632"/>
              <a:gd name="connsiteY19" fmla="*/ 0 h 2074535"/>
              <a:gd name="connsiteX20" fmla="*/ 10323632 w 10323632"/>
              <a:gd name="connsiteY20" fmla="*/ 259960 h 2074535"/>
              <a:gd name="connsiteX21" fmla="*/ 10323632 w 10323632"/>
              <a:gd name="connsiteY21" fmla="*/ 762619 h 2074535"/>
              <a:gd name="connsiteX22" fmla="*/ 10323632 w 10323632"/>
              <a:gd name="connsiteY22" fmla="*/ 1311916 h 2074535"/>
              <a:gd name="connsiteX23" fmla="*/ 10323632 w 10323632"/>
              <a:gd name="connsiteY23" fmla="*/ 1814575 h 2074535"/>
              <a:gd name="connsiteX24" fmla="*/ 10063672 w 10323632"/>
              <a:gd name="connsiteY24" fmla="*/ 2074535 h 2074535"/>
              <a:gd name="connsiteX25" fmla="*/ 9312054 w 10323632"/>
              <a:gd name="connsiteY25" fmla="*/ 2074535 h 2074535"/>
              <a:gd name="connsiteX26" fmla="*/ 8560436 w 10323632"/>
              <a:gd name="connsiteY26" fmla="*/ 2074535 h 2074535"/>
              <a:gd name="connsiteX27" fmla="*/ 8102930 w 10323632"/>
              <a:gd name="connsiteY27" fmla="*/ 2074535 h 2074535"/>
              <a:gd name="connsiteX28" fmla="*/ 7743460 w 10323632"/>
              <a:gd name="connsiteY28" fmla="*/ 2074535 h 2074535"/>
              <a:gd name="connsiteX29" fmla="*/ 6893805 w 10323632"/>
              <a:gd name="connsiteY29" fmla="*/ 2074535 h 2074535"/>
              <a:gd name="connsiteX30" fmla="*/ 6338261 w 10323632"/>
              <a:gd name="connsiteY30" fmla="*/ 2074535 h 2074535"/>
              <a:gd name="connsiteX31" fmla="*/ 5782718 w 10323632"/>
              <a:gd name="connsiteY31" fmla="*/ 2074535 h 2074535"/>
              <a:gd name="connsiteX32" fmla="*/ 5129137 w 10323632"/>
              <a:gd name="connsiteY32" fmla="*/ 2074535 h 2074535"/>
              <a:gd name="connsiteX33" fmla="*/ 4279482 w 10323632"/>
              <a:gd name="connsiteY33" fmla="*/ 2074535 h 2074535"/>
              <a:gd name="connsiteX34" fmla="*/ 3723938 w 10323632"/>
              <a:gd name="connsiteY34" fmla="*/ 2074535 h 2074535"/>
              <a:gd name="connsiteX35" fmla="*/ 3070357 w 10323632"/>
              <a:gd name="connsiteY35" fmla="*/ 2074535 h 2074535"/>
              <a:gd name="connsiteX36" fmla="*/ 2514814 w 10323632"/>
              <a:gd name="connsiteY36" fmla="*/ 2074535 h 2074535"/>
              <a:gd name="connsiteX37" fmla="*/ 1861233 w 10323632"/>
              <a:gd name="connsiteY37" fmla="*/ 2074535 h 2074535"/>
              <a:gd name="connsiteX38" fmla="*/ 1109615 w 10323632"/>
              <a:gd name="connsiteY38" fmla="*/ 2074535 h 2074535"/>
              <a:gd name="connsiteX39" fmla="*/ 259960 w 10323632"/>
              <a:gd name="connsiteY39" fmla="*/ 2074535 h 2074535"/>
              <a:gd name="connsiteX40" fmla="*/ 0 w 10323632"/>
              <a:gd name="connsiteY40" fmla="*/ 1814575 h 2074535"/>
              <a:gd name="connsiteX41" fmla="*/ 0 w 10323632"/>
              <a:gd name="connsiteY41" fmla="*/ 1280824 h 2074535"/>
              <a:gd name="connsiteX42" fmla="*/ 0 w 10323632"/>
              <a:gd name="connsiteY42" fmla="*/ 731527 h 2074535"/>
              <a:gd name="connsiteX43" fmla="*/ 0 w 10323632"/>
              <a:gd name="connsiteY43" fmla="*/ 259960 h 20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323632" h="2074535" fill="none" extrusionOk="0">
                <a:moveTo>
                  <a:pt x="0" y="259960"/>
                </a:moveTo>
                <a:cubicBezTo>
                  <a:pt x="-5839" y="104055"/>
                  <a:pt x="104085" y="9681"/>
                  <a:pt x="259960" y="0"/>
                </a:cubicBezTo>
                <a:cubicBezTo>
                  <a:pt x="466416" y="16245"/>
                  <a:pt x="600652" y="-32164"/>
                  <a:pt x="913541" y="0"/>
                </a:cubicBezTo>
                <a:cubicBezTo>
                  <a:pt x="1226430" y="32164"/>
                  <a:pt x="1301995" y="-9544"/>
                  <a:pt x="1469084" y="0"/>
                </a:cubicBezTo>
                <a:cubicBezTo>
                  <a:pt x="1636173" y="9544"/>
                  <a:pt x="1682418" y="-89"/>
                  <a:pt x="1828554" y="0"/>
                </a:cubicBezTo>
                <a:cubicBezTo>
                  <a:pt x="1974690" y="89"/>
                  <a:pt x="2187538" y="-8049"/>
                  <a:pt x="2384098" y="0"/>
                </a:cubicBezTo>
                <a:cubicBezTo>
                  <a:pt x="2580658" y="8049"/>
                  <a:pt x="2688112" y="13131"/>
                  <a:pt x="2841604" y="0"/>
                </a:cubicBezTo>
                <a:cubicBezTo>
                  <a:pt x="2995096" y="-13131"/>
                  <a:pt x="3090211" y="-3770"/>
                  <a:pt x="3201074" y="0"/>
                </a:cubicBezTo>
                <a:cubicBezTo>
                  <a:pt x="3311937" y="3770"/>
                  <a:pt x="3728595" y="11733"/>
                  <a:pt x="4050729" y="0"/>
                </a:cubicBezTo>
                <a:cubicBezTo>
                  <a:pt x="4372863" y="-11733"/>
                  <a:pt x="4507309" y="3911"/>
                  <a:pt x="4704309" y="0"/>
                </a:cubicBezTo>
                <a:cubicBezTo>
                  <a:pt x="4901309" y="-3911"/>
                  <a:pt x="5073261" y="7034"/>
                  <a:pt x="5259853" y="0"/>
                </a:cubicBezTo>
                <a:cubicBezTo>
                  <a:pt x="5446445" y="-7034"/>
                  <a:pt x="5653881" y="20042"/>
                  <a:pt x="6011471" y="0"/>
                </a:cubicBezTo>
                <a:cubicBezTo>
                  <a:pt x="6369061" y="-20042"/>
                  <a:pt x="6507255" y="21536"/>
                  <a:pt x="6665052" y="0"/>
                </a:cubicBezTo>
                <a:cubicBezTo>
                  <a:pt x="6822849" y="-21536"/>
                  <a:pt x="7003129" y="9632"/>
                  <a:pt x="7220596" y="0"/>
                </a:cubicBezTo>
                <a:cubicBezTo>
                  <a:pt x="7438063" y="-9632"/>
                  <a:pt x="7473964" y="16639"/>
                  <a:pt x="7580065" y="0"/>
                </a:cubicBezTo>
                <a:cubicBezTo>
                  <a:pt x="7686166" y="-16639"/>
                  <a:pt x="7883109" y="-8462"/>
                  <a:pt x="8135609" y="0"/>
                </a:cubicBezTo>
                <a:cubicBezTo>
                  <a:pt x="8388109" y="8462"/>
                  <a:pt x="8509816" y="-26582"/>
                  <a:pt x="8691152" y="0"/>
                </a:cubicBezTo>
                <a:cubicBezTo>
                  <a:pt x="8872488" y="26582"/>
                  <a:pt x="8901454" y="-7490"/>
                  <a:pt x="9050622" y="0"/>
                </a:cubicBezTo>
                <a:cubicBezTo>
                  <a:pt x="9199790" y="7490"/>
                  <a:pt x="9348151" y="16189"/>
                  <a:pt x="9508128" y="0"/>
                </a:cubicBezTo>
                <a:cubicBezTo>
                  <a:pt x="9668105" y="-16189"/>
                  <a:pt x="9921903" y="-27494"/>
                  <a:pt x="10063672" y="0"/>
                </a:cubicBezTo>
                <a:cubicBezTo>
                  <a:pt x="10202296" y="-1613"/>
                  <a:pt x="10323531" y="112653"/>
                  <a:pt x="10323632" y="259960"/>
                </a:cubicBezTo>
                <a:cubicBezTo>
                  <a:pt x="10321465" y="369369"/>
                  <a:pt x="10333995" y="645328"/>
                  <a:pt x="10323632" y="762619"/>
                </a:cubicBezTo>
                <a:cubicBezTo>
                  <a:pt x="10313269" y="879910"/>
                  <a:pt x="10308109" y="1064776"/>
                  <a:pt x="10323632" y="1311916"/>
                </a:cubicBezTo>
                <a:cubicBezTo>
                  <a:pt x="10339155" y="1559056"/>
                  <a:pt x="10307124" y="1682836"/>
                  <a:pt x="10323632" y="1814575"/>
                </a:cubicBezTo>
                <a:cubicBezTo>
                  <a:pt x="10321910" y="1954766"/>
                  <a:pt x="10235927" y="2087312"/>
                  <a:pt x="10063672" y="2074535"/>
                </a:cubicBezTo>
                <a:cubicBezTo>
                  <a:pt x="9876063" y="2042728"/>
                  <a:pt x="9561219" y="2060918"/>
                  <a:pt x="9312054" y="2074535"/>
                </a:cubicBezTo>
                <a:cubicBezTo>
                  <a:pt x="9062889" y="2088152"/>
                  <a:pt x="8824456" y="2082439"/>
                  <a:pt x="8560436" y="2074535"/>
                </a:cubicBezTo>
                <a:cubicBezTo>
                  <a:pt x="8296416" y="2066631"/>
                  <a:pt x="8213097" y="2053587"/>
                  <a:pt x="8102930" y="2074535"/>
                </a:cubicBezTo>
                <a:cubicBezTo>
                  <a:pt x="7992763" y="2095483"/>
                  <a:pt x="7848790" y="2088865"/>
                  <a:pt x="7743460" y="2074535"/>
                </a:cubicBezTo>
                <a:cubicBezTo>
                  <a:pt x="7638130" y="2060206"/>
                  <a:pt x="7286330" y="2107417"/>
                  <a:pt x="6893805" y="2074535"/>
                </a:cubicBezTo>
                <a:cubicBezTo>
                  <a:pt x="6501281" y="2041653"/>
                  <a:pt x="6543852" y="2063931"/>
                  <a:pt x="6338261" y="2074535"/>
                </a:cubicBezTo>
                <a:cubicBezTo>
                  <a:pt x="6132670" y="2085139"/>
                  <a:pt x="5917604" y="2069459"/>
                  <a:pt x="5782718" y="2074535"/>
                </a:cubicBezTo>
                <a:cubicBezTo>
                  <a:pt x="5647832" y="2079611"/>
                  <a:pt x="5269704" y="2066034"/>
                  <a:pt x="5129137" y="2074535"/>
                </a:cubicBezTo>
                <a:cubicBezTo>
                  <a:pt x="4988570" y="2083036"/>
                  <a:pt x="4469503" y="2050867"/>
                  <a:pt x="4279482" y="2074535"/>
                </a:cubicBezTo>
                <a:cubicBezTo>
                  <a:pt x="4089462" y="2098203"/>
                  <a:pt x="3991866" y="2081178"/>
                  <a:pt x="3723938" y="2074535"/>
                </a:cubicBezTo>
                <a:cubicBezTo>
                  <a:pt x="3456010" y="2067892"/>
                  <a:pt x="3320697" y="2048787"/>
                  <a:pt x="3070357" y="2074535"/>
                </a:cubicBezTo>
                <a:cubicBezTo>
                  <a:pt x="2820017" y="2100283"/>
                  <a:pt x="2781786" y="2088683"/>
                  <a:pt x="2514814" y="2074535"/>
                </a:cubicBezTo>
                <a:cubicBezTo>
                  <a:pt x="2247842" y="2060387"/>
                  <a:pt x="2182859" y="2075536"/>
                  <a:pt x="1861233" y="2074535"/>
                </a:cubicBezTo>
                <a:cubicBezTo>
                  <a:pt x="1539607" y="2073534"/>
                  <a:pt x="1295109" y="2044337"/>
                  <a:pt x="1109615" y="2074535"/>
                </a:cubicBezTo>
                <a:cubicBezTo>
                  <a:pt x="924121" y="2104733"/>
                  <a:pt x="468249" y="2040331"/>
                  <a:pt x="259960" y="2074535"/>
                </a:cubicBezTo>
                <a:cubicBezTo>
                  <a:pt x="122047" y="2092647"/>
                  <a:pt x="-3510" y="1959150"/>
                  <a:pt x="0" y="1814575"/>
                </a:cubicBezTo>
                <a:cubicBezTo>
                  <a:pt x="26200" y="1664821"/>
                  <a:pt x="-7362" y="1522312"/>
                  <a:pt x="0" y="1280824"/>
                </a:cubicBezTo>
                <a:cubicBezTo>
                  <a:pt x="7362" y="1039336"/>
                  <a:pt x="9708" y="844498"/>
                  <a:pt x="0" y="731527"/>
                </a:cubicBezTo>
                <a:cubicBezTo>
                  <a:pt x="-9708" y="618556"/>
                  <a:pt x="-13790" y="356011"/>
                  <a:pt x="0" y="259960"/>
                </a:cubicBezTo>
                <a:close/>
              </a:path>
              <a:path w="10323632" h="2074535" stroke="0" extrusionOk="0">
                <a:moveTo>
                  <a:pt x="0" y="259960"/>
                </a:moveTo>
                <a:cubicBezTo>
                  <a:pt x="753" y="139410"/>
                  <a:pt x="131554" y="27100"/>
                  <a:pt x="259960" y="0"/>
                </a:cubicBezTo>
                <a:cubicBezTo>
                  <a:pt x="444003" y="12601"/>
                  <a:pt x="697161" y="6266"/>
                  <a:pt x="1011578" y="0"/>
                </a:cubicBezTo>
                <a:cubicBezTo>
                  <a:pt x="1325995" y="-6266"/>
                  <a:pt x="1271750" y="6444"/>
                  <a:pt x="1469084" y="0"/>
                </a:cubicBezTo>
                <a:cubicBezTo>
                  <a:pt x="1666418" y="-6444"/>
                  <a:pt x="1808047" y="15362"/>
                  <a:pt x="1926591" y="0"/>
                </a:cubicBezTo>
                <a:cubicBezTo>
                  <a:pt x="2045135" y="-15362"/>
                  <a:pt x="2431225" y="23924"/>
                  <a:pt x="2678209" y="0"/>
                </a:cubicBezTo>
                <a:cubicBezTo>
                  <a:pt x="2925193" y="-23924"/>
                  <a:pt x="3119671" y="8732"/>
                  <a:pt x="3233753" y="0"/>
                </a:cubicBezTo>
                <a:cubicBezTo>
                  <a:pt x="3347835" y="-8732"/>
                  <a:pt x="3854100" y="25336"/>
                  <a:pt x="4083408" y="0"/>
                </a:cubicBezTo>
                <a:cubicBezTo>
                  <a:pt x="4312716" y="-25336"/>
                  <a:pt x="4623926" y="-22832"/>
                  <a:pt x="4933063" y="0"/>
                </a:cubicBezTo>
                <a:cubicBezTo>
                  <a:pt x="5242200" y="22832"/>
                  <a:pt x="5355982" y="23375"/>
                  <a:pt x="5684681" y="0"/>
                </a:cubicBezTo>
                <a:cubicBezTo>
                  <a:pt x="6013380" y="-23375"/>
                  <a:pt x="5961464" y="8582"/>
                  <a:pt x="6142187" y="0"/>
                </a:cubicBezTo>
                <a:cubicBezTo>
                  <a:pt x="6322910" y="-8582"/>
                  <a:pt x="6366073" y="9091"/>
                  <a:pt x="6501657" y="0"/>
                </a:cubicBezTo>
                <a:cubicBezTo>
                  <a:pt x="6637241" y="-9091"/>
                  <a:pt x="6947061" y="12019"/>
                  <a:pt x="7351312" y="0"/>
                </a:cubicBezTo>
                <a:cubicBezTo>
                  <a:pt x="7755563" y="-12019"/>
                  <a:pt x="7770528" y="3474"/>
                  <a:pt x="8004892" y="0"/>
                </a:cubicBezTo>
                <a:cubicBezTo>
                  <a:pt x="8239256" y="-3474"/>
                  <a:pt x="8370889" y="-31773"/>
                  <a:pt x="8658473" y="0"/>
                </a:cubicBezTo>
                <a:cubicBezTo>
                  <a:pt x="8946057" y="31773"/>
                  <a:pt x="8994128" y="19817"/>
                  <a:pt x="9115980" y="0"/>
                </a:cubicBezTo>
                <a:cubicBezTo>
                  <a:pt x="9237832" y="-19817"/>
                  <a:pt x="9743823" y="353"/>
                  <a:pt x="10063672" y="0"/>
                </a:cubicBezTo>
                <a:cubicBezTo>
                  <a:pt x="10218035" y="2449"/>
                  <a:pt x="10314661" y="113419"/>
                  <a:pt x="10323632" y="259960"/>
                </a:cubicBezTo>
                <a:cubicBezTo>
                  <a:pt x="10332642" y="457343"/>
                  <a:pt x="10309747" y="626520"/>
                  <a:pt x="10323632" y="747073"/>
                </a:cubicBezTo>
                <a:cubicBezTo>
                  <a:pt x="10337517" y="867626"/>
                  <a:pt x="10313483" y="1101565"/>
                  <a:pt x="10323632" y="1296370"/>
                </a:cubicBezTo>
                <a:cubicBezTo>
                  <a:pt x="10333781" y="1491175"/>
                  <a:pt x="10338704" y="1563377"/>
                  <a:pt x="10323632" y="1814575"/>
                </a:cubicBezTo>
                <a:cubicBezTo>
                  <a:pt x="10343879" y="1952641"/>
                  <a:pt x="10221898" y="2081995"/>
                  <a:pt x="10063672" y="2074535"/>
                </a:cubicBezTo>
                <a:cubicBezTo>
                  <a:pt x="9853183" y="2088100"/>
                  <a:pt x="9772279" y="2074764"/>
                  <a:pt x="9606165" y="2074535"/>
                </a:cubicBezTo>
                <a:cubicBezTo>
                  <a:pt x="9440051" y="2074306"/>
                  <a:pt x="9047058" y="2054854"/>
                  <a:pt x="8756510" y="2074535"/>
                </a:cubicBezTo>
                <a:cubicBezTo>
                  <a:pt x="8465963" y="2094216"/>
                  <a:pt x="8336933" y="2073575"/>
                  <a:pt x="8200967" y="2074535"/>
                </a:cubicBezTo>
                <a:cubicBezTo>
                  <a:pt x="8065001" y="2075495"/>
                  <a:pt x="7729216" y="2116308"/>
                  <a:pt x="7351312" y="2074535"/>
                </a:cubicBezTo>
                <a:cubicBezTo>
                  <a:pt x="6973408" y="2032762"/>
                  <a:pt x="6925238" y="2038117"/>
                  <a:pt x="6501657" y="2074535"/>
                </a:cubicBezTo>
                <a:cubicBezTo>
                  <a:pt x="6078077" y="2110953"/>
                  <a:pt x="6084729" y="2054245"/>
                  <a:pt x="5946113" y="2074535"/>
                </a:cubicBezTo>
                <a:cubicBezTo>
                  <a:pt x="5807497" y="2094825"/>
                  <a:pt x="5739072" y="2065714"/>
                  <a:pt x="5586644" y="2074535"/>
                </a:cubicBezTo>
                <a:cubicBezTo>
                  <a:pt x="5434216" y="2083356"/>
                  <a:pt x="5260246" y="2065220"/>
                  <a:pt x="5129137" y="2074535"/>
                </a:cubicBezTo>
                <a:cubicBezTo>
                  <a:pt x="4998028" y="2083850"/>
                  <a:pt x="4896134" y="2059559"/>
                  <a:pt x="4671630" y="2074535"/>
                </a:cubicBezTo>
                <a:cubicBezTo>
                  <a:pt x="4447126" y="2089511"/>
                  <a:pt x="4189485" y="2099878"/>
                  <a:pt x="3920012" y="2074535"/>
                </a:cubicBezTo>
                <a:cubicBezTo>
                  <a:pt x="3650539" y="2049192"/>
                  <a:pt x="3675853" y="2086854"/>
                  <a:pt x="3560543" y="2074535"/>
                </a:cubicBezTo>
                <a:cubicBezTo>
                  <a:pt x="3445233" y="2062216"/>
                  <a:pt x="3326629" y="2078654"/>
                  <a:pt x="3103036" y="2074535"/>
                </a:cubicBezTo>
                <a:cubicBezTo>
                  <a:pt x="2879443" y="2070416"/>
                  <a:pt x="2444086" y="2100651"/>
                  <a:pt x="2253381" y="2074535"/>
                </a:cubicBezTo>
                <a:cubicBezTo>
                  <a:pt x="2062677" y="2048419"/>
                  <a:pt x="2010304" y="2080314"/>
                  <a:pt x="1893912" y="2074535"/>
                </a:cubicBezTo>
                <a:cubicBezTo>
                  <a:pt x="1777520" y="2068756"/>
                  <a:pt x="1665877" y="2080412"/>
                  <a:pt x="1534443" y="2074535"/>
                </a:cubicBezTo>
                <a:cubicBezTo>
                  <a:pt x="1403009" y="2068658"/>
                  <a:pt x="1278101" y="2084592"/>
                  <a:pt x="1174973" y="2074535"/>
                </a:cubicBezTo>
                <a:cubicBezTo>
                  <a:pt x="1071845" y="2064479"/>
                  <a:pt x="594814" y="2085264"/>
                  <a:pt x="259960" y="2074535"/>
                </a:cubicBezTo>
                <a:cubicBezTo>
                  <a:pt x="124399" y="2069662"/>
                  <a:pt x="22938" y="1966790"/>
                  <a:pt x="0" y="1814575"/>
                </a:cubicBezTo>
                <a:cubicBezTo>
                  <a:pt x="-15755" y="1627924"/>
                  <a:pt x="17830" y="1483549"/>
                  <a:pt x="0" y="1296370"/>
                </a:cubicBezTo>
                <a:cubicBezTo>
                  <a:pt x="-17830" y="1109191"/>
                  <a:pt x="17919" y="970525"/>
                  <a:pt x="0" y="778165"/>
                </a:cubicBezTo>
                <a:cubicBezTo>
                  <a:pt x="-17919" y="585805"/>
                  <a:pt x="-19275" y="425059"/>
                  <a:pt x="0" y="259960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692150" algn="just">
              <a:lnSpc>
                <a:spcPct val="120000"/>
              </a:lnSpc>
              <a:defRPr/>
            </a:pPr>
            <a:r>
              <a:rPr lang="vi-VN" sz="4000" b="1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+ Đoạn 1: Từ đầu đến </a:t>
            </a:r>
            <a:r>
              <a:rPr lang="vi-VN" sz="4000" b="1" i="1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đi cẩn thận.</a:t>
            </a:r>
          </a:p>
          <a:p>
            <a:pPr indent="692150" algn="just">
              <a:lnSpc>
                <a:spcPct val="120000"/>
              </a:lnSpc>
              <a:defRPr/>
            </a:pPr>
            <a:r>
              <a:rPr lang="vi-VN" sz="4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+ Đoạn </a:t>
            </a:r>
            <a:r>
              <a:rPr lang="vi-VN" sz="4000" b="1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2: Tiếp theo đến </a:t>
            </a:r>
            <a:r>
              <a:rPr lang="vi-VN" sz="4000" b="1" i="1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bị ngã. </a:t>
            </a:r>
          </a:p>
          <a:p>
            <a:pPr indent="692150" algn="just">
              <a:lnSpc>
                <a:spcPct val="120000"/>
              </a:lnSpc>
              <a:defRPr/>
            </a:pPr>
            <a:r>
              <a:rPr lang="vi-VN" sz="4000" b="1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+ </a:t>
            </a:r>
            <a:r>
              <a:rPr lang="vi-VN" sz="4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Đoạn </a:t>
            </a:r>
            <a:r>
              <a:rPr lang="vi-VN" sz="4000" b="1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3: Còn lại.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40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FE20386-410B-2177-6227-B127FBD99083}"/>
              </a:ext>
            </a:extLst>
          </p:cNvPr>
          <p:cNvGrpSpPr/>
          <p:nvPr/>
        </p:nvGrpSpPr>
        <p:grpSpPr>
          <a:xfrm>
            <a:off x="3334152" y="-269908"/>
            <a:ext cx="6122999" cy="2415478"/>
            <a:chOff x="-358487" y="204453"/>
            <a:chExt cx="4792171" cy="2292439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47D6CEAA-8A9D-2319-9DD4-FC55598963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343" r="48487" b="36188"/>
            <a:stretch/>
          </p:blipFill>
          <p:spPr>
            <a:xfrm>
              <a:off x="-358487" y="204453"/>
              <a:ext cx="4792171" cy="22924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1B8F7743-FBAF-BCA1-C954-0F3516E0336D}"/>
                </a:ext>
              </a:extLst>
            </p:cNvPr>
            <p:cNvSpPr txBox="1"/>
            <p:nvPr/>
          </p:nvSpPr>
          <p:spPr>
            <a:xfrm>
              <a:off x="403895" y="746460"/>
              <a:ext cx="3402200" cy="1372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Luyện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khó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sz="4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dài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A0DE7259-7715-880D-E008-CDEEB5675AEA}"/>
              </a:ext>
            </a:extLst>
          </p:cNvPr>
          <p:cNvGrpSpPr/>
          <p:nvPr/>
        </p:nvGrpSpPr>
        <p:grpSpPr>
          <a:xfrm>
            <a:off x="2162175" y="937831"/>
            <a:ext cx="3657599" cy="3448032"/>
            <a:chOff x="-103030" y="1038045"/>
            <a:chExt cx="3657599" cy="3448032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ADDAFEA3-63E2-1434-C29D-D58DE73521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9" t="-6197" r="51719" b="68216"/>
            <a:stretch/>
          </p:blipFill>
          <p:spPr>
            <a:xfrm>
              <a:off x="-103030" y="1038045"/>
              <a:ext cx="3657599" cy="344803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3294F461-45A0-F072-EEA6-EA58D931FB94}"/>
                </a:ext>
              </a:extLst>
            </p:cNvPr>
            <p:cNvSpPr txBox="1"/>
            <p:nvPr/>
          </p:nvSpPr>
          <p:spPr>
            <a:xfrm>
              <a:off x="1068947" y="3503054"/>
              <a:ext cx="20992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cảnh</a:t>
              </a:r>
              <a:r>
                <a:rPr lang="en-US" sz="3200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vệ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A318C70C-40D9-F658-C806-B665026D3F5B}"/>
              </a:ext>
            </a:extLst>
          </p:cNvPr>
          <p:cNvGrpSpPr/>
          <p:nvPr/>
        </p:nvGrpSpPr>
        <p:grpSpPr>
          <a:xfrm>
            <a:off x="6222344" y="1114624"/>
            <a:ext cx="4131801" cy="3448032"/>
            <a:chOff x="4223602" y="1205470"/>
            <a:chExt cx="3657599" cy="3448032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72C848E5-158F-0F63-FEB2-F6952BEBB1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06" t="-5488" r="8492" b="67507"/>
            <a:stretch/>
          </p:blipFill>
          <p:spPr>
            <a:xfrm>
              <a:off x="4223602" y="1205470"/>
              <a:ext cx="3657599" cy="344803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A26362ED-8D6C-3C06-9300-94C0C1D648AB}"/>
                </a:ext>
              </a:extLst>
            </p:cNvPr>
            <p:cNvSpPr txBox="1"/>
            <p:nvPr/>
          </p:nvSpPr>
          <p:spPr>
            <a:xfrm>
              <a:off x="5237300" y="3503054"/>
              <a:ext cx="20992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trượt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chân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DF1F51F1-EB36-89B2-1AD0-C1B85BCB2FEA}"/>
              </a:ext>
            </a:extLst>
          </p:cNvPr>
          <p:cNvGrpSpPr/>
          <p:nvPr/>
        </p:nvGrpSpPr>
        <p:grpSpPr>
          <a:xfrm>
            <a:off x="258636" y="3684757"/>
            <a:ext cx="3657600" cy="3448032"/>
            <a:chOff x="2287461" y="3646657"/>
            <a:chExt cx="3657600" cy="3448032"/>
          </a:xfrm>
        </p:grpSpPr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EF5937E2-BA96-6A51-E039-06A44B7295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89" t="28771" r="8909" b="33248"/>
            <a:stretch/>
          </p:blipFill>
          <p:spPr>
            <a:xfrm>
              <a:off x="2287461" y="3646657"/>
              <a:ext cx="3657599" cy="3448032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3440B294-4E4F-28A7-1FC9-5229EA549C69}"/>
                </a:ext>
              </a:extLst>
            </p:cNvPr>
            <p:cNvSpPr txBox="1"/>
            <p:nvPr/>
          </p:nvSpPr>
          <p:spPr>
            <a:xfrm>
              <a:off x="3476847" y="5753030"/>
              <a:ext cx="24682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suýt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ngã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180EBA75-B9B0-B3F9-3082-0EEB530D0630}"/>
              </a:ext>
            </a:extLst>
          </p:cNvPr>
          <p:cNvGrpSpPr/>
          <p:nvPr/>
        </p:nvGrpSpPr>
        <p:grpSpPr>
          <a:xfrm>
            <a:off x="4584011" y="4124304"/>
            <a:ext cx="3657599" cy="2839252"/>
            <a:chOff x="7793936" y="3981429"/>
            <a:chExt cx="3657599" cy="2839252"/>
          </a:xfrm>
        </p:grpSpPr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6E036304-9DD6-E906-8BCA-AF538FF827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59" t="32176" r="45939" b="36550"/>
            <a:stretch/>
          </p:blipFill>
          <p:spPr>
            <a:xfrm>
              <a:off x="7793936" y="3981429"/>
              <a:ext cx="3657599" cy="2839252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E825C53C-B93E-4605-63F3-9548A36285BD}"/>
                </a:ext>
              </a:extLst>
            </p:cNvPr>
            <p:cNvSpPr txBox="1"/>
            <p:nvPr/>
          </p:nvSpPr>
          <p:spPr>
            <a:xfrm>
              <a:off x="8469587" y="5753030"/>
              <a:ext cx="20992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rêu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trơn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A81F2108-C442-082B-0C13-792A064DD32C}"/>
              </a:ext>
            </a:extLst>
          </p:cNvPr>
          <p:cNvGrpSpPr/>
          <p:nvPr/>
        </p:nvGrpSpPr>
        <p:grpSpPr>
          <a:xfrm>
            <a:off x="7358919" y="3409968"/>
            <a:ext cx="4756881" cy="3448032"/>
            <a:chOff x="-103030" y="1038045"/>
            <a:chExt cx="3657599" cy="3448032"/>
          </a:xfrm>
        </p:grpSpPr>
        <p:pic>
          <p:nvPicPr>
            <p:cNvPr id="33" name="Picture 32">
              <a:extLst>
                <a:ext uri="{FF2B5EF4-FFF2-40B4-BE49-F238E27FC236}">
                  <a16:creationId xmlns="" xmlns:a16="http://schemas.microsoft.com/office/drawing/2014/main" id="{8C374339-4E72-5853-8215-4E95BC2DA4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9" t="-6197" r="51719" b="68216"/>
            <a:stretch/>
          </p:blipFill>
          <p:spPr>
            <a:xfrm>
              <a:off x="-103030" y="1038045"/>
              <a:ext cx="3657599" cy="344803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003B0A6E-C278-0D38-1C98-8AB7EAF7541A}"/>
                </a:ext>
              </a:extLst>
            </p:cNvPr>
            <p:cNvSpPr txBox="1"/>
            <p:nvPr/>
          </p:nvSpPr>
          <p:spPr>
            <a:xfrm>
              <a:off x="893748" y="3503054"/>
              <a:ext cx="22744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sẩy</a:t>
              </a:r>
              <a:r>
                <a:rPr lang="en-US" sz="3200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chân</a:t>
              </a:r>
              <a:r>
                <a:rPr lang="en-US" sz="3200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ngã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564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054" y="8792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770C59A3-6595-39E6-A911-D735D168ED92}"/>
              </a:ext>
            </a:extLst>
          </p:cNvPr>
          <p:cNvSpPr/>
          <p:nvPr/>
        </p:nvSpPr>
        <p:spPr>
          <a:xfrm>
            <a:off x="3509756" y="547008"/>
            <a:ext cx="4881770" cy="844722"/>
          </a:xfrm>
          <a:custGeom>
            <a:avLst/>
            <a:gdLst>
              <a:gd name="connsiteX0" fmla="*/ 0 w 4881770"/>
              <a:gd name="connsiteY0" fmla="*/ 422361 h 844722"/>
              <a:gd name="connsiteX1" fmla="*/ 422361 w 4881770"/>
              <a:gd name="connsiteY1" fmla="*/ 0 h 844722"/>
              <a:gd name="connsiteX2" fmla="*/ 1135573 w 4881770"/>
              <a:gd name="connsiteY2" fmla="*/ 0 h 844722"/>
              <a:gd name="connsiteX3" fmla="*/ 1889155 w 4881770"/>
              <a:gd name="connsiteY3" fmla="*/ 0 h 844722"/>
              <a:gd name="connsiteX4" fmla="*/ 2602367 w 4881770"/>
              <a:gd name="connsiteY4" fmla="*/ 0 h 844722"/>
              <a:gd name="connsiteX5" fmla="*/ 3234838 w 4881770"/>
              <a:gd name="connsiteY5" fmla="*/ 0 h 844722"/>
              <a:gd name="connsiteX6" fmla="*/ 3867309 w 4881770"/>
              <a:gd name="connsiteY6" fmla="*/ 0 h 844722"/>
              <a:gd name="connsiteX7" fmla="*/ 4459409 w 4881770"/>
              <a:gd name="connsiteY7" fmla="*/ 0 h 844722"/>
              <a:gd name="connsiteX8" fmla="*/ 4881770 w 4881770"/>
              <a:gd name="connsiteY8" fmla="*/ 422361 h 844722"/>
              <a:gd name="connsiteX9" fmla="*/ 4881770 w 4881770"/>
              <a:gd name="connsiteY9" fmla="*/ 422361 h 844722"/>
              <a:gd name="connsiteX10" fmla="*/ 4459409 w 4881770"/>
              <a:gd name="connsiteY10" fmla="*/ 844722 h 844722"/>
              <a:gd name="connsiteX11" fmla="*/ 3746197 w 4881770"/>
              <a:gd name="connsiteY11" fmla="*/ 844722 h 844722"/>
              <a:gd name="connsiteX12" fmla="*/ 3154097 w 4881770"/>
              <a:gd name="connsiteY12" fmla="*/ 844722 h 844722"/>
              <a:gd name="connsiteX13" fmla="*/ 2481255 w 4881770"/>
              <a:gd name="connsiteY13" fmla="*/ 844722 h 844722"/>
              <a:gd name="connsiteX14" fmla="*/ 1929526 w 4881770"/>
              <a:gd name="connsiteY14" fmla="*/ 844722 h 844722"/>
              <a:gd name="connsiteX15" fmla="*/ 1377796 w 4881770"/>
              <a:gd name="connsiteY15" fmla="*/ 844722 h 844722"/>
              <a:gd name="connsiteX16" fmla="*/ 422361 w 4881770"/>
              <a:gd name="connsiteY16" fmla="*/ 844722 h 844722"/>
              <a:gd name="connsiteX17" fmla="*/ 0 w 4881770"/>
              <a:gd name="connsiteY17" fmla="*/ 422361 h 84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881770" h="844722" fill="none" extrusionOk="0">
                <a:moveTo>
                  <a:pt x="0" y="422361"/>
                </a:moveTo>
                <a:cubicBezTo>
                  <a:pt x="13372" y="208062"/>
                  <a:pt x="179292" y="-28592"/>
                  <a:pt x="422361" y="0"/>
                </a:cubicBezTo>
                <a:cubicBezTo>
                  <a:pt x="775591" y="24639"/>
                  <a:pt x="975047" y="-22289"/>
                  <a:pt x="1135573" y="0"/>
                </a:cubicBezTo>
                <a:cubicBezTo>
                  <a:pt x="1296099" y="22289"/>
                  <a:pt x="1595124" y="18895"/>
                  <a:pt x="1889155" y="0"/>
                </a:cubicBezTo>
                <a:cubicBezTo>
                  <a:pt x="2183186" y="-18895"/>
                  <a:pt x="2326840" y="12919"/>
                  <a:pt x="2602367" y="0"/>
                </a:cubicBezTo>
                <a:cubicBezTo>
                  <a:pt x="2877894" y="-12919"/>
                  <a:pt x="3094056" y="26062"/>
                  <a:pt x="3234838" y="0"/>
                </a:cubicBezTo>
                <a:cubicBezTo>
                  <a:pt x="3375620" y="-26062"/>
                  <a:pt x="3574444" y="25157"/>
                  <a:pt x="3867309" y="0"/>
                </a:cubicBezTo>
                <a:cubicBezTo>
                  <a:pt x="4160174" y="-25157"/>
                  <a:pt x="4253437" y="19508"/>
                  <a:pt x="4459409" y="0"/>
                </a:cubicBezTo>
                <a:cubicBezTo>
                  <a:pt x="4703369" y="-11765"/>
                  <a:pt x="4864043" y="237362"/>
                  <a:pt x="4881770" y="422361"/>
                </a:cubicBezTo>
                <a:lnTo>
                  <a:pt x="4881770" y="422361"/>
                </a:lnTo>
                <a:cubicBezTo>
                  <a:pt x="4860004" y="645653"/>
                  <a:pt x="4714377" y="811005"/>
                  <a:pt x="4459409" y="844722"/>
                </a:cubicBezTo>
                <a:cubicBezTo>
                  <a:pt x="4235873" y="822273"/>
                  <a:pt x="3961079" y="845340"/>
                  <a:pt x="3746197" y="844722"/>
                </a:cubicBezTo>
                <a:cubicBezTo>
                  <a:pt x="3531315" y="844104"/>
                  <a:pt x="3364110" y="862346"/>
                  <a:pt x="3154097" y="844722"/>
                </a:cubicBezTo>
                <a:cubicBezTo>
                  <a:pt x="2944084" y="827098"/>
                  <a:pt x="2673668" y="876006"/>
                  <a:pt x="2481255" y="844722"/>
                </a:cubicBezTo>
                <a:cubicBezTo>
                  <a:pt x="2288842" y="813438"/>
                  <a:pt x="2047444" y="823116"/>
                  <a:pt x="1929526" y="844722"/>
                </a:cubicBezTo>
                <a:cubicBezTo>
                  <a:pt x="1811608" y="866328"/>
                  <a:pt x="1503483" y="832731"/>
                  <a:pt x="1377796" y="844722"/>
                </a:cubicBezTo>
                <a:cubicBezTo>
                  <a:pt x="1252109" y="856714"/>
                  <a:pt x="710063" y="851589"/>
                  <a:pt x="422361" y="844722"/>
                </a:cubicBezTo>
                <a:cubicBezTo>
                  <a:pt x="232393" y="843308"/>
                  <a:pt x="-19223" y="682674"/>
                  <a:pt x="0" y="422361"/>
                </a:cubicBezTo>
                <a:close/>
              </a:path>
              <a:path w="4881770" h="844722" stroke="0" extrusionOk="0">
                <a:moveTo>
                  <a:pt x="0" y="422361"/>
                </a:moveTo>
                <a:cubicBezTo>
                  <a:pt x="-37759" y="228727"/>
                  <a:pt x="199994" y="46098"/>
                  <a:pt x="422361" y="0"/>
                </a:cubicBezTo>
                <a:cubicBezTo>
                  <a:pt x="624503" y="15680"/>
                  <a:pt x="806952" y="19741"/>
                  <a:pt x="1014461" y="0"/>
                </a:cubicBezTo>
                <a:cubicBezTo>
                  <a:pt x="1221970" y="-19741"/>
                  <a:pt x="1365552" y="-14820"/>
                  <a:pt x="1646932" y="0"/>
                </a:cubicBezTo>
                <a:cubicBezTo>
                  <a:pt x="1928312" y="14820"/>
                  <a:pt x="1937911" y="-5625"/>
                  <a:pt x="2198662" y="0"/>
                </a:cubicBezTo>
                <a:cubicBezTo>
                  <a:pt x="2459413" y="5625"/>
                  <a:pt x="2729303" y="18505"/>
                  <a:pt x="2911874" y="0"/>
                </a:cubicBezTo>
                <a:cubicBezTo>
                  <a:pt x="3094445" y="-18505"/>
                  <a:pt x="3333363" y="-11544"/>
                  <a:pt x="3463604" y="0"/>
                </a:cubicBezTo>
                <a:cubicBezTo>
                  <a:pt x="3593845" y="11544"/>
                  <a:pt x="4245978" y="-3105"/>
                  <a:pt x="4459409" y="0"/>
                </a:cubicBezTo>
                <a:cubicBezTo>
                  <a:pt x="4666005" y="-2994"/>
                  <a:pt x="4896040" y="206266"/>
                  <a:pt x="4881770" y="422361"/>
                </a:cubicBezTo>
                <a:lnTo>
                  <a:pt x="4881770" y="422361"/>
                </a:lnTo>
                <a:cubicBezTo>
                  <a:pt x="4914439" y="681231"/>
                  <a:pt x="4679975" y="852405"/>
                  <a:pt x="4459409" y="844722"/>
                </a:cubicBezTo>
                <a:cubicBezTo>
                  <a:pt x="4157359" y="878179"/>
                  <a:pt x="4027239" y="825280"/>
                  <a:pt x="3786568" y="844722"/>
                </a:cubicBezTo>
                <a:cubicBezTo>
                  <a:pt x="3545897" y="864164"/>
                  <a:pt x="3463765" y="866241"/>
                  <a:pt x="3234838" y="844722"/>
                </a:cubicBezTo>
                <a:cubicBezTo>
                  <a:pt x="3005911" y="823204"/>
                  <a:pt x="2819113" y="816791"/>
                  <a:pt x="2642737" y="844722"/>
                </a:cubicBezTo>
                <a:cubicBezTo>
                  <a:pt x="2466361" y="872653"/>
                  <a:pt x="2238897" y="861999"/>
                  <a:pt x="1929526" y="844722"/>
                </a:cubicBezTo>
                <a:cubicBezTo>
                  <a:pt x="1620155" y="827445"/>
                  <a:pt x="1456208" y="840987"/>
                  <a:pt x="1297055" y="844722"/>
                </a:cubicBezTo>
                <a:cubicBezTo>
                  <a:pt x="1137902" y="848457"/>
                  <a:pt x="780737" y="861340"/>
                  <a:pt x="422361" y="844722"/>
                </a:cubicBezTo>
                <a:cubicBezTo>
                  <a:pt x="164294" y="850495"/>
                  <a:pt x="46731" y="626004"/>
                  <a:pt x="0" y="422361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6DE996C1-9C57-4207-5FF7-1D58EAC27346}"/>
              </a:ext>
            </a:extLst>
          </p:cNvPr>
          <p:cNvSpPr/>
          <p:nvPr/>
        </p:nvSpPr>
        <p:spPr>
          <a:xfrm>
            <a:off x="1140930" y="2249815"/>
            <a:ext cx="10323632" cy="2074535"/>
          </a:xfrm>
          <a:custGeom>
            <a:avLst/>
            <a:gdLst>
              <a:gd name="connsiteX0" fmla="*/ 0 w 10323632"/>
              <a:gd name="connsiteY0" fmla="*/ 259960 h 2074535"/>
              <a:gd name="connsiteX1" fmla="*/ 259960 w 10323632"/>
              <a:gd name="connsiteY1" fmla="*/ 0 h 2074535"/>
              <a:gd name="connsiteX2" fmla="*/ 913541 w 10323632"/>
              <a:gd name="connsiteY2" fmla="*/ 0 h 2074535"/>
              <a:gd name="connsiteX3" fmla="*/ 1469084 w 10323632"/>
              <a:gd name="connsiteY3" fmla="*/ 0 h 2074535"/>
              <a:gd name="connsiteX4" fmla="*/ 1828554 w 10323632"/>
              <a:gd name="connsiteY4" fmla="*/ 0 h 2074535"/>
              <a:gd name="connsiteX5" fmla="*/ 2384098 w 10323632"/>
              <a:gd name="connsiteY5" fmla="*/ 0 h 2074535"/>
              <a:gd name="connsiteX6" fmla="*/ 2841604 w 10323632"/>
              <a:gd name="connsiteY6" fmla="*/ 0 h 2074535"/>
              <a:gd name="connsiteX7" fmla="*/ 3201074 w 10323632"/>
              <a:gd name="connsiteY7" fmla="*/ 0 h 2074535"/>
              <a:gd name="connsiteX8" fmla="*/ 4050729 w 10323632"/>
              <a:gd name="connsiteY8" fmla="*/ 0 h 2074535"/>
              <a:gd name="connsiteX9" fmla="*/ 4704309 w 10323632"/>
              <a:gd name="connsiteY9" fmla="*/ 0 h 2074535"/>
              <a:gd name="connsiteX10" fmla="*/ 5259853 w 10323632"/>
              <a:gd name="connsiteY10" fmla="*/ 0 h 2074535"/>
              <a:gd name="connsiteX11" fmla="*/ 6011471 w 10323632"/>
              <a:gd name="connsiteY11" fmla="*/ 0 h 2074535"/>
              <a:gd name="connsiteX12" fmla="*/ 6665052 w 10323632"/>
              <a:gd name="connsiteY12" fmla="*/ 0 h 2074535"/>
              <a:gd name="connsiteX13" fmla="*/ 7220596 w 10323632"/>
              <a:gd name="connsiteY13" fmla="*/ 0 h 2074535"/>
              <a:gd name="connsiteX14" fmla="*/ 7580065 w 10323632"/>
              <a:gd name="connsiteY14" fmla="*/ 0 h 2074535"/>
              <a:gd name="connsiteX15" fmla="*/ 8135609 w 10323632"/>
              <a:gd name="connsiteY15" fmla="*/ 0 h 2074535"/>
              <a:gd name="connsiteX16" fmla="*/ 8691152 w 10323632"/>
              <a:gd name="connsiteY16" fmla="*/ 0 h 2074535"/>
              <a:gd name="connsiteX17" fmla="*/ 9050622 w 10323632"/>
              <a:gd name="connsiteY17" fmla="*/ 0 h 2074535"/>
              <a:gd name="connsiteX18" fmla="*/ 9508128 w 10323632"/>
              <a:gd name="connsiteY18" fmla="*/ 0 h 2074535"/>
              <a:gd name="connsiteX19" fmla="*/ 10063672 w 10323632"/>
              <a:gd name="connsiteY19" fmla="*/ 0 h 2074535"/>
              <a:gd name="connsiteX20" fmla="*/ 10323632 w 10323632"/>
              <a:gd name="connsiteY20" fmla="*/ 259960 h 2074535"/>
              <a:gd name="connsiteX21" fmla="*/ 10323632 w 10323632"/>
              <a:gd name="connsiteY21" fmla="*/ 762619 h 2074535"/>
              <a:gd name="connsiteX22" fmla="*/ 10323632 w 10323632"/>
              <a:gd name="connsiteY22" fmla="*/ 1311916 h 2074535"/>
              <a:gd name="connsiteX23" fmla="*/ 10323632 w 10323632"/>
              <a:gd name="connsiteY23" fmla="*/ 1814575 h 2074535"/>
              <a:gd name="connsiteX24" fmla="*/ 10063672 w 10323632"/>
              <a:gd name="connsiteY24" fmla="*/ 2074535 h 2074535"/>
              <a:gd name="connsiteX25" fmla="*/ 9312054 w 10323632"/>
              <a:gd name="connsiteY25" fmla="*/ 2074535 h 2074535"/>
              <a:gd name="connsiteX26" fmla="*/ 8560436 w 10323632"/>
              <a:gd name="connsiteY26" fmla="*/ 2074535 h 2074535"/>
              <a:gd name="connsiteX27" fmla="*/ 8102930 w 10323632"/>
              <a:gd name="connsiteY27" fmla="*/ 2074535 h 2074535"/>
              <a:gd name="connsiteX28" fmla="*/ 7743460 w 10323632"/>
              <a:gd name="connsiteY28" fmla="*/ 2074535 h 2074535"/>
              <a:gd name="connsiteX29" fmla="*/ 6893805 w 10323632"/>
              <a:gd name="connsiteY29" fmla="*/ 2074535 h 2074535"/>
              <a:gd name="connsiteX30" fmla="*/ 6338261 w 10323632"/>
              <a:gd name="connsiteY30" fmla="*/ 2074535 h 2074535"/>
              <a:gd name="connsiteX31" fmla="*/ 5782718 w 10323632"/>
              <a:gd name="connsiteY31" fmla="*/ 2074535 h 2074535"/>
              <a:gd name="connsiteX32" fmla="*/ 5129137 w 10323632"/>
              <a:gd name="connsiteY32" fmla="*/ 2074535 h 2074535"/>
              <a:gd name="connsiteX33" fmla="*/ 4279482 w 10323632"/>
              <a:gd name="connsiteY33" fmla="*/ 2074535 h 2074535"/>
              <a:gd name="connsiteX34" fmla="*/ 3723938 w 10323632"/>
              <a:gd name="connsiteY34" fmla="*/ 2074535 h 2074535"/>
              <a:gd name="connsiteX35" fmla="*/ 3070357 w 10323632"/>
              <a:gd name="connsiteY35" fmla="*/ 2074535 h 2074535"/>
              <a:gd name="connsiteX36" fmla="*/ 2514814 w 10323632"/>
              <a:gd name="connsiteY36" fmla="*/ 2074535 h 2074535"/>
              <a:gd name="connsiteX37" fmla="*/ 1861233 w 10323632"/>
              <a:gd name="connsiteY37" fmla="*/ 2074535 h 2074535"/>
              <a:gd name="connsiteX38" fmla="*/ 1109615 w 10323632"/>
              <a:gd name="connsiteY38" fmla="*/ 2074535 h 2074535"/>
              <a:gd name="connsiteX39" fmla="*/ 259960 w 10323632"/>
              <a:gd name="connsiteY39" fmla="*/ 2074535 h 2074535"/>
              <a:gd name="connsiteX40" fmla="*/ 0 w 10323632"/>
              <a:gd name="connsiteY40" fmla="*/ 1814575 h 2074535"/>
              <a:gd name="connsiteX41" fmla="*/ 0 w 10323632"/>
              <a:gd name="connsiteY41" fmla="*/ 1280824 h 2074535"/>
              <a:gd name="connsiteX42" fmla="*/ 0 w 10323632"/>
              <a:gd name="connsiteY42" fmla="*/ 731527 h 2074535"/>
              <a:gd name="connsiteX43" fmla="*/ 0 w 10323632"/>
              <a:gd name="connsiteY43" fmla="*/ 259960 h 20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323632" h="2074535" fill="none" extrusionOk="0">
                <a:moveTo>
                  <a:pt x="0" y="259960"/>
                </a:moveTo>
                <a:cubicBezTo>
                  <a:pt x="-5839" y="104055"/>
                  <a:pt x="104085" y="9681"/>
                  <a:pt x="259960" y="0"/>
                </a:cubicBezTo>
                <a:cubicBezTo>
                  <a:pt x="466416" y="16245"/>
                  <a:pt x="600652" y="-32164"/>
                  <a:pt x="913541" y="0"/>
                </a:cubicBezTo>
                <a:cubicBezTo>
                  <a:pt x="1226430" y="32164"/>
                  <a:pt x="1301995" y="-9544"/>
                  <a:pt x="1469084" y="0"/>
                </a:cubicBezTo>
                <a:cubicBezTo>
                  <a:pt x="1636173" y="9544"/>
                  <a:pt x="1682418" y="-89"/>
                  <a:pt x="1828554" y="0"/>
                </a:cubicBezTo>
                <a:cubicBezTo>
                  <a:pt x="1974690" y="89"/>
                  <a:pt x="2187538" y="-8049"/>
                  <a:pt x="2384098" y="0"/>
                </a:cubicBezTo>
                <a:cubicBezTo>
                  <a:pt x="2580658" y="8049"/>
                  <a:pt x="2688112" y="13131"/>
                  <a:pt x="2841604" y="0"/>
                </a:cubicBezTo>
                <a:cubicBezTo>
                  <a:pt x="2995096" y="-13131"/>
                  <a:pt x="3090211" y="-3770"/>
                  <a:pt x="3201074" y="0"/>
                </a:cubicBezTo>
                <a:cubicBezTo>
                  <a:pt x="3311937" y="3770"/>
                  <a:pt x="3728595" y="11733"/>
                  <a:pt x="4050729" y="0"/>
                </a:cubicBezTo>
                <a:cubicBezTo>
                  <a:pt x="4372863" y="-11733"/>
                  <a:pt x="4507309" y="3911"/>
                  <a:pt x="4704309" y="0"/>
                </a:cubicBezTo>
                <a:cubicBezTo>
                  <a:pt x="4901309" y="-3911"/>
                  <a:pt x="5073261" y="7034"/>
                  <a:pt x="5259853" y="0"/>
                </a:cubicBezTo>
                <a:cubicBezTo>
                  <a:pt x="5446445" y="-7034"/>
                  <a:pt x="5653881" y="20042"/>
                  <a:pt x="6011471" y="0"/>
                </a:cubicBezTo>
                <a:cubicBezTo>
                  <a:pt x="6369061" y="-20042"/>
                  <a:pt x="6507255" y="21536"/>
                  <a:pt x="6665052" y="0"/>
                </a:cubicBezTo>
                <a:cubicBezTo>
                  <a:pt x="6822849" y="-21536"/>
                  <a:pt x="7003129" y="9632"/>
                  <a:pt x="7220596" y="0"/>
                </a:cubicBezTo>
                <a:cubicBezTo>
                  <a:pt x="7438063" y="-9632"/>
                  <a:pt x="7473964" y="16639"/>
                  <a:pt x="7580065" y="0"/>
                </a:cubicBezTo>
                <a:cubicBezTo>
                  <a:pt x="7686166" y="-16639"/>
                  <a:pt x="7883109" y="-8462"/>
                  <a:pt x="8135609" y="0"/>
                </a:cubicBezTo>
                <a:cubicBezTo>
                  <a:pt x="8388109" y="8462"/>
                  <a:pt x="8509816" y="-26582"/>
                  <a:pt x="8691152" y="0"/>
                </a:cubicBezTo>
                <a:cubicBezTo>
                  <a:pt x="8872488" y="26582"/>
                  <a:pt x="8901454" y="-7490"/>
                  <a:pt x="9050622" y="0"/>
                </a:cubicBezTo>
                <a:cubicBezTo>
                  <a:pt x="9199790" y="7490"/>
                  <a:pt x="9348151" y="16189"/>
                  <a:pt x="9508128" y="0"/>
                </a:cubicBezTo>
                <a:cubicBezTo>
                  <a:pt x="9668105" y="-16189"/>
                  <a:pt x="9921903" y="-27494"/>
                  <a:pt x="10063672" y="0"/>
                </a:cubicBezTo>
                <a:cubicBezTo>
                  <a:pt x="10202296" y="-1613"/>
                  <a:pt x="10323531" y="112653"/>
                  <a:pt x="10323632" y="259960"/>
                </a:cubicBezTo>
                <a:cubicBezTo>
                  <a:pt x="10321465" y="369369"/>
                  <a:pt x="10333995" y="645328"/>
                  <a:pt x="10323632" y="762619"/>
                </a:cubicBezTo>
                <a:cubicBezTo>
                  <a:pt x="10313269" y="879910"/>
                  <a:pt x="10308109" y="1064776"/>
                  <a:pt x="10323632" y="1311916"/>
                </a:cubicBezTo>
                <a:cubicBezTo>
                  <a:pt x="10339155" y="1559056"/>
                  <a:pt x="10307124" y="1682836"/>
                  <a:pt x="10323632" y="1814575"/>
                </a:cubicBezTo>
                <a:cubicBezTo>
                  <a:pt x="10321910" y="1954766"/>
                  <a:pt x="10235927" y="2087312"/>
                  <a:pt x="10063672" y="2074535"/>
                </a:cubicBezTo>
                <a:cubicBezTo>
                  <a:pt x="9876063" y="2042728"/>
                  <a:pt x="9561219" y="2060918"/>
                  <a:pt x="9312054" y="2074535"/>
                </a:cubicBezTo>
                <a:cubicBezTo>
                  <a:pt x="9062889" y="2088152"/>
                  <a:pt x="8824456" y="2082439"/>
                  <a:pt x="8560436" y="2074535"/>
                </a:cubicBezTo>
                <a:cubicBezTo>
                  <a:pt x="8296416" y="2066631"/>
                  <a:pt x="8213097" y="2053587"/>
                  <a:pt x="8102930" y="2074535"/>
                </a:cubicBezTo>
                <a:cubicBezTo>
                  <a:pt x="7992763" y="2095483"/>
                  <a:pt x="7848790" y="2088865"/>
                  <a:pt x="7743460" y="2074535"/>
                </a:cubicBezTo>
                <a:cubicBezTo>
                  <a:pt x="7638130" y="2060206"/>
                  <a:pt x="7286330" y="2107417"/>
                  <a:pt x="6893805" y="2074535"/>
                </a:cubicBezTo>
                <a:cubicBezTo>
                  <a:pt x="6501281" y="2041653"/>
                  <a:pt x="6543852" y="2063931"/>
                  <a:pt x="6338261" y="2074535"/>
                </a:cubicBezTo>
                <a:cubicBezTo>
                  <a:pt x="6132670" y="2085139"/>
                  <a:pt x="5917604" y="2069459"/>
                  <a:pt x="5782718" y="2074535"/>
                </a:cubicBezTo>
                <a:cubicBezTo>
                  <a:pt x="5647832" y="2079611"/>
                  <a:pt x="5269704" y="2066034"/>
                  <a:pt x="5129137" y="2074535"/>
                </a:cubicBezTo>
                <a:cubicBezTo>
                  <a:pt x="4988570" y="2083036"/>
                  <a:pt x="4469503" y="2050867"/>
                  <a:pt x="4279482" y="2074535"/>
                </a:cubicBezTo>
                <a:cubicBezTo>
                  <a:pt x="4089462" y="2098203"/>
                  <a:pt x="3991866" y="2081178"/>
                  <a:pt x="3723938" y="2074535"/>
                </a:cubicBezTo>
                <a:cubicBezTo>
                  <a:pt x="3456010" y="2067892"/>
                  <a:pt x="3320697" y="2048787"/>
                  <a:pt x="3070357" y="2074535"/>
                </a:cubicBezTo>
                <a:cubicBezTo>
                  <a:pt x="2820017" y="2100283"/>
                  <a:pt x="2781786" y="2088683"/>
                  <a:pt x="2514814" y="2074535"/>
                </a:cubicBezTo>
                <a:cubicBezTo>
                  <a:pt x="2247842" y="2060387"/>
                  <a:pt x="2182859" y="2075536"/>
                  <a:pt x="1861233" y="2074535"/>
                </a:cubicBezTo>
                <a:cubicBezTo>
                  <a:pt x="1539607" y="2073534"/>
                  <a:pt x="1295109" y="2044337"/>
                  <a:pt x="1109615" y="2074535"/>
                </a:cubicBezTo>
                <a:cubicBezTo>
                  <a:pt x="924121" y="2104733"/>
                  <a:pt x="468249" y="2040331"/>
                  <a:pt x="259960" y="2074535"/>
                </a:cubicBezTo>
                <a:cubicBezTo>
                  <a:pt x="122047" y="2092647"/>
                  <a:pt x="-3510" y="1959150"/>
                  <a:pt x="0" y="1814575"/>
                </a:cubicBezTo>
                <a:cubicBezTo>
                  <a:pt x="26200" y="1664821"/>
                  <a:pt x="-7362" y="1522312"/>
                  <a:pt x="0" y="1280824"/>
                </a:cubicBezTo>
                <a:cubicBezTo>
                  <a:pt x="7362" y="1039336"/>
                  <a:pt x="9708" y="844498"/>
                  <a:pt x="0" y="731527"/>
                </a:cubicBezTo>
                <a:cubicBezTo>
                  <a:pt x="-9708" y="618556"/>
                  <a:pt x="-13790" y="356011"/>
                  <a:pt x="0" y="259960"/>
                </a:cubicBezTo>
                <a:close/>
              </a:path>
              <a:path w="10323632" h="2074535" stroke="0" extrusionOk="0">
                <a:moveTo>
                  <a:pt x="0" y="259960"/>
                </a:moveTo>
                <a:cubicBezTo>
                  <a:pt x="753" y="139410"/>
                  <a:pt x="131554" y="27100"/>
                  <a:pt x="259960" y="0"/>
                </a:cubicBezTo>
                <a:cubicBezTo>
                  <a:pt x="444003" y="12601"/>
                  <a:pt x="697161" y="6266"/>
                  <a:pt x="1011578" y="0"/>
                </a:cubicBezTo>
                <a:cubicBezTo>
                  <a:pt x="1325995" y="-6266"/>
                  <a:pt x="1271750" y="6444"/>
                  <a:pt x="1469084" y="0"/>
                </a:cubicBezTo>
                <a:cubicBezTo>
                  <a:pt x="1666418" y="-6444"/>
                  <a:pt x="1808047" y="15362"/>
                  <a:pt x="1926591" y="0"/>
                </a:cubicBezTo>
                <a:cubicBezTo>
                  <a:pt x="2045135" y="-15362"/>
                  <a:pt x="2431225" y="23924"/>
                  <a:pt x="2678209" y="0"/>
                </a:cubicBezTo>
                <a:cubicBezTo>
                  <a:pt x="2925193" y="-23924"/>
                  <a:pt x="3119671" y="8732"/>
                  <a:pt x="3233753" y="0"/>
                </a:cubicBezTo>
                <a:cubicBezTo>
                  <a:pt x="3347835" y="-8732"/>
                  <a:pt x="3854100" y="25336"/>
                  <a:pt x="4083408" y="0"/>
                </a:cubicBezTo>
                <a:cubicBezTo>
                  <a:pt x="4312716" y="-25336"/>
                  <a:pt x="4623926" y="-22832"/>
                  <a:pt x="4933063" y="0"/>
                </a:cubicBezTo>
                <a:cubicBezTo>
                  <a:pt x="5242200" y="22832"/>
                  <a:pt x="5355982" y="23375"/>
                  <a:pt x="5684681" y="0"/>
                </a:cubicBezTo>
                <a:cubicBezTo>
                  <a:pt x="6013380" y="-23375"/>
                  <a:pt x="5961464" y="8582"/>
                  <a:pt x="6142187" y="0"/>
                </a:cubicBezTo>
                <a:cubicBezTo>
                  <a:pt x="6322910" y="-8582"/>
                  <a:pt x="6366073" y="9091"/>
                  <a:pt x="6501657" y="0"/>
                </a:cubicBezTo>
                <a:cubicBezTo>
                  <a:pt x="6637241" y="-9091"/>
                  <a:pt x="6947061" y="12019"/>
                  <a:pt x="7351312" y="0"/>
                </a:cubicBezTo>
                <a:cubicBezTo>
                  <a:pt x="7755563" y="-12019"/>
                  <a:pt x="7770528" y="3474"/>
                  <a:pt x="8004892" y="0"/>
                </a:cubicBezTo>
                <a:cubicBezTo>
                  <a:pt x="8239256" y="-3474"/>
                  <a:pt x="8370889" y="-31773"/>
                  <a:pt x="8658473" y="0"/>
                </a:cubicBezTo>
                <a:cubicBezTo>
                  <a:pt x="8946057" y="31773"/>
                  <a:pt x="8994128" y="19817"/>
                  <a:pt x="9115980" y="0"/>
                </a:cubicBezTo>
                <a:cubicBezTo>
                  <a:pt x="9237832" y="-19817"/>
                  <a:pt x="9743823" y="353"/>
                  <a:pt x="10063672" y="0"/>
                </a:cubicBezTo>
                <a:cubicBezTo>
                  <a:pt x="10218035" y="2449"/>
                  <a:pt x="10314661" y="113419"/>
                  <a:pt x="10323632" y="259960"/>
                </a:cubicBezTo>
                <a:cubicBezTo>
                  <a:pt x="10332642" y="457343"/>
                  <a:pt x="10309747" y="626520"/>
                  <a:pt x="10323632" y="747073"/>
                </a:cubicBezTo>
                <a:cubicBezTo>
                  <a:pt x="10337517" y="867626"/>
                  <a:pt x="10313483" y="1101565"/>
                  <a:pt x="10323632" y="1296370"/>
                </a:cubicBezTo>
                <a:cubicBezTo>
                  <a:pt x="10333781" y="1491175"/>
                  <a:pt x="10338704" y="1563377"/>
                  <a:pt x="10323632" y="1814575"/>
                </a:cubicBezTo>
                <a:cubicBezTo>
                  <a:pt x="10343879" y="1952641"/>
                  <a:pt x="10221898" y="2081995"/>
                  <a:pt x="10063672" y="2074535"/>
                </a:cubicBezTo>
                <a:cubicBezTo>
                  <a:pt x="9853183" y="2088100"/>
                  <a:pt x="9772279" y="2074764"/>
                  <a:pt x="9606165" y="2074535"/>
                </a:cubicBezTo>
                <a:cubicBezTo>
                  <a:pt x="9440051" y="2074306"/>
                  <a:pt x="9047058" y="2054854"/>
                  <a:pt x="8756510" y="2074535"/>
                </a:cubicBezTo>
                <a:cubicBezTo>
                  <a:pt x="8465963" y="2094216"/>
                  <a:pt x="8336933" y="2073575"/>
                  <a:pt x="8200967" y="2074535"/>
                </a:cubicBezTo>
                <a:cubicBezTo>
                  <a:pt x="8065001" y="2075495"/>
                  <a:pt x="7729216" y="2116308"/>
                  <a:pt x="7351312" y="2074535"/>
                </a:cubicBezTo>
                <a:cubicBezTo>
                  <a:pt x="6973408" y="2032762"/>
                  <a:pt x="6925238" y="2038117"/>
                  <a:pt x="6501657" y="2074535"/>
                </a:cubicBezTo>
                <a:cubicBezTo>
                  <a:pt x="6078077" y="2110953"/>
                  <a:pt x="6084729" y="2054245"/>
                  <a:pt x="5946113" y="2074535"/>
                </a:cubicBezTo>
                <a:cubicBezTo>
                  <a:pt x="5807497" y="2094825"/>
                  <a:pt x="5739072" y="2065714"/>
                  <a:pt x="5586644" y="2074535"/>
                </a:cubicBezTo>
                <a:cubicBezTo>
                  <a:pt x="5434216" y="2083356"/>
                  <a:pt x="5260246" y="2065220"/>
                  <a:pt x="5129137" y="2074535"/>
                </a:cubicBezTo>
                <a:cubicBezTo>
                  <a:pt x="4998028" y="2083850"/>
                  <a:pt x="4896134" y="2059559"/>
                  <a:pt x="4671630" y="2074535"/>
                </a:cubicBezTo>
                <a:cubicBezTo>
                  <a:pt x="4447126" y="2089511"/>
                  <a:pt x="4189485" y="2099878"/>
                  <a:pt x="3920012" y="2074535"/>
                </a:cubicBezTo>
                <a:cubicBezTo>
                  <a:pt x="3650539" y="2049192"/>
                  <a:pt x="3675853" y="2086854"/>
                  <a:pt x="3560543" y="2074535"/>
                </a:cubicBezTo>
                <a:cubicBezTo>
                  <a:pt x="3445233" y="2062216"/>
                  <a:pt x="3326629" y="2078654"/>
                  <a:pt x="3103036" y="2074535"/>
                </a:cubicBezTo>
                <a:cubicBezTo>
                  <a:pt x="2879443" y="2070416"/>
                  <a:pt x="2444086" y="2100651"/>
                  <a:pt x="2253381" y="2074535"/>
                </a:cubicBezTo>
                <a:cubicBezTo>
                  <a:pt x="2062677" y="2048419"/>
                  <a:pt x="2010304" y="2080314"/>
                  <a:pt x="1893912" y="2074535"/>
                </a:cubicBezTo>
                <a:cubicBezTo>
                  <a:pt x="1777520" y="2068756"/>
                  <a:pt x="1665877" y="2080412"/>
                  <a:pt x="1534443" y="2074535"/>
                </a:cubicBezTo>
                <a:cubicBezTo>
                  <a:pt x="1403009" y="2068658"/>
                  <a:pt x="1278101" y="2084592"/>
                  <a:pt x="1174973" y="2074535"/>
                </a:cubicBezTo>
                <a:cubicBezTo>
                  <a:pt x="1071845" y="2064479"/>
                  <a:pt x="594814" y="2085264"/>
                  <a:pt x="259960" y="2074535"/>
                </a:cubicBezTo>
                <a:cubicBezTo>
                  <a:pt x="124399" y="2069662"/>
                  <a:pt x="22938" y="1966790"/>
                  <a:pt x="0" y="1814575"/>
                </a:cubicBezTo>
                <a:cubicBezTo>
                  <a:pt x="-15755" y="1627924"/>
                  <a:pt x="17830" y="1483549"/>
                  <a:pt x="0" y="1296370"/>
                </a:cubicBezTo>
                <a:cubicBezTo>
                  <a:pt x="-17830" y="1109191"/>
                  <a:pt x="17919" y="970525"/>
                  <a:pt x="0" y="778165"/>
                </a:cubicBezTo>
                <a:cubicBezTo>
                  <a:pt x="-17919" y="585805"/>
                  <a:pt x="-19275" y="425059"/>
                  <a:pt x="0" y="259960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692150" algn="just">
              <a:lnSpc>
                <a:spcPct val="120000"/>
              </a:lnSpc>
              <a:defRPr/>
            </a:pPr>
            <a:r>
              <a:rPr lang="vi-VN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lời Bác, </a:t>
            </a:r>
            <a:r>
              <a:rPr lang="vi-VN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vi-VN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anh chiến sĩ vội quay lại </a:t>
            </a:r>
            <a:r>
              <a:rPr lang="vi-VN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vi-VN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kê hòn </a:t>
            </a:r>
            <a:r>
              <a:rPr lang="vi-VN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 cho </a:t>
            </a:r>
            <a:r>
              <a:rPr lang="vi-VN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chắc chắn. </a:t>
            </a:r>
            <a:r>
              <a:rPr lang="vi-VN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80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7">
            <a:extLst>
              <a:ext uri="{FF2B5EF4-FFF2-40B4-BE49-F238E27FC236}">
                <a16:creationId xmlns="" xmlns:a16="http://schemas.microsoft.com/office/drawing/2014/main" id="{3CFC7863-6BF8-474F-A72D-9CE742396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077" y="4581525"/>
            <a:ext cx="1323975" cy="22764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6058" y="978111"/>
            <a:ext cx="6135284" cy="25483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07" b="100000" l="0" r="100000">
                        <a14:foregroundMark x1="3250" y1="68996" x2="3625" y2="70742"/>
                        <a14:foregroundMark x1="2875" y1="68122" x2="3125" y2="69432"/>
                        <a14:foregroundMark x1="34375" y1="37336" x2="43250" y2="51528"/>
                        <a14:foregroundMark x1="42375" y1="62009" x2="45250" y2="58734"/>
                        <a14:foregroundMark x1="45625" y1="60699" x2="47250" y2="58515"/>
                        <a14:foregroundMark x1="47000" y1="59389" x2="47625" y2="61572"/>
                        <a14:backgroundMark x1="42750" y1="58515" x2="45375" y2="54803"/>
                        <a14:backgroundMark x1="56375" y1="69214" x2="61875" y2="69651"/>
                        <a14:backgroundMark x1="77000" y1="78821" x2="80500" y2="82969"/>
                        <a14:backgroundMark x1="6625" y1="75764" x2="7625" y2="775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2439" y="3662570"/>
            <a:ext cx="5581537" cy="319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8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400311" y="120854"/>
            <a:ext cx="4291965" cy="683895"/>
            <a:chOff x="3521613" y="0"/>
            <a:chExt cx="4136573" cy="6840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3502897" y="18716"/>
              <a:ext cx="684000" cy="64656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112458" y="68663"/>
              <a:ext cx="3545728" cy="583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7406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charset="0"/>
                  <a:cs typeface="Calibri" panose="020F0502020204030204" charset="0"/>
                </a:rPr>
                <a:t>Luyện đọc trước lớp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793939" y="1084840"/>
            <a:ext cx="7868387" cy="3785037"/>
            <a:chOff x="2506327" y="1715940"/>
            <a:chExt cx="7868387" cy="3785037"/>
          </a:xfrm>
        </p:grpSpPr>
        <p:sp>
          <p:nvSpPr>
            <p:cNvPr id="23" name="Rounded Rectangle 22"/>
            <p:cNvSpPr/>
            <p:nvPr/>
          </p:nvSpPr>
          <p:spPr>
            <a:xfrm>
              <a:off x="2506328" y="2659594"/>
              <a:ext cx="3645680" cy="798653"/>
            </a:xfrm>
            <a:prstGeom prst="roundRect">
              <a:avLst>
                <a:gd name="adj" fmla="val 50000"/>
              </a:avLst>
            </a:prstGeom>
            <a:solidFill>
              <a:srgbClr val="C1EFFF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413572" y="1715940"/>
              <a:ext cx="4007828" cy="6855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1531"/>
                  </a:solidFill>
                  <a:effectLst/>
                  <a:uLnTx/>
                  <a:uFillTx/>
                  <a:latin typeface="iCiel Pony" panose="02000000000000000000" pitchFamily="2" charset="0"/>
                  <a:ea typeface="inpin heiti" charset="-122"/>
                  <a:cs typeface="Calibri" panose="020F0502020204030204" pitchFamily="34" charset="0"/>
                  <a:sym typeface="Arial"/>
                </a:rPr>
                <a:t>Tiêu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1531"/>
                  </a:solidFill>
                  <a:effectLst/>
                  <a:uLnTx/>
                  <a:uFillTx/>
                  <a:latin typeface="iCiel Pony" panose="02000000000000000000" pitchFamily="2" charset="0"/>
                  <a:ea typeface="inpin heiti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1531"/>
                  </a:solidFill>
                  <a:effectLst/>
                  <a:uLnTx/>
                  <a:uFillTx/>
                  <a:latin typeface="iCiel Pony" panose="02000000000000000000" pitchFamily="2" charset="0"/>
                  <a:ea typeface="inpin heiti" charset="-122"/>
                  <a:cs typeface="Calibri" panose="020F0502020204030204" pitchFamily="34" charset="0"/>
                  <a:sym typeface="Arial"/>
                </a:rPr>
                <a:t>chí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1531"/>
                  </a:solidFill>
                  <a:effectLst/>
                  <a:uLnTx/>
                  <a:uFillTx/>
                  <a:latin typeface="iCiel Pony" panose="02000000000000000000" pitchFamily="2" charset="0"/>
                  <a:ea typeface="inpin heiti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1531"/>
                  </a:solidFill>
                  <a:effectLst/>
                  <a:uLnTx/>
                  <a:uFillTx/>
                  <a:latin typeface="iCiel Pony" panose="02000000000000000000" pitchFamily="2" charset="0"/>
                  <a:ea typeface="inpin heiti" charset="-122"/>
                  <a:cs typeface="Calibri" panose="020F0502020204030204" pitchFamily="34" charset="0"/>
                  <a:sym typeface="Arial"/>
                </a:rPr>
                <a:t>đánh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1531"/>
                  </a:solidFill>
                  <a:effectLst/>
                  <a:uLnTx/>
                  <a:uFillTx/>
                  <a:latin typeface="iCiel Pony" panose="02000000000000000000" pitchFamily="2" charset="0"/>
                  <a:ea typeface="inpin heiti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1531"/>
                  </a:solidFill>
                  <a:effectLst/>
                  <a:uLnTx/>
                  <a:uFillTx/>
                  <a:latin typeface="iCiel Pony" panose="02000000000000000000" pitchFamily="2" charset="0"/>
                  <a:ea typeface="inpin heiti" charset="-122"/>
                  <a:cs typeface="Calibri" panose="020F0502020204030204" pitchFamily="34" charset="0"/>
                  <a:sym typeface="Arial"/>
                </a:rPr>
                <a:t>giá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iCiel Pony" panose="02000000000000000000" pitchFamily="2" charset="0"/>
                <a:ea typeface="inpin heiti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58682" y="2766532"/>
              <a:ext cx="1776448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đúng</a:t>
              </a:r>
              <a:endPara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647262" y="2806920"/>
              <a:ext cx="504000" cy="504000"/>
            </a:xfrm>
            <a:prstGeom prst="ellipse">
              <a:avLst/>
            </a:prstGeom>
            <a:solidFill>
              <a:srgbClr val="93E3FF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1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506328" y="3636582"/>
              <a:ext cx="3645680" cy="798653"/>
            </a:xfrm>
            <a:prstGeom prst="roundRect">
              <a:avLst>
                <a:gd name="adj" fmla="val 50000"/>
              </a:avLst>
            </a:prstGeom>
            <a:solidFill>
              <a:srgbClr val="FFF09D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258682" y="3743520"/>
              <a:ext cx="1814471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 to,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rõ</a:t>
              </a:r>
              <a:endPara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2647262" y="3783908"/>
              <a:ext cx="504000" cy="504000"/>
            </a:xfrm>
            <a:prstGeom prst="ellipse">
              <a:avLst/>
            </a:prstGeom>
            <a:solidFill>
              <a:srgbClr val="FFE443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2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2506327" y="4702324"/>
              <a:ext cx="5119273" cy="798653"/>
            </a:xfrm>
            <a:prstGeom prst="roundRect">
              <a:avLst>
                <a:gd name="adj" fmla="val 50000"/>
              </a:avLst>
            </a:prstGeom>
            <a:solidFill>
              <a:srgbClr val="FFD1C5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258682" y="4809262"/>
              <a:ext cx="342574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Ngắt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nghỉ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đúng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chỗ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647262" y="4849650"/>
              <a:ext cx="504000" cy="504000"/>
            </a:xfrm>
            <a:prstGeom prst="ellipse">
              <a:avLst/>
            </a:prstGeom>
            <a:solidFill>
              <a:srgbClr val="FFB7A3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3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pic>
          <p:nvPicPr>
            <p:cNvPr id="35" name="Picture 2" descr="Star Cartoon Images, Stock Photos &amp;amp; Vectors | Shutterstock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99" b="24686"/>
            <a:stretch/>
          </p:blipFill>
          <p:spPr bwMode="auto">
            <a:xfrm>
              <a:off x="6608090" y="2633335"/>
              <a:ext cx="2530483" cy="721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Star Cartoon Images, Stock Photos &amp;amp; Vectors | Shutterstock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99" b="24686"/>
            <a:stretch/>
          </p:blipFill>
          <p:spPr bwMode="auto">
            <a:xfrm>
              <a:off x="6578990" y="3621987"/>
              <a:ext cx="2530483" cy="721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Star Cartoon Images, Stock Photos &amp;amp; Vectors | Shutterstock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99" b="24686"/>
            <a:stretch/>
          </p:blipFill>
          <p:spPr bwMode="auto">
            <a:xfrm>
              <a:off x="7844231" y="4740868"/>
              <a:ext cx="2530483" cy="721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8" name="图片 4">
            <a:extLst>
              <a:ext uri="{FF2B5EF4-FFF2-40B4-BE49-F238E27FC236}">
                <a16:creationId xmlns="" xmlns:a16="http://schemas.microsoft.com/office/drawing/2014/main" id="{9B8B0F6C-39CE-4275-BD65-C4F22DB1B8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844" y="5029200"/>
            <a:ext cx="1217156" cy="166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3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51496" y="800017"/>
            <a:ext cx="4994031" cy="1573823"/>
          </a:xfrm>
          <a:prstGeom prst="rect">
            <a:avLst/>
          </a:prstGeom>
          <a:solidFill>
            <a:srgbClr val="FBE9DB"/>
          </a:solidFill>
          <a:ln>
            <a:solidFill>
              <a:srgbClr val="FBE9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CB9D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00" b="100000" l="9744" r="78435">
                        <a14:foregroundMark x1="32907" y1="34400" x2="34185" y2="50600"/>
                        <a14:foregroundMark x1="26677" y1="55200" x2="43930" y2="65200"/>
                        <a14:foregroundMark x1="26677" y1="57000" x2="40415" y2="72400"/>
                        <a14:foregroundMark x1="40415" y1="66000" x2="41853" y2="81400"/>
                        <a14:foregroundMark x1="46166" y1="64400" x2="47923" y2="77800"/>
                        <a14:foregroundMark x1="51917" y1="63800" x2="50319" y2="73000"/>
                        <a14:foregroundMark x1="50000" y1="62400" x2="49361" y2="74400"/>
                      </a14:backgroundRemoval>
                    </a14:imgEffect>
                  </a14:imgLayer>
                </a14:imgProps>
              </a:ext>
            </a:extLst>
          </a:blip>
          <a:srcRect l="14856" r="28078"/>
          <a:stretch/>
        </p:blipFill>
        <p:spPr>
          <a:xfrm>
            <a:off x="1398670" y="2469090"/>
            <a:ext cx="2819594" cy="394646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057945" y="489063"/>
            <a:ext cx="6965221" cy="3062946"/>
            <a:chOff x="5547555" y="181416"/>
            <a:chExt cx="6965221" cy="3062946"/>
          </a:xfrm>
        </p:grpSpPr>
        <p:pic>
          <p:nvPicPr>
            <p:cNvPr id="13" name="图片 9">
              <a:extLst>
                <a:ext uri="{FF2B5EF4-FFF2-40B4-BE49-F238E27FC236}">
                  <a16:creationId xmlns="" xmlns:a16="http://schemas.microsoft.com/office/drawing/2014/main" id="{077C3EBB-A636-4150-8305-FA7C7600C6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22" t="15577" r="7573" b="51923"/>
            <a:stretch/>
          </p:blipFill>
          <p:spPr>
            <a:xfrm flipH="1">
              <a:off x="5547555" y="181416"/>
              <a:ext cx="6965221" cy="3062946"/>
            </a:xfrm>
            <a:prstGeom prst="rect">
              <a:avLst/>
            </a:prstGeom>
          </p:spPr>
        </p:pic>
        <p:sp>
          <p:nvSpPr>
            <p:cNvPr id="17" name="Speech Bubble: Rectangle with Corners Rounded 4">
              <a:extLst>
                <a:ext uri="{FF2B5EF4-FFF2-40B4-BE49-F238E27FC236}">
                  <a16:creationId xmlns="" xmlns:a16="http://schemas.microsoft.com/office/drawing/2014/main" id="{F05EBE59-6458-40F2-9EFF-212C108A6CD2}"/>
                </a:ext>
              </a:extLst>
            </p:cNvPr>
            <p:cNvSpPr/>
            <p:nvPr/>
          </p:nvSpPr>
          <p:spPr>
            <a:xfrm>
              <a:off x="6105216" y="186387"/>
              <a:ext cx="5678089" cy="2438400"/>
            </a:xfrm>
            <a:prstGeom prst="wedgeRoundRectCallout">
              <a:avLst>
                <a:gd name="adj1" fmla="val -37201"/>
                <a:gd name="adj2" fmla="val 75599"/>
                <a:gd name="adj3" fmla="val 16667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“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qua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suối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”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nào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chưa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nghĩa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9A51AFE-C47D-43DA-B342-750A3E15056A}"/>
              </a:ext>
            </a:extLst>
          </p:cNvPr>
          <p:cNvSpPr txBox="1"/>
          <p:nvPr/>
        </p:nvSpPr>
        <p:spPr>
          <a:xfrm>
            <a:off x="4178725" y="2965367"/>
            <a:ext cx="6331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ctr"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Chủ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lvl="0" algn="ctr"/>
            <a:r>
              <a:rPr lang="en-US" sz="3600" b="1" dirty="0" err="1">
                <a:solidFill>
                  <a:srgbClr val="17406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3600" b="1" dirty="0">
                <a:solidFill>
                  <a:srgbClr val="17406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7406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600" b="1" dirty="0">
                <a:solidFill>
                  <a:srgbClr val="17406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ý, </a:t>
            </a:r>
            <a:r>
              <a:rPr lang="en-US" sz="3600" b="1" dirty="0" err="1">
                <a:solidFill>
                  <a:srgbClr val="17406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thiếu</a:t>
            </a:r>
            <a:r>
              <a:rPr lang="en-US" sz="3600" b="1" dirty="0">
                <a:solidFill>
                  <a:srgbClr val="17406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7406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thận</a:t>
            </a:r>
            <a:r>
              <a:rPr lang="en-US" sz="3600" b="1" dirty="0">
                <a:solidFill>
                  <a:srgbClr val="17406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7406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trọng</a:t>
            </a:r>
            <a:r>
              <a:rPr lang="en-US" sz="3600" b="1" dirty="0">
                <a:solidFill>
                  <a:srgbClr val="17406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3344D53A-C023-48D2-B53F-9B098828E079}"/>
              </a:ext>
            </a:extLst>
          </p:cNvPr>
          <p:cNvGrpSpPr/>
          <p:nvPr/>
        </p:nvGrpSpPr>
        <p:grpSpPr>
          <a:xfrm>
            <a:off x="372571" y="134405"/>
            <a:ext cx="3678925" cy="683895"/>
            <a:chOff x="3519993" y="0"/>
            <a:chExt cx="3545728" cy="684000"/>
          </a:xfrm>
        </p:grpSpPr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C0150C2F-DD83-49D4-AE27-31C47DEBE939}"/>
                </a:ext>
              </a:extLst>
            </p:cNvPr>
            <p:cNvGrpSpPr/>
            <p:nvPr/>
          </p:nvGrpSpPr>
          <p:grpSpPr>
            <a:xfrm>
              <a:off x="3521613" y="0"/>
              <a:ext cx="2965498" cy="684000"/>
              <a:chOff x="3770142" y="1493446"/>
              <a:chExt cx="2965498" cy="684000"/>
            </a:xfrm>
          </p:grpSpPr>
          <p:sp>
            <p:nvSpPr>
              <p:cNvPr id="15" name="Flowchart: Alternate Process 14">
                <a:extLst>
                  <a:ext uri="{FF2B5EF4-FFF2-40B4-BE49-F238E27FC236}">
                    <a16:creationId xmlns="" xmlns:a16="http://schemas.microsoft.com/office/drawing/2014/main" id="{A96A8603-4814-4573-B830-E24E89E33FF4}"/>
                  </a:ext>
                </a:extLst>
              </p:cNvPr>
              <p:cNvSpPr/>
              <p:nvPr/>
            </p:nvSpPr>
            <p:spPr>
              <a:xfrm>
                <a:off x="3840481" y="1547446"/>
                <a:ext cx="2895159" cy="576000"/>
              </a:xfrm>
              <a:prstGeom prst="flowChartAlternateProcess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accent2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="" xmlns:a16="http://schemas.microsoft.com/office/drawing/2014/main" id="{F76DFA10-1A5D-431A-8C5C-26C557570C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3751426" y="1512162"/>
                <a:ext cx="684000" cy="646568"/>
              </a:xfrm>
              <a:prstGeom prst="rect">
                <a:avLst/>
              </a:prstGeom>
            </p:spPr>
          </p:pic>
        </p:grp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00713048-DCF6-44D9-9520-38F4B2DDFD42}"/>
                </a:ext>
              </a:extLst>
            </p:cNvPr>
            <p:cNvSpPr txBox="1"/>
            <p:nvPr/>
          </p:nvSpPr>
          <p:spPr>
            <a:xfrm>
              <a:off x="3519993" y="29607"/>
              <a:ext cx="3545728" cy="583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7406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Giải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7406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7406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nghĩa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7406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7406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7406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404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51496" y="800017"/>
            <a:ext cx="4994031" cy="1573823"/>
          </a:xfrm>
          <a:prstGeom prst="rect">
            <a:avLst/>
          </a:prstGeom>
          <a:solidFill>
            <a:srgbClr val="FBE9DB"/>
          </a:solidFill>
          <a:ln>
            <a:solidFill>
              <a:srgbClr val="FBE9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CB9D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3344D53A-C023-48D2-B53F-9B098828E079}"/>
              </a:ext>
            </a:extLst>
          </p:cNvPr>
          <p:cNvGrpSpPr/>
          <p:nvPr/>
        </p:nvGrpSpPr>
        <p:grpSpPr>
          <a:xfrm>
            <a:off x="372571" y="134405"/>
            <a:ext cx="3678925" cy="683895"/>
            <a:chOff x="3519993" y="0"/>
            <a:chExt cx="3545728" cy="684000"/>
          </a:xfrm>
        </p:grpSpPr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C0150C2F-DD83-49D4-AE27-31C47DEBE939}"/>
                </a:ext>
              </a:extLst>
            </p:cNvPr>
            <p:cNvGrpSpPr/>
            <p:nvPr/>
          </p:nvGrpSpPr>
          <p:grpSpPr>
            <a:xfrm>
              <a:off x="3521613" y="0"/>
              <a:ext cx="2965498" cy="684000"/>
              <a:chOff x="3770142" y="1493446"/>
              <a:chExt cx="2965498" cy="684000"/>
            </a:xfrm>
          </p:grpSpPr>
          <p:sp>
            <p:nvSpPr>
              <p:cNvPr id="15" name="Flowchart: Alternate Process 14">
                <a:extLst>
                  <a:ext uri="{FF2B5EF4-FFF2-40B4-BE49-F238E27FC236}">
                    <a16:creationId xmlns="" xmlns:a16="http://schemas.microsoft.com/office/drawing/2014/main" id="{A96A8603-4814-4573-B830-E24E89E33FF4}"/>
                  </a:ext>
                </a:extLst>
              </p:cNvPr>
              <p:cNvSpPr/>
              <p:nvPr/>
            </p:nvSpPr>
            <p:spPr>
              <a:xfrm>
                <a:off x="3840481" y="1547446"/>
                <a:ext cx="2895159" cy="576000"/>
              </a:xfrm>
              <a:prstGeom prst="flowChartAlternateProcess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accent2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="" xmlns:a16="http://schemas.microsoft.com/office/drawing/2014/main" id="{F76DFA10-1A5D-431A-8C5C-26C557570C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3751426" y="1512162"/>
                <a:ext cx="684000" cy="646568"/>
              </a:xfrm>
              <a:prstGeom prst="rect">
                <a:avLst/>
              </a:prstGeom>
            </p:spPr>
          </p:pic>
        </p:grp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00713048-DCF6-44D9-9520-38F4B2DDFD42}"/>
                </a:ext>
              </a:extLst>
            </p:cNvPr>
            <p:cNvSpPr txBox="1"/>
            <p:nvPr/>
          </p:nvSpPr>
          <p:spPr>
            <a:xfrm>
              <a:off x="3519993" y="29607"/>
              <a:ext cx="3545728" cy="583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7406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Giải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7406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7406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nghĩa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7406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7406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7406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0E5C52A-BDBA-35AE-CBE9-61D2BEAE1710}"/>
              </a:ext>
            </a:extLst>
          </p:cNvPr>
          <p:cNvSpPr txBox="1"/>
          <p:nvPr/>
        </p:nvSpPr>
        <p:spPr>
          <a:xfrm>
            <a:off x="3197650" y="260267"/>
            <a:ext cx="6331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Kênh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7406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lệch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7406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7406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7406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7406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7406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7406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7406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7406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phẳng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7406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E5EA4DB-0B6E-82FA-68E3-95BA79054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900" y="1924049"/>
            <a:ext cx="7143750" cy="32888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3269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主题​​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自定义 10">
      <a:majorFont>
        <a:latin typeface="Times New Roman"/>
        <a:ea typeface="字魂47号-三分行楷"/>
        <a:cs typeface=""/>
      </a:majorFont>
      <a:minorFont>
        <a:latin typeface="Times New Roman"/>
        <a:ea typeface="字魂47号-三分行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alpha val="75000"/>
          </a:schemeClr>
        </a:solidFill>
        <a:ln>
          <a:noFill/>
        </a:ln>
      </a:spPr>
      <a:bodyPr rtlCol="0" anchor="ctr"/>
      <a:lstStyle>
        <a:defPPr algn="ctr">
          <a:defRPr sz="3200" dirty="0" smtClean="0">
            <a:solidFill>
              <a:srgbClr val="4CB9D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311</Words>
  <Application>Microsoft Office PowerPoint</Application>
  <PresentationFormat>Custom</PresentationFormat>
  <Paragraphs>52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37</cp:revision>
  <dcterms:created xsi:type="dcterms:W3CDTF">2023-02-01T08:38:48Z</dcterms:created>
  <dcterms:modified xsi:type="dcterms:W3CDTF">2026-04-09T14:12:06Z</dcterms:modified>
</cp:coreProperties>
</file>