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8" r:id="rId3"/>
    <p:sldId id="453" r:id="rId4"/>
    <p:sldId id="427" r:id="rId5"/>
    <p:sldId id="428" r:id="rId6"/>
    <p:sldId id="451" r:id="rId7"/>
    <p:sldId id="445" r:id="rId8"/>
    <p:sldId id="447" r:id="rId9"/>
    <p:sldId id="455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0000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8919" y="4284707"/>
            <a:ext cx="12115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CÙNG BÁC QUA SUỐI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Thị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12" y="60458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8"/>
          <a:stretch/>
        </p:blipFill>
        <p:spPr bwMode="auto">
          <a:xfrm>
            <a:off x="1204119" y="1825279"/>
            <a:ext cx="14097000" cy="66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01168"/>
              </p:ext>
            </p:extLst>
          </p:nvPr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80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8089"/>
                  </a:ext>
                </a:extLst>
              </a:tr>
            </a:tbl>
          </a:graphicData>
        </a:graphic>
      </p:graphicFrame>
      <p:pic>
        <p:nvPicPr>
          <p:cNvPr id="2050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21" y="1369124"/>
            <a:ext cx="13592697" cy="67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4235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4522" y="2362200"/>
            <a:ext cx="1357868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100" y="2362200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2519" y="2362200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3018" y="236220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6315" y="2362200"/>
            <a:ext cx="2520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1519" y="23622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3276600"/>
            <a:ext cx="15049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9960" y="4343400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8582" y="5257800"/>
            <a:ext cx="840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0" grpId="0"/>
      <p:bldP spid="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776119" y="17526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8320" y="2514600"/>
            <a:ext cx="15011402" cy="5247759"/>
            <a:chOff x="6004720" y="3563423"/>
            <a:chExt cx="9525001" cy="4503736"/>
          </a:xfrm>
        </p:grpSpPr>
        <p:pic>
          <p:nvPicPr>
            <p:cNvPr id="38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765268" y="4339605"/>
              <a:ext cx="8026489" cy="2984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ca ngợi Bác – một con người có nhiều phẩm chất tốt đẹp: yêu thương, gần gũi mọi người, cẩn thận trong công việc, luôn quan tâm, lo lắng cho người khác, ...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0915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MỞ RỘNG.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2731" y="2617367"/>
            <a:ext cx="140807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về người có công với đất nước) và viết phiếu đọc sách theo mẫu.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ọc mở rộng trang 110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4039295"/>
            <a:ext cx="13792200" cy="46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ĐỌC MỞ RỘNG.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653955" y="6787991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65259"/>
              </p:ext>
            </p:extLst>
          </p:nvPr>
        </p:nvGraphicFramePr>
        <p:xfrm>
          <a:off x="1406914" y="3260884"/>
          <a:ext cx="14122804" cy="3254866"/>
        </p:xfrm>
        <a:graphic>
          <a:graphicData uri="http://schemas.openxmlformats.org/drawingml/2006/table">
            <a:tbl>
              <a:tblPr/>
              <a:tblGrid>
                <a:gridCol w="7061402">
                  <a:extLst>
                    <a:ext uri="{9D8B030D-6E8A-4147-A177-3AD203B41FA5}">
                      <a16:colId xmlns:a16="http://schemas.microsoft.com/office/drawing/2014/main" val="534833818"/>
                    </a:ext>
                  </a:extLst>
                </a:gridCol>
                <a:gridCol w="7061402">
                  <a:extLst>
                    <a:ext uri="{9D8B030D-6E8A-4147-A177-3AD203B41FA5}">
                      <a16:colId xmlns:a16="http://schemas.microsoft.com/office/drawing/2014/main" val="2572729817"/>
                    </a:ext>
                  </a:extLst>
                </a:gridCol>
              </a:tblGrid>
              <a:tr h="6825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38474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00707"/>
                  </a:ext>
                </a:extLst>
              </a:tr>
              <a:tr h="936610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lao của người đó: Diệt giặc Ân xâm lược.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18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vị thần: Thánh Gióng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6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6914" y="1219200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56395" y="1882914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65" y="2895600"/>
            <a:ext cx="8663753" cy="51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5392" y="2667000"/>
            <a:ext cx="5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diệt giặc Ân xâm lược vào thời Hùng Vương thứ 6.</a:t>
            </a:r>
            <a:endParaRPr lang="en-US" sz="4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9433</TotalTime>
  <Words>322</Words>
  <Application>Microsoft Office PowerPoint</Application>
  <PresentationFormat>Custom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1038</cp:revision>
  <dcterms:created xsi:type="dcterms:W3CDTF">2008-09-09T22:52:10Z</dcterms:created>
  <dcterms:modified xsi:type="dcterms:W3CDTF">2026-04-09T07:58:07Z</dcterms:modified>
</cp:coreProperties>
</file>